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8"/>
  </p:notesMasterIdLst>
  <p:handoutMasterIdLst>
    <p:handoutMasterId r:id="rId29"/>
  </p:handoutMasterIdLst>
  <p:sldIdLst>
    <p:sldId id="3505" r:id="rId2"/>
    <p:sldId id="3482" r:id="rId3"/>
    <p:sldId id="3506" r:id="rId4"/>
    <p:sldId id="3507" r:id="rId5"/>
    <p:sldId id="3508" r:id="rId6"/>
    <p:sldId id="3485" r:id="rId7"/>
    <p:sldId id="3502" r:id="rId8"/>
    <p:sldId id="3503" r:id="rId9"/>
    <p:sldId id="3504" r:id="rId10"/>
    <p:sldId id="3509" r:id="rId11"/>
    <p:sldId id="265" r:id="rId12"/>
    <p:sldId id="268" r:id="rId13"/>
    <p:sldId id="286" r:id="rId14"/>
    <p:sldId id="3510" r:id="rId15"/>
    <p:sldId id="270" r:id="rId16"/>
    <p:sldId id="269" r:id="rId17"/>
    <p:sldId id="3512" r:id="rId18"/>
    <p:sldId id="3496" r:id="rId19"/>
    <p:sldId id="3497" r:id="rId20"/>
    <p:sldId id="3511" r:id="rId21"/>
    <p:sldId id="3498" r:id="rId22"/>
    <p:sldId id="3499" r:id="rId23"/>
    <p:sldId id="3501" r:id="rId24"/>
    <p:sldId id="3514" r:id="rId25"/>
    <p:sldId id="3513" r:id="rId26"/>
    <p:sldId id="3452" r:id="rId27"/>
  </p:sldIdLst>
  <p:sldSz cx="9144000" cy="6858000" type="screen4x3"/>
  <p:notesSz cx="6858000" cy="9144000"/>
  <p:defaultTextStyle>
    <a:defPPr>
      <a:defRPr lang="es-E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512FAA-BA18-6A26-4C19-4837ECFE1627}" name="Raquel Encinas" initials="RE" userId="S::rencinas@indversis.com::a3e41fcd-6e3c-4c0b-aebb-42484b99fa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quel Encinas Maeztu" initials="REM" lastIdx="5" clrIdx="0">
    <p:extLst>
      <p:ext uri="{19B8F6BF-5375-455C-9EA6-DF929625EA0E}">
        <p15:presenceInfo xmlns:p15="http://schemas.microsoft.com/office/powerpoint/2012/main" userId="Raquel Encinas Maezt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839B"/>
    <a:srgbClr val="0F9190"/>
    <a:srgbClr val="E95432"/>
    <a:srgbClr val="E75430"/>
    <a:srgbClr val="237085"/>
    <a:srgbClr val="E85531"/>
    <a:srgbClr val="2B8F9A"/>
    <a:srgbClr val="E95834"/>
    <a:srgbClr val="ADCAD2"/>
    <a:srgbClr val="D7E8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4B347-7AD9-4BE0-8D69-25542E55B770}" v="862" dt="2022-03-30T08:26:48.378"/>
    <p1510:client id="{9C47565B-7909-3443-9EE3-AB9FB4976ACD}" v="1206" dt="2022-03-30T07:42:11.336"/>
    <p1510:client id="{DC20B1B2-937D-E94F-82A0-9CF86F3042A3}" v="15" dt="2022-03-29T21:56:37.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62"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ios Sacristan" userId="84b4a8b7-0bd1-4af0-8a16-1746420df77d" providerId="ADAL" clId="{4DF4B347-7AD9-4BE0-8D69-25542E55B770}"/>
    <pc:docChg chg="undo custSel addSld delSld modSld sldOrd">
      <pc:chgData name="Helios Sacristan" userId="84b4a8b7-0bd1-4af0-8a16-1746420df77d" providerId="ADAL" clId="{4DF4B347-7AD9-4BE0-8D69-25542E55B770}" dt="2022-03-30T08:26:48.378" v="5377" actId="1076"/>
      <pc:docMkLst>
        <pc:docMk/>
      </pc:docMkLst>
      <pc:sldChg chg="modSp del mod">
        <pc:chgData name="Helios Sacristan" userId="84b4a8b7-0bd1-4af0-8a16-1746420df77d" providerId="ADAL" clId="{4DF4B347-7AD9-4BE0-8D69-25542E55B770}" dt="2022-03-25T12:01:35.280" v="4327" actId="47"/>
        <pc:sldMkLst>
          <pc:docMk/>
          <pc:sldMk cId="0" sldId="256"/>
        </pc:sldMkLst>
        <pc:spChg chg="mod">
          <ac:chgData name="Helios Sacristan" userId="84b4a8b7-0bd1-4af0-8a16-1746420df77d" providerId="ADAL" clId="{4DF4B347-7AD9-4BE0-8D69-25542E55B770}" dt="2022-03-15T11:14:16.123" v="84" actId="1076"/>
          <ac:spMkLst>
            <pc:docMk/>
            <pc:sldMk cId="0" sldId="256"/>
            <ac:spMk id="6" creationId="{15255B68-0EB4-9647-8218-0BEA337488D8}"/>
          </ac:spMkLst>
        </pc:spChg>
      </pc:sldChg>
      <pc:sldChg chg="addSp delSp modSp mod">
        <pc:chgData name="Helios Sacristan" userId="84b4a8b7-0bd1-4af0-8a16-1746420df77d" providerId="ADAL" clId="{4DF4B347-7AD9-4BE0-8D69-25542E55B770}" dt="2022-03-15T11:57:17.305" v="189" actId="14100"/>
        <pc:sldMkLst>
          <pc:docMk/>
          <pc:sldMk cId="0" sldId="265"/>
        </pc:sldMkLst>
        <pc:spChg chg="del">
          <ac:chgData name="Helios Sacristan" userId="84b4a8b7-0bd1-4af0-8a16-1746420df77d" providerId="ADAL" clId="{4DF4B347-7AD9-4BE0-8D69-25542E55B770}" dt="2022-03-15T11:14:46.320" v="107" actId="478"/>
          <ac:spMkLst>
            <pc:docMk/>
            <pc:sldMk cId="0" sldId="265"/>
            <ac:spMk id="115" creationId="{060D778E-87A9-4206-89DD-184F81102984}"/>
          </ac:spMkLst>
        </pc:spChg>
        <pc:spChg chg="mod">
          <ac:chgData name="Helios Sacristan" userId="84b4a8b7-0bd1-4af0-8a16-1746420df77d" providerId="ADAL" clId="{4DF4B347-7AD9-4BE0-8D69-25542E55B770}" dt="2022-03-15T11:14:33.247" v="103" actId="478"/>
          <ac:spMkLst>
            <pc:docMk/>
            <pc:sldMk cId="0" sldId="265"/>
            <ac:spMk id="193" creationId="{929BF061-DCA1-4D2D-9A66-B702490D85D8}"/>
          </ac:spMkLst>
        </pc:spChg>
        <pc:spChg chg="mod">
          <ac:chgData name="Helios Sacristan" userId="84b4a8b7-0bd1-4af0-8a16-1746420df77d" providerId="ADAL" clId="{4DF4B347-7AD9-4BE0-8D69-25542E55B770}" dt="2022-03-15T11:14:33.247" v="103" actId="478"/>
          <ac:spMkLst>
            <pc:docMk/>
            <pc:sldMk cId="0" sldId="265"/>
            <ac:spMk id="194" creationId="{035A8247-C49B-4115-864A-4791F0EA1154}"/>
          </ac:spMkLst>
        </pc:spChg>
        <pc:spChg chg="mod">
          <ac:chgData name="Helios Sacristan" userId="84b4a8b7-0bd1-4af0-8a16-1746420df77d" providerId="ADAL" clId="{4DF4B347-7AD9-4BE0-8D69-25542E55B770}" dt="2022-03-15T11:14:33.247" v="103" actId="478"/>
          <ac:spMkLst>
            <pc:docMk/>
            <pc:sldMk cId="0" sldId="265"/>
            <ac:spMk id="195" creationId="{2893C7F7-2F85-40B7-9A5F-F1015D2ED421}"/>
          </ac:spMkLst>
        </pc:spChg>
        <pc:spChg chg="mod">
          <ac:chgData name="Helios Sacristan" userId="84b4a8b7-0bd1-4af0-8a16-1746420df77d" providerId="ADAL" clId="{4DF4B347-7AD9-4BE0-8D69-25542E55B770}" dt="2022-03-15T11:14:33.247" v="103" actId="478"/>
          <ac:spMkLst>
            <pc:docMk/>
            <pc:sldMk cId="0" sldId="265"/>
            <ac:spMk id="196" creationId="{99A13735-4CE4-4987-8CB8-D874EB176FC2}"/>
          </ac:spMkLst>
        </pc:spChg>
        <pc:spChg chg="mod">
          <ac:chgData name="Helios Sacristan" userId="84b4a8b7-0bd1-4af0-8a16-1746420df77d" providerId="ADAL" clId="{4DF4B347-7AD9-4BE0-8D69-25542E55B770}" dt="2022-03-15T11:14:33.247" v="103" actId="478"/>
          <ac:spMkLst>
            <pc:docMk/>
            <pc:sldMk cId="0" sldId="265"/>
            <ac:spMk id="197" creationId="{95E8FD57-1856-4E81-A59E-615BFFF297D9}"/>
          </ac:spMkLst>
        </pc:spChg>
        <pc:spChg chg="mod">
          <ac:chgData name="Helios Sacristan" userId="84b4a8b7-0bd1-4af0-8a16-1746420df77d" providerId="ADAL" clId="{4DF4B347-7AD9-4BE0-8D69-25542E55B770}" dt="2022-03-15T11:14:33.247" v="103" actId="478"/>
          <ac:spMkLst>
            <pc:docMk/>
            <pc:sldMk cId="0" sldId="265"/>
            <ac:spMk id="198" creationId="{58A6716A-A65B-4146-BD79-37BF536C3452}"/>
          </ac:spMkLst>
        </pc:spChg>
        <pc:spChg chg="mod">
          <ac:chgData name="Helios Sacristan" userId="84b4a8b7-0bd1-4af0-8a16-1746420df77d" providerId="ADAL" clId="{4DF4B347-7AD9-4BE0-8D69-25542E55B770}" dt="2022-03-15T11:14:33.247" v="103" actId="478"/>
          <ac:spMkLst>
            <pc:docMk/>
            <pc:sldMk cId="0" sldId="265"/>
            <ac:spMk id="199" creationId="{2A0C28B3-CDB7-4B33-AA61-177B61AB7D8E}"/>
          </ac:spMkLst>
        </pc:spChg>
        <pc:spChg chg="mod">
          <ac:chgData name="Helios Sacristan" userId="84b4a8b7-0bd1-4af0-8a16-1746420df77d" providerId="ADAL" clId="{4DF4B347-7AD9-4BE0-8D69-25542E55B770}" dt="2022-03-15T11:14:33.247" v="103" actId="478"/>
          <ac:spMkLst>
            <pc:docMk/>
            <pc:sldMk cId="0" sldId="265"/>
            <ac:spMk id="200" creationId="{53CE63C4-E576-4C16-A7C8-40888CB6FBBE}"/>
          </ac:spMkLst>
        </pc:spChg>
        <pc:spChg chg="mod">
          <ac:chgData name="Helios Sacristan" userId="84b4a8b7-0bd1-4af0-8a16-1746420df77d" providerId="ADAL" clId="{4DF4B347-7AD9-4BE0-8D69-25542E55B770}" dt="2022-03-15T11:14:33.247" v="103" actId="478"/>
          <ac:spMkLst>
            <pc:docMk/>
            <pc:sldMk cId="0" sldId="265"/>
            <ac:spMk id="201" creationId="{EDE55530-DDA1-46DC-8563-A0E5B7286E4A}"/>
          </ac:spMkLst>
        </pc:spChg>
        <pc:spChg chg="mod">
          <ac:chgData name="Helios Sacristan" userId="84b4a8b7-0bd1-4af0-8a16-1746420df77d" providerId="ADAL" clId="{4DF4B347-7AD9-4BE0-8D69-25542E55B770}" dt="2022-03-15T11:14:33.247" v="103" actId="478"/>
          <ac:spMkLst>
            <pc:docMk/>
            <pc:sldMk cId="0" sldId="265"/>
            <ac:spMk id="202" creationId="{0AA06E2B-C1F6-4616-A0FB-5F40BD67D587}"/>
          </ac:spMkLst>
        </pc:spChg>
        <pc:spChg chg="mod">
          <ac:chgData name="Helios Sacristan" userId="84b4a8b7-0bd1-4af0-8a16-1746420df77d" providerId="ADAL" clId="{4DF4B347-7AD9-4BE0-8D69-25542E55B770}" dt="2022-03-15T11:14:33.247" v="103" actId="478"/>
          <ac:spMkLst>
            <pc:docMk/>
            <pc:sldMk cId="0" sldId="265"/>
            <ac:spMk id="203" creationId="{B0A3DC78-DD82-4D0A-95A4-0D6D2D5E2F76}"/>
          </ac:spMkLst>
        </pc:spChg>
        <pc:spChg chg="mod">
          <ac:chgData name="Helios Sacristan" userId="84b4a8b7-0bd1-4af0-8a16-1746420df77d" providerId="ADAL" clId="{4DF4B347-7AD9-4BE0-8D69-25542E55B770}" dt="2022-03-15T11:14:33.247" v="103" actId="478"/>
          <ac:spMkLst>
            <pc:docMk/>
            <pc:sldMk cId="0" sldId="265"/>
            <ac:spMk id="204" creationId="{95D94C59-D478-4DF9-B8EA-AFB471EC62C6}"/>
          </ac:spMkLst>
        </pc:spChg>
        <pc:spChg chg="mod">
          <ac:chgData name="Helios Sacristan" userId="84b4a8b7-0bd1-4af0-8a16-1746420df77d" providerId="ADAL" clId="{4DF4B347-7AD9-4BE0-8D69-25542E55B770}" dt="2022-03-15T11:14:33.247" v="103" actId="478"/>
          <ac:spMkLst>
            <pc:docMk/>
            <pc:sldMk cId="0" sldId="265"/>
            <ac:spMk id="205" creationId="{17723D30-F437-4002-BC63-35B58E9F8FA9}"/>
          </ac:spMkLst>
        </pc:spChg>
        <pc:spChg chg="mod">
          <ac:chgData name="Helios Sacristan" userId="84b4a8b7-0bd1-4af0-8a16-1746420df77d" providerId="ADAL" clId="{4DF4B347-7AD9-4BE0-8D69-25542E55B770}" dt="2022-03-15T11:14:33.247" v="103" actId="478"/>
          <ac:spMkLst>
            <pc:docMk/>
            <pc:sldMk cId="0" sldId="265"/>
            <ac:spMk id="206" creationId="{4DBC2BEA-ECD5-4D1B-A16E-02D2F39FEF05}"/>
          </ac:spMkLst>
        </pc:spChg>
        <pc:spChg chg="mod">
          <ac:chgData name="Helios Sacristan" userId="84b4a8b7-0bd1-4af0-8a16-1746420df77d" providerId="ADAL" clId="{4DF4B347-7AD9-4BE0-8D69-25542E55B770}" dt="2022-03-15T11:14:33.247" v="103" actId="478"/>
          <ac:spMkLst>
            <pc:docMk/>
            <pc:sldMk cId="0" sldId="265"/>
            <ac:spMk id="207" creationId="{C4608B4D-A2F0-4D2B-A593-0BF767C7EBEF}"/>
          </ac:spMkLst>
        </pc:spChg>
        <pc:spChg chg="mod">
          <ac:chgData name="Helios Sacristan" userId="84b4a8b7-0bd1-4af0-8a16-1746420df77d" providerId="ADAL" clId="{4DF4B347-7AD9-4BE0-8D69-25542E55B770}" dt="2022-03-15T11:14:33.247" v="103" actId="478"/>
          <ac:spMkLst>
            <pc:docMk/>
            <pc:sldMk cId="0" sldId="265"/>
            <ac:spMk id="208" creationId="{F3A7AE01-86CA-481D-895D-1F482033393E}"/>
          </ac:spMkLst>
        </pc:spChg>
        <pc:spChg chg="mod">
          <ac:chgData name="Helios Sacristan" userId="84b4a8b7-0bd1-4af0-8a16-1746420df77d" providerId="ADAL" clId="{4DF4B347-7AD9-4BE0-8D69-25542E55B770}" dt="2022-03-15T11:14:33.247" v="103" actId="478"/>
          <ac:spMkLst>
            <pc:docMk/>
            <pc:sldMk cId="0" sldId="265"/>
            <ac:spMk id="209" creationId="{81DB69B6-49CE-449D-83B1-B2F4345E64F0}"/>
          </ac:spMkLst>
        </pc:spChg>
        <pc:spChg chg="mod">
          <ac:chgData name="Helios Sacristan" userId="84b4a8b7-0bd1-4af0-8a16-1746420df77d" providerId="ADAL" clId="{4DF4B347-7AD9-4BE0-8D69-25542E55B770}" dt="2022-03-15T11:14:33.247" v="103" actId="478"/>
          <ac:spMkLst>
            <pc:docMk/>
            <pc:sldMk cId="0" sldId="265"/>
            <ac:spMk id="210" creationId="{8661E6AD-BC6C-4F37-9606-062BCBDB9BC1}"/>
          </ac:spMkLst>
        </pc:spChg>
        <pc:spChg chg="mod">
          <ac:chgData name="Helios Sacristan" userId="84b4a8b7-0bd1-4af0-8a16-1746420df77d" providerId="ADAL" clId="{4DF4B347-7AD9-4BE0-8D69-25542E55B770}" dt="2022-03-15T11:14:33.247" v="103" actId="478"/>
          <ac:spMkLst>
            <pc:docMk/>
            <pc:sldMk cId="0" sldId="265"/>
            <ac:spMk id="211" creationId="{466FBD4D-1A33-45B1-9479-B135736EB713}"/>
          </ac:spMkLst>
        </pc:spChg>
        <pc:spChg chg="mod">
          <ac:chgData name="Helios Sacristan" userId="84b4a8b7-0bd1-4af0-8a16-1746420df77d" providerId="ADAL" clId="{4DF4B347-7AD9-4BE0-8D69-25542E55B770}" dt="2022-03-15T11:14:33.247" v="103" actId="478"/>
          <ac:spMkLst>
            <pc:docMk/>
            <pc:sldMk cId="0" sldId="265"/>
            <ac:spMk id="212" creationId="{BA7AE859-0BD0-47F7-97F0-ABB825238A44}"/>
          </ac:spMkLst>
        </pc:spChg>
        <pc:spChg chg="mod">
          <ac:chgData name="Helios Sacristan" userId="84b4a8b7-0bd1-4af0-8a16-1746420df77d" providerId="ADAL" clId="{4DF4B347-7AD9-4BE0-8D69-25542E55B770}" dt="2022-03-15T11:14:33.247" v="103" actId="478"/>
          <ac:spMkLst>
            <pc:docMk/>
            <pc:sldMk cId="0" sldId="265"/>
            <ac:spMk id="213" creationId="{86D94F61-1BC8-4664-B60E-816C348D3946}"/>
          </ac:spMkLst>
        </pc:spChg>
        <pc:spChg chg="mod">
          <ac:chgData name="Helios Sacristan" userId="84b4a8b7-0bd1-4af0-8a16-1746420df77d" providerId="ADAL" clId="{4DF4B347-7AD9-4BE0-8D69-25542E55B770}" dt="2022-03-15T11:14:33.247" v="103" actId="478"/>
          <ac:spMkLst>
            <pc:docMk/>
            <pc:sldMk cId="0" sldId="265"/>
            <ac:spMk id="214" creationId="{FBE7932C-55D6-453D-A9FA-3E4C1D252798}"/>
          </ac:spMkLst>
        </pc:spChg>
        <pc:spChg chg="mod">
          <ac:chgData name="Helios Sacristan" userId="84b4a8b7-0bd1-4af0-8a16-1746420df77d" providerId="ADAL" clId="{4DF4B347-7AD9-4BE0-8D69-25542E55B770}" dt="2022-03-15T11:14:33.247" v="103" actId="478"/>
          <ac:spMkLst>
            <pc:docMk/>
            <pc:sldMk cId="0" sldId="265"/>
            <ac:spMk id="215" creationId="{7443080B-5271-4397-9FCB-044D0F603F70}"/>
          </ac:spMkLst>
        </pc:spChg>
        <pc:spChg chg="mod">
          <ac:chgData name="Helios Sacristan" userId="84b4a8b7-0bd1-4af0-8a16-1746420df77d" providerId="ADAL" clId="{4DF4B347-7AD9-4BE0-8D69-25542E55B770}" dt="2022-03-15T11:14:33.247" v="103" actId="478"/>
          <ac:spMkLst>
            <pc:docMk/>
            <pc:sldMk cId="0" sldId="265"/>
            <ac:spMk id="216" creationId="{C0ECCD78-F2AC-44B9-AAED-5CFAAE3BA143}"/>
          </ac:spMkLst>
        </pc:spChg>
        <pc:spChg chg="mod">
          <ac:chgData name="Helios Sacristan" userId="84b4a8b7-0bd1-4af0-8a16-1746420df77d" providerId="ADAL" clId="{4DF4B347-7AD9-4BE0-8D69-25542E55B770}" dt="2022-03-15T11:14:33.247" v="103" actId="478"/>
          <ac:spMkLst>
            <pc:docMk/>
            <pc:sldMk cId="0" sldId="265"/>
            <ac:spMk id="217" creationId="{EDD1D58D-5A77-4B9E-B4C2-2E70CB1B699A}"/>
          </ac:spMkLst>
        </pc:spChg>
        <pc:spChg chg="mod">
          <ac:chgData name="Helios Sacristan" userId="84b4a8b7-0bd1-4af0-8a16-1746420df77d" providerId="ADAL" clId="{4DF4B347-7AD9-4BE0-8D69-25542E55B770}" dt="2022-03-15T11:14:33.247" v="103" actId="478"/>
          <ac:spMkLst>
            <pc:docMk/>
            <pc:sldMk cId="0" sldId="265"/>
            <ac:spMk id="218" creationId="{23F030BB-A82C-43BE-93B4-4360C89C2B3B}"/>
          </ac:spMkLst>
        </pc:spChg>
        <pc:spChg chg="mod">
          <ac:chgData name="Helios Sacristan" userId="84b4a8b7-0bd1-4af0-8a16-1746420df77d" providerId="ADAL" clId="{4DF4B347-7AD9-4BE0-8D69-25542E55B770}" dt="2022-03-15T11:14:33.247" v="103" actId="478"/>
          <ac:spMkLst>
            <pc:docMk/>
            <pc:sldMk cId="0" sldId="265"/>
            <ac:spMk id="219" creationId="{3524D05E-CBA3-4DCF-AD05-0AE2B0944482}"/>
          </ac:spMkLst>
        </pc:spChg>
        <pc:spChg chg="mod">
          <ac:chgData name="Helios Sacristan" userId="84b4a8b7-0bd1-4af0-8a16-1746420df77d" providerId="ADAL" clId="{4DF4B347-7AD9-4BE0-8D69-25542E55B770}" dt="2022-03-15T11:14:33.247" v="103" actId="478"/>
          <ac:spMkLst>
            <pc:docMk/>
            <pc:sldMk cId="0" sldId="265"/>
            <ac:spMk id="220" creationId="{2346DE5D-9147-40D0-BDF9-EB550CC66289}"/>
          </ac:spMkLst>
        </pc:spChg>
        <pc:spChg chg="mod">
          <ac:chgData name="Helios Sacristan" userId="84b4a8b7-0bd1-4af0-8a16-1746420df77d" providerId="ADAL" clId="{4DF4B347-7AD9-4BE0-8D69-25542E55B770}" dt="2022-03-15T11:14:33.247" v="103" actId="478"/>
          <ac:spMkLst>
            <pc:docMk/>
            <pc:sldMk cId="0" sldId="265"/>
            <ac:spMk id="221" creationId="{629C6391-7410-4CC6-9DEA-BBD01F09287E}"/>
          </ac:spMkLst>
        </pc:spChg>
        <pc:spChg chg="mod">
          <ac:chgData name="Helios Sacristan" userId="84b4a8b7-0bd1-4af0-8a16-1746420df77d" providerId="ADAL" clId="{4DF4B347-7AD9-4BE0-8D69-25542E55B770}" dt="2022-03-15T11:14:33.247" v="103" actId="478"/>
          <ac:spMkLst>
            <pc:docMk/>
            <pc:sldMk cId="0" sldId="265"/>
            <ac:spMk id="222" creationId="{5CEA4DF5-2ED0-4715-81A0-1C479CAC7FF6}"/>
          </ac:spMkLst>
        </pc:spChg>
        <pc:spChg chg="mod">
          <ac:chgData name="Helios Sacristan" userId="84b4a8b7-0bd1-4af0-8a16-1746420df77d" providerId="ADAL" clId="{4DF4B347-7AD9-4BE0-8D69-25542E55B770}" dt="2022-03-15T11:14:33.247" v="103" actId="478"/>
          <ac:spMkLst>
            <pc:docMk/>
            <pc:sldMk cId="0" sldId="265"/>
            <ac:spMk id="223" creationId="{81C7D27B-221B-44AE-84E1-6C72C3EEC65F}"/>
          </ac:spMkLst>
        </pc:spChg>
        <pc:spChg chg="mod">
          <ac:chgData name="Helios Sacristan" userId="84b4a8b7-0bd1-4af0-8a16-1746420df77d" providerId="ADAL" clId="{4DF4B347-7AD9-4BE0-8D69-25542E55B770}" dt="2022-03-15T11:14:33.247" v="103" actId="478"/>
          <ac:spMkLst>
            <pc:docMk/>
            <pc:sldMk cId="0" sldId="265"/>
            <ac:spMk id="224" creationId="{3F3DC2ED-587C-4019-8D57-969996028C6C}"/>
          </ac:spMkLst>
        </pc:spChg>
        <pc:spChg chg="mod">
          <ac:chgData name="Helios Sacristan" userId="84b4a8b7-0bd1-4af0-8a16-1746420df77d" providerId="ADAL" clId="{4DF4B347-7AD9-4BE0-8D69-25542E55B770}" dt="2022-03-15T11:14:33.247" v="103" actId="478"/>
          <ac:spMkLst>
            <pc:docMk/>
            <pc:sldMk cId="0" sldId="265"/>
            <ac:spMk id="225" creationId="{879F4FAC-A8F4-4A1D-9873-2D91F51964B4}"/>
          </ac:spMkLst>
        </pc:spChg>
        <pc:spChg chg="mod">
          <ac:chgData name="Helios Sacristan" userId="84b4a8b7-0bd1-4af0-8a16-1746420df77d" providerId="ADAL" clId="{4DF4B347-7AD9-4BE0-8D69-25542E55B770}" dt="2022-03-15T11:14:33.247" v="103" actId="478"/>
          <ac:spMkLst>
            <pc:docMk/>
            <pc:sldMk cId="0" sldId="265"/>
            <ac:spMk id="226" creationId="{F0E83731-8B35-4884-ACE5-5B5D41ED5AD7}"/>
          </ac:spMkLst>
        </pc:spChg>
        <pc:spChg chg="mod">
          <ac:chgData name="Helios Sacristan" userId="84b4a8b7-0bd1-4af0-8a16-1746420df77d" providerId="ADAL" clId="{4DF4B347-7AD9-4BE0-8D69-25542E55B770}" dt="2022-03-15T11:14:33.247" v="103" actId="478"/>
          <ac:spMkLst>
            <pc:docMk/>
            <pc:sldMk cId="0" sldId="265"/>
            <ac:spMk id="227" creationId="{B6777B18-B4B9-4E10-8828-2D328FB673ED}"/>
          </ac:spMkLst>
        </pc:spChg>
        <pc:spChg chg="mod">
          <ac:chgData name="Helios Sacristan" userId="84b4a8b7-0bd1-4af0-8a16-1746420df77d" providerId="ADAL" clId="{4DF4B347-7AD9-4BE0-8D69-25542E55B770}" dt="2022-03-15T11:14:33.247" v="103" actId="478"/>
          <ac:spMkLst>
            <pc:docMk/>
            <pc:sldMk cId="0" sldId="265"/>
            <ac:spMk id="228" creationId="{04BF473D-B40C-45D5-B208-A9A5EE807915}"/>
          </ac:spMkLst>
        </pc:spChg>
        <pc:spChg chg="mod">
          <ac:chgData name="Helios Sacristan" userId="84b4a8b7-0bd1-4af0-8a16-1746420df77d" providerId="ADAL" clId="{4DF4B347-7AD9-4BE0-8D69-25542E55B770}" dt="2022-03-15T11:14:33.247" v="103" actId="478"/>
          <ac:spMkLst>
            <pc:docMk/>
            <pc:sldMk cId="0" sldId="265"/>
            <ac:spMk id="229" creationId="{520D6652-BCCB-4113-98B2-38BAA2351E40}"/>
          </ac:spMkLst>
        </pc:spChg>
        <pc:spChg chg="mod">
          <ac:chgData name="Helios Sacristan" userId="84b4a8b7-0bd1-4af0-8a16-1746420df77d" providerId="ADAL" clId="{4DF4B347-7AD9-4BE0-8D69-25542E55B770}" dt="2022-03-15T11:14:33.247" v="103" actId="478"/>
          <ac:spMkLst>
            <pc:docMk/>
            <pc:sldMk cId="0" sldId="265"/>
            <ac:spMk id="230" creationId="{38767C08-F6C6-4BB0-991C-2C1192CE23A6}"/>
          </ac:spMkLst>
        </pc:spChg>
        <pc:spChg chg="mod">
          <ac:chgData name="Helios Sacristan" userId="84b4a8b7-0bd1-4af0-8a16-1746420df77d" providerId="ADAL" clId="{4DF4B347-7AD9-4BE0-8D69-25542E55B770}" dt="2022-03-15T11:14:33.247" v="103" actId="478"/>
          <ac:spMkLst>
            <pc:docMk/>
            <pc:sldMk cId="0" sldId="265"/>
            <ac:spMk id="231" creationId="{079D4BC2-7741-43BC-9E6F-002C7BE20E13}"/>
          </ac:spMkLst>
        </pc:spChg>
        <pc:spChg chg="mod">
          <ac:chgData name="Helios Sacristan" userId="84b4a8b7-0bd1-4af0-8a16-1746420df77d" providerId="ADAL" clId="{4DF4B347-7AD9-4BE0-8D69-25542E55B770}" dt="2022-03-15T11:14:33.247" v="103" actId="478"/>
          <ac:spMkLst>
            <pc:docMk/>
            <pc:sldMk cId="0" sldId="265"/>
            <ac:spMk id="232" creationId="{88E5040C-4CDE-4534-A8BC-831F2EBFC31F}"/>
          </ac:spMkLst>
        </pc:spChg>
        <pc:spChg chg="mod">
          <ac:chgData name="Helios Sacristan" userId="84b4a8b7-0bd1-4af0-8a16-1746420df77d" providerId="ADAL" clId="{4DF4B347-7AD9-4BE0-8D69-25542E55B770}" dt="2022-03-15T11:14:33.247" v="103" actId="478"/>
          <ac:spMkLst>
            <pc:docMk/>
            <pc:sldMk cId="0" sldId="265"/>
            <ac:spMk id="233" creationId="{ACFCBBCF-F036-4E1B-B9BE-41F301DFF8BD}"/>
          </ac:spMkLst>
        </pc:spChg>
        <pc:spChg chg="mod">
          <ac:chgData name="Helios Sacristan" userId="84b4a8b7-0bd1-4af0-8a16-1746420df77d" providerId="ADAL" clId="{4DF4B347-7AD9-4BE0-8D69-25542E55B770}" dt="2022-03-15T11:14:33.247" v="103" actId="478"/>
          <ac:spMkLst>
            <pc:docMk/>
            <pc:sldMk cId="0" sldId="265"/>
            <ac:spMk id="234" creationId="{C9C1E1D6-835D-433F-A865-6A8F3E4B601F}"/>
          </ac:spMkLst>
        </pc:spChg>
        <pc:spChg chg="mod">
          <ac:chgData name="Helios Sacristan" userId="84b4a8b7-0bd1-4af0-8a16-1746420df77d" providerId="ADAL" clId="{4DF4B347-7AD9-4BE0-8D69-25542E55B770}" dt="2022-03-15T11:14:33.247" v="103" actId="478"/>
          <ac:spMkLst>
            <pc:docMk/>
            <pc:sldMk cId="0" sldId="265"/>
            <ac:spMk id="235" creationId="{A75E4253-373E-4BF6-9C99-84730FFFD409}"/>
          </ac:spMkLst>
        </pc:spChg>
        <pc:spChg chg="mod">
          <ac:chgData name="Helios Sacristan" userId="84b4a8b7-0bd1-4af0-8a16-1746420df77d" providerId="ADAL" clId="{4DF4B347-7AD9-4BE0-8D69-25542E55B770}" dt="2022-03-15T11:14:33.247" v="103" actId="478"/>
          <ac:spMkLst>
            <pc:docMk/>
            <pc:sldMk cId="0" sldId="265"/>
            <ac:spMk id="236" creationId="{C3592391-62D5-43AC-AC79-CA3B0867B04F}"/>
          </ac:spMkLst>
        </pc:spChg>
        <pc:spChg chg="mod">
          <ac:chgData name="Helios Sacristan" userId="84b4a8b7-0bd1-4af0-8a16-1746420df77d" providerId="ADAL" clId="{4DF4B347-7AD9-4BE0-8D69-25542E55B770}" dt="2022-03-15T11:14:33.247" v="103" actId="478"/>
          <ac:spMkLst>
            <pc:docMk/>
            <pc:sldMk cId="0" sldId="265"/>
            <ac:spMk id="237" creationId="{3F217A9C-ADC7-41FE-9ECA-3242EF719B55}"/>
          </ac:spMkLst>
        </pc:spChg>
        <pc:spChg chg="mod">
          <ac:chgData name="Helios Sacristan" userId="84b4a8b7-0bd1-4af0-8a16-1746420df77d" providerId="ADAL" clId="{4DF4B347-7AD9-4BE0-8D69-25542E55B770}" dt="2022-03-15T11:14:33.247" v="103" actId="478"/>
          <ac:spMkLst>
            <pc:docMk/>
            <pc:sldMk cId="0" sldId="265"/>
            <ac:spMk id="238" creationId="{6F79A323-FA28-4AFB-A63C-68BD213B1303}"/>
          </ac:spMkLst>
        </pc:spChg>
        <pc:spChg chg="mod">
          <ac:chgData name="Helios Sacristan" userId="84b4a8b7-0bd1-4af0-8a16-1746420df77d" providerId="ADAL" clId="{4DF4B347-7AD9-4BE0-8D69-25542E55B770}" dt="2022-03-15T11:14:33.247" v="103" actId="478"/>
          <ac:spMkLst>
            <pc:docMk/>
            <pc:sldMk cId="0" sldId="265"/>
            <ac:spMk id="239" creationId="{12C2EEA9-CAF0-42F2-8751-86078A618DD9}"/>
          </ac:spMkLst>
        </pc:spChg>
        <pc:spChg chg="mod">
          <ac:chgData name="Helios Sacristan" userId="84b4a8b7-0bd1-4af0-8a16-1746420df77d" providerId="ADAL" clId="{4DF4B347-7AD9-4BE0-8D69-25542E55B770}" dt="2022-03-15T11:14:33.247" v="103" actId="478"/>
          <ac:spMkLst>
            <pc:docMk/>
            <pc:sldMk cId="0" sldId="265"/>
            <ac:spMk id="240" creationId="{E7FD79B8-2D94-41E7-A6FF-6FE43A705D7F}"/>
          </ac:spMkLst>
        </pc:spChg>
        <pc:spChg chg="mod">
          <ac:chgData name="Helios Sacristan" userId="84b4a8b7-0bd1-4af0-8a16-1746420df77d" providerId="ADAL" clId="{4DF4B347-7AD9-4BE0-8D69-25542E55B770}" dt="2022-03-15T11:14:33.247" v="103" actId="478"/>
          <ac:spMkLst>
            <pc:docMk/>
            <pc:sldMk cId="0" sldId="265"/>
            <ac:spMk id="241" creationId="{CD6F0F07-3883-4253-B254-292B0DC0B79E}"/>
          </ac:spMkLst>
        </pc:spChg>
        <pc:spChg chg="mod">
          <ac:chgData name="Helios Sacristan" userId="84b4a8b7-0bd1-4af0-8a16-1746420df77d" providerId="ADAL" clId="{4DF4B347-7AD9-4BE0-8D69-25542E55B770}" dt="2022-03-15T11:14:33.247" v="103" actId="478"/>
          <ac:spMkLst>
            <pc:docMk/>
            <pc:sldMk cId="0" sldId="265"/>
            <ac:spMk id="242" creationId="{497437BA-1447-4FAF-9570-8ECFDA4740B5}"/>
          </ac:spMkLst>
        </pc:spChg>
        <pc:spChg chg="mod">
          <ac:chgData name="Helios Sacristan" userId="84b4a8b7-0bd1-4af0-8a16-1746420df77d" providerId="ADAL" clId="{4DF4B347-7AD9-4BE0-8D69-25542E55B770}" dt="2022-03-15T11:14:33.247" v="103" actId="478"/>
          <ac:spMkLst>
            <pc:docMk/>
            <pc:sldMk cId="0" sldId="265"/>
            <ac:spMk id="243" creationId="{77767BA5-093E-4F87-A0C7-85D4D745B85B}"/>
          </ac:spMkLst>
        </pc:spChg>
        <pc:spChg chg="mod">
          <ac:chgData name="Helios Sacristan" userId="84b4a8b7-0bd1-4af0-8a16-1746420df77d" providerId="ADAL" clId="{4DF4B347-7AD9-4BE0-8D69-25542E55B770}" dt="2022-03-15T11:14:33.247" v="103" actId="478"/>
          <ac:spMkLst>
            <pc:docMk/>
            <pc:sldMk cId="0" sldId="265"/>
            <ac:spMk id="244" creationId="{08C317B0-1C0A-4330-AB55-5421F7A944D9}"/>
          </ac:spMkLst>
        </pc:spChg>
        <pc:spChg chg="mod">
          <ac:chgData name="Helios Sacristan" userId="84b4a8b7-0bd1-4af0-8a16-1746420df77d" providerId="ADAL" clId="{4DF4B347-7AD9-4BE0-8D69-25542E55B770}" dt="2022-03-15T11:14:33.247" v="103" actId="478"/>
          <ac:spMkLst>
            <pc:docMk/>
            <pc:sldMk cId="0" sldId="265"/>
            <ac:spMk id="245" creationId="{9F1EF0A2-DE99-4A30-861F-B0899AC53C14}"/>
          </ac:spMkLst>
        </pc:spChg>
        <pc:spChg chg="mod">
          <ac:chgData name="Helios Sacristan" userId="84b4a8b7-0bd1-4af0-8a16-1746420df77d" providerId="ADAL" clId="{4DF4B347-7AD9-4BE0-8D69-25542E55B770}" dt="2022-03-15T11:14:33.247" v="103" actId="478"/>
          <ac:spMkLst>
            <pc:docMk/>
            <pc:sldMk cId="0" sldId="265"/>
            <ac:spMk id="246" creationId="{EAA37934-4143-4849-8B35-512225AA2702}"/>
          </ac:spMkLst>
        </pc:spChg>
        <pc:spChg chg="mod">
          <ac:chgData name="Helios Sacristan" userId="84b4a8b7-0bd1-4af0-8a16-1746420df77d" providerId="ADAL" clId="{4DF4B347-7AD9-4BE0-8D69-25542E55B770}" dt="2022-03-15T11:14:33.247" v="103" actId="478"/>
          <ac:spMkLst>
            <pc:docMk/>
            <pc:sldMk cId="0" sldId="265"/>
            <ac:spMk id="247" creationId="{059B2E28-3163-4271-B1FB-3906A7C2E27F}"/>
          </ac:spMkLst>
        </pc:spChg>
        <pc:spChg chg="mod">
          <ac:chgData name="Helios Sacristan" userId="84b4a8b7-0bd1-4af0-8a16-1746420df77d" providerId="ADAL" clId="{4DF4B347-7AD9-4BE0-8D69-25542E55B770}" dt="2022-03-15T11:14:33.247" v="103" actId="478"/>
          <ac:spMkLst>
            <pc:docMk/>
            <pc:sldMk cId="0" sldId="265"/>
            <ac:spMk id="248" creationId="{586E380D-A30A-48E1-856A-DC376EE9C102}"/>
          </ac:spMkLst>
        </pc:spChg>
        <pc:spChg chg="mod">
          <ac:chgData name="Helios Sacristan" userId="84b4a8b7-0bd1-4af0-8a16-1746420df77d" providerId="ADAL" clId="{4DF4B347-7AD9-4BE0-8D69-25542E55B770}" dt="2022-03-15T11:14:33.247" v="103" actId="478"/>
          <ac:spMkLst>
            <pc:docMk/>
            <pc:sldMk cId="0" sldId="265"/>
            <ac:spMk id="249" creationId="{D9CE5062-5739-4ABB-8E65-3536BA87FBAE}"/>
          </ac:spMkLst>
        </pc:spChg>
        <pc:spChg chg="mod">
          <ac:chgData name="Helios Sacristan" userId="84b4a8b7-0bd1-4af0-8a16-1746420df77d" providerId="ADAL" clId="{4DF4B347-7AD9-4BE0-8D69-25542E55B770}" dt="2022-03-15T11:14:33.247" v="103" actId="478"/>
          <ac:spMkLst>
            <pc:docMk/>
            <pc:sldMk cId="0" sldId="265"/>
            <ac:spMk id="250" creationId="{35EB6444-4014-4A18-9992-F5F5C659E90B}"/>
          </ac:spMkLst>
        </pc:spChg>
        <pc:spChg chg="mod">
          <ac:chgData name="Helios Sacristan" userId="84b4a8b7-0bd1-4af0-8a16-1746420df77d" providerId="ADAL" clId="{4DF4B347-7AD9-4BE0-8D69-25542E55B770}" dt="2022-03-15T11:14:33.247" v="103" actId="478"/>
          <ac:spMkLst>
            <pc:docMk/>
            <pc:sldMk cId="0" sldId="265"/>
            <ac:spMk id="251" creationId="{B63A364E-E0E2-4FF0-82A5-A03DD1A00737}"/>
          </ac:spMkLst>
        </pc:spChg>
        <pc:spChg chg="mod">
          <ac:chgData name="Helios Sacristan" userId="84b4a8b7-0bd1-4af0-8a16-1746420df77d" providerId="ADAL" clId="{4DF4B347-7AD9-4BE0-8D69-25542E55B770}" dt="2022-03-15T11:14:33.247" v="103" actId="478"/>
          <ac:spMkLst>
            <pc:docMk/>
            <pc:sldMk cId="0" sldId="265"/>
            <ac:spMk id="252" creationId="{D0C677B1-A106-4345-B2BC-ACE20C7CFDC0}"/>
          </ac:spMkLst>
        </pc:spChg>
        <pc:spChg chg="mod">
          <ac:chgData name="Helios Sacristan" userId="84b4a8b7-0bd1-4af0-8a16-1746420df77d" providerId="ADAL" clId="{4DF4B347-7AD9-4BE0-8D69-25542E55B770}" dt="2022-03-15T11:14:33.247" v="103" actId="478"/>
          <ac:spMkLst>
            <pc:docMk/>
            <pc:sldMk cId="0" sldId="265"/>
            <ac:spMk id="253" creationId="{0E638A7A-0590-4403-AB2E-A97F51909660}"/>
          </ac:spMkLst>
        </pc:spChg>
        <pc:spChg chg="mod">
          <ac:chgData name="Helios Sacristan" userId="84b4a8b7-0bd1-4af0-8a16-1746420df77d" providerId="ADAL" clId="{4DF4B347-7AD9-4BE0-8D69-25542E55B770}" dt="2022-03-15T11:14:33.247" v="103" actId="478"/>
          <ac:spMkLst>
            <pc:docMk/>
            <pc:sldMk cId="0" sldId="265"/>
            <ac:spMk id="254" creationId="{117B5676-7929-4CB4-89F1-C11DF5DB4C01}"/>
          </ac:spMkLst>
        </pc:spChg>
        <pc:spChg chg="mod">
          <ac:chgData name="Helios Sacristan" userId="84b4a8b7-0bd1-4af0-8a16-1746420df77d" providerId="ADAL" clId="{4DF4B347-7AD9-4BE0-8D69-25542E55B770}" dt="2022-03-15T11:14:33.247" v="103" actId="478"/>
          <ac:spMkLst>
            <pc:docMk/>
            <pc:sldMk cId="0" sldId="265"/>
            <ac:spMk id="255" creationId="{AE5C62E6-D416-4A85-BEDA-6A36F6121D04}"/>
          </ac:spMkLst>
        </pc:spChg>
        <pc:spChg chg="mod">
          <ac:chgData name="Helios Sacristan" userId="84b4a8b7-0bd1-4af0-8a16-1746420df77d" providerId="ADAL" clId="{4DF4B347-7AD9-4BE0-8D69-25542E55B770}" dt="2022-03-15T11:14:33.247" v="103" actId="478"/>
          <ac:spMkLst>
            <pc:docMk/>
            <pc:sldMk cId="0" sldId="265"/>
            <ac:spMk id="256" creationId="{2486E135-14D3-498F-B4A9-B6F1B48A09C3}"/>
          </ac:spMkLst>
        </pc:spChg>
        <pc:spChg chg="mod">
          <ac:chgData name="Helios Sacristan" userId="84b4a8b7-0bd1-4af0-8a16-1746420df77d" providerId="ADAL" clId="{4DF4B347-7AD9-4BE0-8D69-25542E55B770}" dt="2022-03-15T11:14:33.247" v="103" actId="478"/>
          <ac:spMkLst>
            <pc:docMk/>
            <pc:sldMk cId="0" sldId="265"/>
            <ac:spMk id="257" creationId="{B9403010-FD43-4759-B291-38547FD55BF9}"/>
          </ac:spMkLst>
        </pc:spChg>
        <pc:spChg chg="mod">
          <ac:chgData name="Helios Sacristan" userId="84b4a8b7-0bd1-4af0-8a16-1746420df77d" providerId="ADAL" clId="{4DF4B347-7AD9-4BE0-8D69-25542E55B770}" dt="2022-03-15T11:14:33.247" v="103" actId="478"/>
          <ac:spMkLst>
            <pc:docMk/>
            <pc:sldMk cId="0" sldId="265"/>
            <ac:spMk id="258" creationId="{C819929F-7A22-4565-9B04-A80A8B668BA1}"/>
          </ac:spMkLst>
        </pc:spChg>
        <pc:spChg chg="mod">
          <ac:chgData name="Helios Sacristan" userId="84b4a8b7-0bd1-4af0-8a16-1746420df77d" providerId="ADAL" clId="{4DF4B347-7AD9-4BE0-8D69-25542E55B770}" dt="2022-03-15T11:14:33.247" v="103" actId="478"/>
          <ac:spMkLst>
            <pc:docMk/>
            <pc:sldMk cId="0" sldId="265"/>
            <ac:spMk id="259" creationId="{A4616547-2D18-4D28-AB7C-AA2ABF073F66}"/>
          </ac:spMkLst>
        </pc:spChg>
        <pc:spChg chg="mod">
          <ac:chgData name="Helios Sacristan" userId="84b4a8b7-0bd1-4af0-8a16-1746420df77d" providerId="ADAL" clId="{4DF4B347-7AD9-4BE0-8D69-25542E55B770}" dt="2022-03-15T11:14:33.247" v="103" actId="478"/>
          <ac:spMkLst>
            <pc:docMk/>
            <pc:sldMk cId="0" sldId="265"/>
            <ac:spMk id="260" creationId="{047AF199-5BF4-47C7-8B7E-CFC9C396F286}"/>
          </ac:spMkLst>
        </pc:spChg>
        <pc:spChg chg="mod">
          <ac:chgData name="Helios Sacristan" userId="84b4a8b7-0bd1-4af0-8a16-1746420df77d" providerId="ADAL" clId="{4DF4B347-7AD9-4BE0-8D69-25542E55B770}" dt="2022-03-15T11:14:33.247" v="103" actId="478"/>
          <ac:spMkLst>
            <pc:docMk/>
            <pc:sldMk cId="0" sldId="265"/>
            <ac:spMk id="261" creationId="{EAFF5257-E5B7-4E86-AD5B-0A9EFC8EF25B}"/>
          </ac:spMkLst>
        </pc:spChg>
        <pc:spChg chg="mod">
          <ac:chgData name="Helios Sacristan" userId="84b4a8b7-0bd1-4af0-8a16-1746420df77d" providerId="ADAL" clId="{4DF4B347-7AD9-4BE0-8D69-25542E55B770}" dt="2022-03-15T11:14:33.247" v="103" actId="478"/>
          <ac:spMkLst>
            <pc:docMk/>
            <pc:sldMk cId="0" sldId="265"/>
            <ac:spMk id="262" creationId="{B5FA11E4-D42D-4D7B-A220-723D9C895404}"/>
          </ac:spMkLst>
        </pc:spChg>
        <pc:spChg chg="mod">
          <ac:chgData name="Helios Sacristan" userId="84b4a8b7-0bd1-4af0-8a16-1746420df77d" providerId="ADAL" clId="{4DF4B347-7AD9-4BE0-8D69-25542E55B770}" dt="2022-03-15T11:14:33.247" v="103" actId="478"/>
          <ac:spMkLst>
            <pc:docMk/>
            <pc:sldMk cId="0" sldId="265"/>
            <ac:spMk id="263" creationId="{B2EEE810-9483-4C25-8EB4-4CE331118330}"/>
          </ac:spMkLst>
        </pc:spChg>
        <pc:spChg chg="mod">
          <ac:chgData name="Helios Sacristan" userId="84b4a8b7-0bd1-4af0-8a16-1746420df77d" providerId="ADAL" clId="{4DF4B347-7AD9-4BE0-8D69-25542E55B770}" dt="2022-03-15T11:14:33.247" v="103" actId="478"/>
          <ac:spMkLst>
            <pc:docMk/>
            <pc:sldMk cId="0" sldId="265"/>
            <ac:spMk id="264" creationId="{419180ED-1189-4977-BCF3-4F5CBC7D84AD}"/>
          </ac:spMkLst>
        </pc:spChg>
        <pc:spChg chg="mod">
          <ac:chgData name="Helios Sacristan" userId="84b4a8b7-0bd1-4af0-8a16-1746420df77d" providerId="ADAL" clId="{4DF4B347-7AD9-4BE0-8D69-25542E55B770}" dt="2022-03-15T11:14:33.247" v="103" actId="478"/>
          <ac:spMkLst>
            <pc:docMk/>
            <pc:sldMk cId="0" sldId="265"/>
            <ac:spMk id="265" creationId="{9443D1C1-EDD2-4E45-ABDF-FFFDA2AA84AC}"/>
          </ac:spMkLst>
        </pc:spChg>
        <pc:spChg chg="mod">
          <ac:chgData name="Helios Sacristan" userId="84b4a8b7-0bd1-4af0-8a16-1746420df77d" providerId="ADAL" clId="{4DF4B347-7AD9-4BE0-8D69-25542E55B770}" dt="2022-03-15T11:14:33.247" v="103" actId="478"/>
          <ac:spMkLst>
            <pc:docMk/>
            <pc:sldMk cId="0" sldId="265"/>
            <ac:spMk id="266" creationId="{91A2C21E-15F7-4B93-A4B7-D1553693D260}"/>
          </ac:spMkLst>
        </pc:spChg>
        <pc:spChg chg="mod">
          <ac:chgData name="Helios Sacristan" userId="84b4a8b7-0bd1-4af0-8a16-1746420df77d" providerId="ADAL" clId="{4DF4B347-7AD9-4BE0-8D69-25542E55B770}" dt="2022-03-15T11:14:33.247" v="103" actId="478"/>
          <ac:spMkLst>
            <pc:docMk/>
            <pc:sldMk cId="0" sldId="265"/>
            <ac:spMk id="267" creationId="{8E519978-8A89-4CD7-8083-B38FA6C83281}"/>
          </ac:spMkLst>
        </pc:spChg>
        <pc:spChg chg="mod">
          <ac:chgData name="Helios Sacristan" userId="84b4a8b7-0bd1-4af0-8a16-1746420df77d" providerId="ADAL" clId="{4DF4B347-7AD9-4BE0-8D69-25542E55B770}" dt="2022-03-15T11:14:33.247" v="103" actId="478"/>
          <ac:spMkLst>
            <pc:docMk/>
            <pc:sldMk cId="0" sldId="265"/>
            <ac:spMk id="268" creationId="{AF812554-64F1-4AD7-8D3A-4B5D6987A598}"/>
          </ac:spMkLst>
        </pc:spChg>
        <pc:spChg chg="mod">
          <ac:chgData name="Helios Sacristan" userId="84b4a8b7-0bd1-4af0-8a16-1746420df77d" providerId="ADAL" clId="{4DF4B347-7AD9-4BE0-8D69-25542E55B770}" dt="2022-03-15T11:14:33.247" v="103" actId="478"/>
          <ac:spMkLst>
            <pc:docMk/>
            <pc:sldMk cId="0" sldId="265"/>
            <ac:spMk id="269" creationId="{76FD9EF5-7711-4AFE-A47E-503B85D3D399}"/>
          </ac:spMkLst>
        </pc:spChg>
        <pc:spChg chg="mod">
          <ac:chgData name="Helios Sacristan" userId="84b4a8b7-0bd1-4af0-8a16-1746420df77d" providerId="ADAL" clId="{4DF4B347-7AD9-4BE0-8D69-25542E55B770}" dt="2022-03-15T11:14:33.247" v="103" actId="478"/>
          <ac:spMkLst>
            <pc:docMk/>
            <pc:sldMk cId="0" sldId="265"/>
            <ac:spMk id="270" creationId="{CC08149B-96E0-47F3-886B-E652D02DA737}"/>
          </ac:spMkLst>
        </pc:spChg>
        <pc:spChg chg="mod">
          <ac:chgData name="Helios Sacristan" userId="84b4a8b7-0bd1-4af0-8a16-1746420df77d" providerId="ADAL" clId="{4DF4B347-7AD9-4BE0-8D69-25542E55B770}" dt="2022-03-15T11:14:33.247" v="103" actId="478"/>
          <ac:spMkLst>
            <pc:docMk/>
            <pc:sldMk cId="0" sldId="265"/>
            <ac:spMk id="271" creationId="{78CF9D27-2BE8-4CBC-BA5B-2C27784BBAC5}"/>
          </ac:spMkLst>
        </pc:spChg>
        <pc:spChg chg="mod">
          <ac:chgData name="Helios Sacristan" userId="84b4a8b7-0bd1-4af0-8a16-1746420df77d" providerId="ADAL" clId="{4DF4B347-7AD9-4BE0-8D69-25542E55B770}" dt="2022-03-15T11:14:33.247" v="103" actId="478"/>
          <ac:spMkLst>
            <pc:docMk/>
            <pc:sldMk cId="0" sldId="265"/>
            <ac:spMk id="272" creationId="{A65C6780-C1B6-4C1F-87EF-11C9A159A1E3}"/>
          </ac:spMkLst>
        </pc:spChg>
        <pc:spChg chg="mod">
          <ac:chgData name="Helios Sacristan" userId="84b4a8b7-0bd1-4af0-8a16-1746420df77d" providerId="ADAL" clId="{4DF4B347-7AD9-4BE0-8D69-25542E55B770}" dt="2022-03-15T11:14:33.247" v="103" actId="478"/>
          <ac:spMkLst>
            <pc:docMk/>
            <pc:sldMk cId="0" sldId="265"/>
            <ac:spMk id="273" creationId="{6C15E18E-32AD-4417-A987-2CCA04F852F9}"/>
          </ac:spMkLst>
        </pc:spChg>
        <pc:spChg chg="mod">
          <ac:chgData name="Helios Sacristan" userId="84b4a8b7-0bd1-4af0-8a16-1746420df77d" providerId="ADAL" clId="{4DF4B347-7AD9-4BE0-8D69-25542E55B770}" dt="2022-03-15T11:14:33.247" v="103" actId="478"/>
          <ac:spMkLst>
            <pc:docMk/>
            <pc:sldMk cId="0" sldId="265"/>
            <ac:spMk id="274" creationId="{7AF00D3A-AD4D-4376-B28E-98007D97E8C7}"/>
          </ac:spMkLst>
        </pc:spChg>
        <pc:spChg chg="mod">
          <ac:chgData name="Helios Sacristan" userId="84b4a8b7-0bd1-4af0-8a16-1746420df77d" providerId="ADAL" clId="{4DF4B347-7AD9-4BE0-8D69-25542E55B770}" dt="2022-03-15T11:14:33.247" v="103" actId="478"/>
          <ac:spMkLst>
            <pc:docMk/>
            <pc:sldMk cId="0" sldId="265"/>
            <ac:spMk id="275" creationId="{ECE3313E-4DC8-41B2-9336-A2F244920771}"/>
          </ac:spMkLst>
        </pc:spChg>
        <pc:spChg chg="mod">
          <ac:chgData name="Helios Sacristan" userId="84b4a8b7-0bd1-4af0-8a16-1746420df77d" providerId="ADAL" clId="{4DF4B347-7AD9-4BE0-8D69-25542E55B770}" dt="2022-03-15T11:14:33.247" v="103" actId="478"/>
          <ac:spMkLst>
            <pc:docMk/>
            <pc:sldMk cId="0" sldId="265"/>
            <ac:spMk id="276" creationId="{812A05FD-FC6D-4CE6-8172-4916210E8F49}"/>
          </ac:spMkLst>
        </pc:spChg>
        <pc:spChg chg="mod">
          <ac:chgData name="Helios Sacristan" userId="84b4a8b7-0bd1-4af0-8a16-1746420df77d" providerId="ADAL" clId="{4DF4B347-7AD9-4BE0-8D69-25542E55B770}" dt="2022-03-15T11:14:33.247" v="103" actId="478"/>
          <ac:spMkLst>
            <pc:docMk/>
            <pc:sldMk cId="0" sldId="265"/>
            <ac:spMk id="277" creationId="{1FA935D5-3571-4967-8CFF-3A38E201871E}"/>
          </ac:spMkLst>
        </pc:spChg>
        <pc:spChg chg="mod">
          <ac:chgData name="Helios Sacristan" userId="84b4a8b7-0bd1-4af0-8a16-1746420df77d" providerId="ADAL" clId="{4DF4B347-7AD9-4BE0-8D69-25542E55B770}" dt="2022-03-15T11:14:33.247" v="103" actId="478"/>
          <ac:spMkLst>
            <pc:docMk/>
            <pc:sldMk cId="0" sldId="265"/>
            <ac:spMk id="278" creationId="{501B4580-C8BE-4117-948C-A310E87B854B}"/>
          </ac:spMkLst>
        </pc:spChg>
        <pc:spChg chg="mod">
          <ac:chgData name="Helios Sacristan" userId="84b4a8b7-0bd1-4af0-8a16-1746420df77d" providerId="ADAL" clId="{4DF4B347-7AD9-4BE0-8D69-25542E55B770}" dt="2022-03-15T11:14:33.247" v="103" actId="478"/>
          <ac:spMkLst>
            <pc:docMk/>
            <pc:sldMk cId="0" sldId="265"/>
            <ac:spMk id="279" creationId="{372A72A7-2D55-4099-8F9D-8BB40F55FE17}"/>
          </ac:spMkLst>
        </pc:spChg>
        <pc:spChg chg="mod">
          <ac:chgData name="Helios Sacristan" userId="84b4a8b7-0bd1-4af0-8a16-1746420df77d" providerId="ADAL" clId="{4DF4B347-7AD9-4BE0-8D69-25542E55B770}" dt="2022-03-15T11:14:33.247" v="103" actId="478"/>
          <ac:spMkLst>
            <pc:docMk/>
            <pc:sldMk cId="0" sldId="265"/>
            <ac:spMk id="280" creationId="{927815EE-7DB4-4421-9780-796C5D095D97}"/>
          </ac:spMkLst>
        </pc:spChg>
        <pc:spChg chg="mod">
          <ac:chgData name="Helios Sacristan" userId="84b4a8b7-0bd1-4af0-8a16-1746420df77d" providerId="ADAL" clId="{4DF4B347-7AD9-4BE0-8D69-25542E55B770}" dt="2022-03-15T11:14:33.247" v="103" actId="478"/>
          <ac:spMkLst>
            <pc:docMk/>
            <pc:sldMk cId="0" sldId="265"/>
            <ac:spMk id="281" creationId="{6C4D6D18-6325-4F66-9A08-EDCFD53C55D0}"/>
          </ac:spMkLst>
        </pc:spChg>
        <pc:spChg chg="mod">
          <ac:chgData name="Helios Sacristan" userId="84b4a8b7-0bd1-4af0-8a16-1746420df77d" providerId="ADAL" clId="{4DF4B347-7AD9-4BE0-8D69-25542E55B770}" dt="2022-03-15T11:14:33.247" v="103" actId="478"/>
          <ac:spMkLst>
            <pc:docMk/>
            <pc:sldMk cId="0" sldId="265"/>
            <ac:spMk id="282" creationId="{3671E13D-A8AD-436F-8A64-15BB32152020}"/>
          </ac:spMkLst>
        </pc:spChg>
        <pc:spChg chg="mod">
          <ac:chgData name="Helios Sacristan" userId="84b4a8b7-0bd1-4af0-8a16-1746420df77d" providerId="ADAL" clId="{4DF4B347-7AD9-4BE0-8D69-25542E55B770}" dt="2022-03-15T11:14:33.247" v="103" actId="478"/>
          <ac:spMkLst>
            <pc:docMk/>
            <pc:sldMk cId="0" sldId="265"/>
            <ac:spMk id="283" creationId="{3150B97D-A41A-44C0-8D1C-BED0C719B19B}"/>
          </ac:spMkLst>
        </pc:spChg>
        <pc:spChg chg="mod">
          <ac:chgData name="Helios Sacristan" userId="84b4a8b7-0bd1-4af0-8a16-1746420df77d" providerId="ADAL" clId="{4DF4B347-7AD9-4BE0-8D69-25542E55B770}" dt="2022-03-15T11:14:33.247" v="103" actId="478"/>
          <ac:spMkLst>
            <pc:docMk/>
            <pc:sldMk cId="0" sldId="265"/>
            <ac:spMk id="284" creationId="{9F6E84D1-A35D-46F9-BC6A-02BCA3733D90}"/>
          </ac:spMkLst>
        </pc:spChg>
        <pc:spChg chg="mod">
          <ac:chgData name="Helios Sacristan" userId="84b4a8b7-0bd1-4af0-8a16-1746420df77d" providerId="ADAL" clId="{4DF4B347-7AD9-4BE0-8D69-25542E55B770}" dt="2022-03-15T11:14:33.247" v="103" actId="478"/>
          <ac:spMkLst>
            <pc:docMk/>
            <pc:sldMk cId="0" sldId="265"/>
            <ac:spMk id="285" creationId="{BF59DC95-BF7D-4CC4-A612-64B249BDB1B5}"/>
          </ac:spMkLst>
        </pc:spChg>
        <pc:spChg chg="mod">
          <ac:chgData name="Helios Sacristan" userId="84b4a8b7-0bd1-4af0-8a16-1746420df77d" providerId="ADAL" clId="{4DF4B347-7AD9-4BE0-8D69-25542E55B770}" dt="2022-03-15T11:14:33.247" v="103" actId="478"/>
          <ac:spMkLst>
            <pc:docMk/>
            <pc:sldMk cId="0" sldId="265"/>
            <ac:spMk id="286" creationId="{E6962B43-6498-4A4B-869B-834BE05196B5}"/>
          </ac:spMkLst>
        </pc:spChg>
        <pc:spChg chg="mod">
          <ac:chgData name="Helios Sacristan" userId="84b4a8b7-0bd1-4af0-8a16-1746420df77d" providerId="ADAL" clId="{4DF4B347-7AD9-4BE0-8D69-25542E55B770}" dt="2022-03-15T11:14:33.247" v="103" actId="478"/>
          <ac:spMkLst>
            <pc:docMk/>
            <pc:sldMk cId="0" sldId="265"/>
            <ac:spMk id="287" creationId="{79525312-9C30-4F52-BFCD-2F8F76910B7F}"/>
          </ac:spMkLst>
        </pc:spChg>
        <pc:spChg chg="mod">
          <ac:chgData name="Helios Sacristan" userId="84b4a8b7-0bd1-4af0-8a16-1746420df77d" providerId="ADAL" clId="{4DF4B347-7AD9-4BE0-8D69-25542E55B770}" dt="2022-03-15T11:14:33.247" v="103" actId="478"/>
          <ac:spMkLst>
            <pc:docMk/>
            <pc:sldMk cId="0" sldId="265"/>
            <ac:spMk id="288" creationId="{4D5B607F-D80E-4CA0-8B92-F6CEB3405145}"/>
          </ac:spMkLst>
        </pc:spChg>
        <pc:spChg chg="mod">
          <ac:chgData name="Helios Sacristan" userId="84b4a8b7-0bd1-4af0-8a16-1746420df77d" providerId="ADAL" clId="{4DF4B347-7AD9-4BE0-8D69-25542E55B770}" dt="2022-03-15T11:14:33.247" v="103" actId="478"/>
          <ac:spMkLst>
            <pc:docMk/>
            <pc:sldMk cId="0" sldId="265"/>
            <ac:spMk id="289" creationId="{8BED5DA4-4BAA-4866-A860-50E7AF080D11}"/>
          </ac:spMkLst>
        </pc:spChg>
        <pc:spChg chg="mod">
          <ac:chgData name="Helios Sacristan" userId="84b4a8b7-0bd1-4af0-8a16-1746420df77d" providerId="ADAL" clId="{4DF4B347-7AD9-4BE0-8D69-25542E55B770}" dt="2022-03-15T11:14:33.247" v="103" actId="478"/>
          <ac:spMkLst>
            <pc:docMk/>
            <pc:sldMk cId="0" sldId="265"/>
            <ac:spMk id="290" creationId="{DEBC0626-24E8-406C-8E19-9A183B17004B}"/>
          </ac:spMkLst>
        </pc:spChg>
        <pc:spChg chg="mod">
          <ac:chgData name="Helios Sacristan" userId="84b4a8b7-0bd1-4af0-8a16-1746420df77d" providerId="ADAL" clId="{4DF4B347-7AD9-4BE0-8D69-25542E55B770}" dt="2022-03-15T11:14:33.247" v="103" actId="478"/>
          <ac:spMkLst>
            <pc:docMk/>
            <pc:sldMk cId="0" sldId="265"/>
            <ac:spMk id="291" creationId="{EE617CB0-A4D1-4A82-91C6-C899F235899B}"/>
          </ac:spMkLst>
        </pc:spChg>
        <pc:spChg chg="mod">
          <ac:chgData name="Helios Sacristan" userId="84b4a8b7-0bd1-4af0-8a16-1746420df77d" providerId="ADAL" clId="{4DF4B347-7AD9-4BE0-8D69-25542E55B770}" dt="2022-03-15T11:14:33.247" v="103" actId="478"/>
          <ac:spMkLst>
            <pc:docMk/>
            <pc:sldMk cId="0" sldId="265"/>
            <ac:spMk id="292" creationId="{0DB4957F-80B4-4579-AAF9-35B2787D3F89}"/>
          </ac:spMkLst>
        </pc:spChg>
        <pc:spChg chg="mod">
          <ac:chgData name="Helios Sacristan" userId="84b4a8b7-0bd1-4af0-8a16-1746420df77d" providerId="ADAL" clId="{4DF4B347-7AD9-4BE0-8D69-25542E55B770}" dt="2022-03-15T11:14:33.247" v="103" actId="478"/>
          <ac:spMkLst>
            <pc:docMk/>
            <pc:sldMk cId="0" sldId="265"/>
            <ac:spMk id="293" creationId="{9DEF3D00-5BED-4BBF-A82D-60473E525570}"/>
          </ac:spMkLst>
        </pc:spChg>
        <pc:spChg chg="mod">
          <ac:chgData name="Helios Sacristan" userId="84b4a8b7-0bd1-4af0-8a16-1746420df77d" providerId="ADAL" clId="{4DF4B347-7AD9-4BE0-8D69-25542E55B770}" dt="2022-03-15T11:14:33.247" v="103" actId="478"/>
          <ac:spMkLst>
            <pc:docMk/>
            <pc:sldMk cId="0" sldId="265"/>
            <ac:spMk id="294" creationId="{B6C8F989-91F2-4CA2-9701-8CF4F261199D}"/>
          </ac:spMkLst>
        </pc:spChg>
        <pc:spChg chg="mod">
          <ac:chgData name="Helios Sacristan" userId="84b4a8b7-0bd1-4af0-8a16-1746420df77d" providerId="ADAL" clId="{4DF4B347-7AD9-4BE0-8D69-25542E55B770}" dt="2022-03-15T11:14:33.247" v="103" actId="478"/>
          <ac:spMkLst>
            <pc:docMk/>
            <pc:sldMk cId="0" sldId="265"/>
            <ac:spMk id="295" creationId="{C89D8B77-DC43-4A29-88D3-34638B323827}"/>
          </ac:spMkLst>
        </pc:spChg>
        <pc:spChg chg="mod">
          <ac:chgData name="Helios Sacristan" userId="84b4a8b7-0bd1-4af0-8a16-1746420df77d" providerId="ADAL" clId="{4DF4B347-7AD9-4BE0-8D69-25542E55B770}" dt="2022-03-15T11:14:33.247" v="103" actId="478"/>
          <ac:spMkLst>
            <pc:docMk/>
            <pc:sldMk cId="0" sldId="265"/>
            <ac:spMk id="296" creationId="{1B0EF3A0-04F7-45B6-A5EB-B2CE8697895C}"/>
          </ac:spMkLst>
        </pc:spChg>
        <pc:spChg chg="mod">
          <ac:chgData name="Helios Sacristan" userId="84b4a8b7-0bd1-4af0-8a16-1746420df77d" providerId="ADAL" clId="{4DF4B347-7AD9-4BE0-8D69-25542E55B770}" dt="2022-03-15T11:14:33.247" v="103" actId="478"/>
          <ac:spMkLst>
            <pc:docMk/>
            <pc:sldMk cId="0" sldId="265"/>
            <ac:spMk id="297" creationId="{9BF68B8D-FF02-48A4-986D-73E9D40C6985}"/>
          </ac:spMkLst>
        </pc:spChg>
        <pc:spChg chg="mod">
          <ac:chgData name="Helios Sacristan" userId="84b4a8b7-0bd1-4af0-8a16-1746420df77d" providerId="ADAL" clId="{4DF4B347-7AD9-4BE0-8D69-25542E55B770}" dt="2022-03-15T11:14:33.247" v="103" actId="478"/>
          <ac:spMkLst>
            <pc:docMk/>
            <pc:sldMk cId="0" sldId="265"/>
            <ac:spMk id="298" creationId="{AA330EC7-E050-46A5-91CA-7B198507C7F7}"/>
          </ac:spMkLst>
        </pc:spChg>
        <pc:spChg chg="mod">
          <ac:chgData name="Helios Sacristan" userId="84b4a8b7-0bd1-4af0-8a16-1746420df77d" providerId="ADAL" clId="{4DF4B347-7AD9-4BE0-8D69-25542E55B770}" dt="2022-03-15T11:14:33.247" v="103" actId="478"/>
          <ac:spMkLst>
            <pc:docMk/>
            <pc:sldMk cId="0" sldId="265"/>
            <ac:spMk id="299" creationId="{D3AEA171-C784-4E28-90D8-ABDB3600A815}"/>
          </ac:spMkLst>
        </pc:spChg>
        <pc:spChg chg="mod">
          <ac:chgData name="Helios Sacristan" userId="84b4a8b7-0bd1-4af0-8a16-1746420df77d" providerId="ADAL" clId="{4DF4B347-7AD9-4BE0-8D69-25542E55B770}" dt="2022-03-15T11:14:33.247" v="103" actId="478"/>
          <ac:spMkLst>
            <pc:docMk/>
            <pc:sldMk cId="0" sldId="265"/>
            <ac:spMk id="300" creationId="{D3691AE2-C2A6-4498-9EF3-9F4219B8B0C3}"/>
          </ac:spMkLst>
        </pc:spChg>
        <pc:spChg chg="mod">
          <ac:chgData name="Helios Sacristan" userId="84b4a8b7-0bd1-4af0-8a16-1746420df77d" providerId="ADAL" clId="{4DF4B347-7AD9-4BE0-8D69-25542E55B770}" dt="2022-03-15T11:14:33.247" v="103" actId="478"/>
          <ac:spMkLst>
            <pc:docMk/>
            <pc:sldMk cId="0" sldId="265"/>
            <ac:spMk id="301" creationId="{14657D7B-7A13-430A-B65C-CDC44D7C87CB}"/>
          </ac:spMkLst>
        </pc:spChg>
        <pc:spChg chg="mod">
          <ac:chgData name="Helios Sacristan" userId="84b4a8b7-0bd1-4af0-8a16-1746420df77d" providerId="ADAL" clId="{4DF4B347-7AD9-4BE0-8D69-25542E55B770}" dt="2022-03-15T11:14:33.247" v="103" actId="478"/>
          <ac:spMkLst>
            <pc:docMk/>
            <pc:sldMk cId="0" sldId="265"/>
            <ac:spMk id="302" creationId="{3B658F8D-F81D-49FB-B937-20287CE5E6B7}"/>
          </ac:spMkLst>
        </pc:spChg>
        <pc:spChg chg="mod">
          <ac:chgData name="Helios Sacristan" userId="84b4a8b7-0bd1-4af0-8a16-1746420df77d" providerId="ADAL" clId="{4DF4B347-7AD9-4BE0-8D69-25542E55B770}" dt="2022-03-15T11:14:33.247" v="103" actId="478"/>
          <ac:spMkLst>
            <pc:docMk/>
            <pc:sldMk cId="0" sldId="265"/>
            <ac:spMk id="303" creationId="{494E179C-4D78-41E4-AC3C-7131E503FBBD}"/>
          </ac:spMkLst>
        </pc:spChg>
        <pc:spChg chg="mod">
          <ac:chgData name="Helios Sacristan" userId="84b4a8b7-0bd1-4af0-8a16-1746420df77d" providerId="ADAL" clId="{4DF4B347-7AD9-4BE0-8D69-25542E55B770}" dt="2022-03-15T11:14:33.247" v="103" actId="478"/>
          <ac:spMkLst>
            <pc:docMk/>
            <pc:sldMk cId="0" sldId="265"/>
            <ac:spMk id="304" creationId="{69E8229B-A60C-4765-9222-9F5A7AFD1BBE}"/>
          </ac:spMkLst>
        </pc:spChg>
        <pc:spChg chg="mod">
          <ac:chgData name="Helios Sacristan" userId="84b4a8b7-0bd1-4af0-8a16-1746420df77d" providerId="ADAL" clId="{4DF4B347-7AD9-4BE0-8D69-25542E55B770}" dt="2022-03-15T11:14:33.247" v="103" actId="478"/>
          <ac:spMkLst>
            <pc:docMk/>
            <pc:sldMk cId="0" sldId="265"/>
            <ac:spMk id="305" creationId="{4EA349F8-9B48-40CB-BAF2-3143FC7B4E5A}"/>
          </ac:spMkLst>
        </pc:spChg>
        <pc:spChg chg="mod">
          <ac:chgData name="Helios Sacristan" userId="84b4a8b7-0bd1-4af0-8a16-1746420df77d" providerId="ADAL" clId="{4DF4B347-7AD9-4BE0-8D69-25542E55B770}" dt="2022-03-15T11:14:33.247" v="103" actId="478"/>
          <ac:spMkLst>
            <pc:docMk/>
            <pc:sldMk cId="0" sldId="265"/>
            <ac:spMk id="306" creationId="{B4E3E521-A34E-4050-BBF1-7661B2458F7D}"/>
          </ac:spMkLst>
        </pc:spChg>
        <pc:spChg chg="mod">
          <ac:chgData name="Helios Sacristan" userId="84b4a8b7-0bd1-4af0-8a16-1746420df77d" providerId="ADAL" clId="{4DF4B347-7AD9-4BE0-8D69-25542E55B770}" dt="2022-03-15T11:14:33.247" v="103" actId="478"/>
          <ac:spMkLst>
            <pc:docMk/>
            <pc:sldMk cId="0" sldId="265"/>
            <ac:spMk id="307" creationId="{B09B5D1B-20D2-4D45-854C-5FB10E6FEC1F}"/>
          </ac:spMkLst>
        </pc:spChg>
        <pc:spChg chg="mod">
          <ac:chgData name="Helios Sacristan" userId="84b4a8b7-0bd1-4af0-8a16-1746420df77d" providerId="ADAL" clId="{4DF4B347-7AD9-4BE0-8D69-25542E55B770}" dt="2022-03-15T11:14:33.247" v="103" actId="478"/>
          <ac:spMkLst>
            <pc:docMk/>
            <pc:sldMk cId="0" sldId="265"/>
            <ac:spMk id="308" creationId="{BA2F65D6-BE1E-4D25-969B-3488E1DCB841}"/>
          </ac:spMkLst>
        </pc:spChg>
        <pc:spChg chg="mod">
          <ac:chgData name="Helios Sacristan" userId="84b4a8b7-0bd1-4af0-8a16-1746420df77d" providerId="ADAL" clId="{4DF4B347-7AD9-4BE0-8D69-25542E55B770}" dt="2022-03-15T11:14:33.247" v="103" actId="478"/>
          <ac:spMkLst>
            <pc:docMk/>
            <pc:sldMk cId="0" sldId="265"/>
            <ac:spMk id="309" creationId="{39F0D99D-C56A-489F-AF22-1704BDBD83BF}"/>
          </ac:spMkLst>
        </pc:spChg>
        <pc:spChg chg="mod">
          <ac:chgData name="Helios Sacristan" userId="84b4a8b7-0bd1-4af0-8a16-1746420df77d" providerId="ADAL" clId="{4DF4B347-7AD9-4BE0-8D69-25542E55B770}" dt="2022-03-15T11:14:33.247" v="103" actId="478"/>
          <ac:spMkLst>
            <pc:docMk/>
            <pc:sldMk cId="0" sldId="265"/>
            <ac:spMk id="310" creationId="{03905539-D1A7-4C8D-9E0B-CB6AED527E26}"/>
          </ac:spMkLst>
        </pc:spChg>
        <pc:spChg chg="mod">
          <ac:chgData name="Helios Sacristan" userId="84b4a8b7-0bd1-4af0-8a16-1746420df77d" providerId="ADAL" clId="{4DF4B347-7AD9-4BE0-8D69-25542E55B770}" dt="2022-03-15T11:14:33.247" v="103" actId="478"/>
          <ac:spMkLst>
            <pc:docMk/>
            <pc:sldMk cId="0" sldId="265"/>
            <ac:spMk id="311" creationId="{3A776092-1D5B-47EF-9BDA-1123E25E69F3}"/>
          </ac:spMkLst>
        </pc:spChg>
        <pc:spChg chg="mod">
          <ac:chgData name="Helios Sacristan" userId="84b4a8b7-0bd1-4af0-8a16-1746420df77d" providerId="ADAL" clId="{4DF4B347-7AD9-4BE0-8D69-25542E55B770}" dt="2022-03-15T11:14:33.247" v="103" actId="478"/>
          <ac:spMkLst>
            <pc:docMk/>
            <pc:sldMk cId="0" sldId="265"/>
            <ac:spMk id="312" creationId="{87D612E5-AEDA-40E7-A5F0-B41950165D89}"/>
          </ac:spMkLst>
        </pc:spChg>
        <pc:spChg chg="mod">
          <ac:chgData name="Helios Sacristan" userId="84b4a8b7-0bd1-4af0-8a16-1746420df77d" providerId="ADAL" clId="{4DF4B347-7AD9-4BE0-8D69-25542E55B770}" dt="2022-03-15T11:14:33.247" v="103" actId="478"/>
          <ac:spMkLst>
            <pc:docMk/>
            <pc:sldMk cId="0" sldId="265"/>
            <ac:spMk id="313" creationId="{B2BCD431-E58F-4BB0-9A85-B91D03EB60B6}"/>
          </ac:spMkLst>
        </pc:spChg>
        <pc:spChg chg="mod">
          <ac:chgData name="Helios Sacristan" userId="84b4a8b7-0bd1-4af0-8a16-1746420df77d" providerId="ADAL" clId="{4DF4B347-7AD9-4BE0-8D69-25542E55B770}" dt="2022-03-15T11:14:33.247" v="103" actId="478"/>
          <ac:spMkLst>
            <pc:docMk/>
            <pc:sldMk cId="0" sldId="265"/>
            <ac:spMk id="314" creationId="{DB0B0142-6B94-4750-8843-A91AF1EBC595}"/>
          </ac:spMkLst>
        </pc:spChg>
        <pc:spChg chg="mod">
          <ac:chgData name="Helios Sacristan" userId="84b4a8b7-0bd1-4af0-8a16-1746420df77d" providerId="ADAL" clId="{4DF4B347-7AD9-4BE0-8D69-25542E55B770}" dt="2022-03-15T11:14:33.247" v="103" actId="478"/>
          <ac:spMkLst>
            <pc:docMk/>
            <pc:sldMk cId="0" sldId="265"/>
            <ac:spMk id="315" creationId="{6AE6E5E7-C76F-4691-98A4-A934D5520A24}"/>
          </ac:spMkLst>
        </pc:spChg>
        <pc:spChg chg="mod">
          <ac:chgData name="Helios Sacristan" userId="84b4a8b7-0bd1-4af0-8a16-1746420df77d" providerId="ADAL" clId="{4DF4B347-7AD9-4BE0-8D69-25542E55B770}" dt="2022-03-15T11:14:33.247" v="103" actId="478"/>
          <ac:spMkLst>
            <pc:docMk/>
            <pc:sldMk cId="0" sldId="265"/>
            <ac:spMk id="316" creationId="{0645BDC5-CBF5-46AA-900B-303FEACB1073}"/>
          </ac:spMkLst>
        </pc:spChg>
        <pc:spChg chg="mod">
          <ac:chgData name="Helios Sacristan" userId="84b4a8b7-0bd1-4af0-8a16-1746420df77d" providerId="ADAL" clId="{4DF4B347-7AD9-4BE0-8D69-25542E55B770}" dt="2022-03-15T11:14:33.247" v="103" actId="478"/>
          <ac:spMkLst>
            <pc:docMk/>
            <pc:sldMk cId="0" sldId="265"/>
            <ac:spMk id="317" creationId="{48E67DAD-1F71-4486-9B7C-085AEE4F9CF7}"/>
          </ac:spMkLst>
        </pc:spChg>
        <pc:spChg chg="mod">
          <ac:chgData name="Helios Sacristan" userId="84b4a8b7-0bd1-4af0-8a16-1746420df77d" providerId="ADAL" clId="{4DF4B347-7AD9-4BE0-8D69-25542E55B770}" dt="2022-03-15T11:14:33.247" v="103" actId="478"/>
          <ac:spMkLst>
            <pc:docMk/>
            <pc:sldMk cId="0" sldId="265"/>
            <ac:spMk id="318" creationId="{A7839F37-6E0A-40BB-96BD-FF000F216B5E}"/>
          </ac:spMkLst>
        </pc:spChg>
        <pc:spChg chg="mod">
          <ac:chgData name="Helios Sacristan" userId="84b4a8b7-0bd1-4af0-8a16-1746420df77d" providerId="ADAL" clId="{4DF4B347-7AD9-4BE0-8D69-25542E55B770}" dt="2022-03-15T11:14:33.247" v="103" actId="478"/>
          <ac:spMkLst>
            <pc:docMk/>
            <pc:sldMk cId="0" sldId="265"/>
            <ac:spMk id="319" creationId="{084555D5-049E-4733-9817-7E0F3B635007}"/>
          </ac:spMkLst>
        </pc:spChg>
        <pc:spChg chg="mod">
          <ac:chgData name="Helios Sacristan" userId="84b4a8b7-0bd1-4af0-8a16-1746420df77d" providerId="ADAL" clId="{4DF4B347-7AD9-4BE0-8D69-25542E55B770}" dt="2022-03-15T11:14:33.247" v="103" actId="478"/>
          <ac:spMkLst>
            <pc:docMk/>
            <pc:sldMk cId="0" sldId="265"/>
            <ac:spMk id="320" creationId="{F5F74C3A-EA37-446C-82C5-8DCD5BC9FE6C}"/>
          </ac:spMkLst>
        </pc:spChg>
        <pc:spChg chg="mod">
          <ac:chgData name="Helios Sacristan" userId="84b4a8b7-0bd1-4af0-8a16-1746420df77d" providerId="ADAL" clId="{4DF4B347-7AD9-4BE0-8D69-25542E55B770}" dt="2022-03-15T11:14:33.247" v="103" actId="478"/>
          <ac:spMkLst>
            <pc:docMk/>
            <pc:sldMk cId="0" sldId="265"/>
            <ac:spMk id="321" creationId="{525C5478-4140-49DC-B606-98087F20303B}"/>
          </ac:spMkLst>
        </pc:spChg>
        <pc:spChg chg="mod">
          <ac:chgData name="Helios Sacristan" userId="84b4a8b7-0bd1-4af0-8a16-1746420df77d" providerId="ADAL" clId="{4DF4B347-7AD9-4BE0-8D69-25542E55B770}" dt="2022-03-15T11:14:33.247" v="103" actId="478"/>
          <ac:spMkLst>
            <pc:docMk/>
            <pc:sldMk cId="0" sldId="265"/>
            <ac:spMk id="322" creationId="{FEB8E9C2-EF4F-4933-A035-B7DA6B0C4DFA}"/>
          </ac:spMkLst>
        </pc:spChg>
        <pc:spChg chg="mod">
          <ac:chgData name="Helios Sacristan" userId="84b4a8b7-0bd1-4af0-8a16-1746420df77d" providerId="ADAL" clId="{4DF4B347-7AD9-4BE0-8D69-25542E55B770}" dt="2022-03-15T11:14:33.247" v="103" actId="478"/>
          <ac:spMkLst>
            <pc:docMk/>
            <pc:sldMk cId="0" sldId="265"/>
            <ac:spMk id="323" creationId="{7C640BC4-987C-4EC7-83E1-52C252F51117}"/>
          </ac:spMkLst>
        </pc:spChg>
        <pc:spChg chg="mod">
          <ac:chgData name="Helios Sacristan" userId="84b4a8b7-0bd1-4af0-8a16-1746420df77d" providerId="ADAL" clId="{4DF4B347-7AD9-4BE0-8D69-25542E55B770}" dt="2022-03-15T11:14:33.247" v="103" actId="478"/>
          <ac:spMkLst>
            <pc:docMk/>
            <pc:sldMk cId="0" sldId="265"/>
            <ac:spMk id="324" creationId="{25264C73-C6E4-48D1-8798-E8D26CBD4683}"/>
          </ac:spMkLst>
        </pc:spChg>
        <pc:spChg chg="mod">
          <ac:chgData name="Helios Sacristan" userId="84b4a8b7-0bd1-4af0-8a16-1746420df77d" providerId="ADAL" clId="{4DF4B347-7AD9-4BE0-8D69-25542E55B770}" dt="2022-03-15T11:14:33.247" v="103" actId="478"/>
          <ac:spMkLst>
            <pc:docMk/>
            <pc:sldMk cId="0" sldId="265"/>
            <ac:spMk id="325" creationId="{75375893-BF33-4BA7-BF6F-91C2706C15BA}"/>
          </ac:spMkLst>
        </pc:spChg>
        <pc:spChg chg="mod">
          <ac:chgData name="Helios Sacristan" userId="84b4a8b7-0bd1-4af0-8a16-1746420df77d" providerId="ADAL" clId="{4DF4B347-7AD9-4BE0-8D69-25542E55B770}" dt="2022-03-15T11:14:33.247" v="103" actId="478"/>
          <ac:spMkLst>
            <pc:docMk/>
            <pc:sldMk cId="0" sldId="265"/>
            <ac:spMk id="326" creationId="{706AD86A-23A2-436E-B0F9-128ADA2142BD}"/>
          </ac:spMkLst>
        </pc:spChg>
        <pc:spChg chg="mod">
          <ac:chgData name="Helios Sacristan" userId="84b4a8b7-0bd1-4af0-8a16-1746420df77d" providerId="ADAL" clId="{4DF4B347-7AD9-4BE0-8D69-25542E55B770}" dt="2022-03-15T11:14:33.247" v="103" actId="478"/>
          <ac:spMkLst>
            <pc:docMk/>
            <pc:sldMk cId="0" sldId="265"/>
            <ac:spMk id="327" creationId="{4F988983-1568-4150-8B54-E72847234AF0}"/>
          </ac:spMkLst>
        </pc:spChg>
        <pc:spChg chg="mod">
          <ac:chgData name="Helios Sacristan" userId="84b4a8b7-0bd1-4af0-8a16-1746420df77d" providerId="ADAL" clId="{4DF4B347-7AD9-4BE0-8D69-25542E55B770}" dt="2022-03-15T11:14:33.247" v="103" actId="478"/>
          <ac:spMkLst>
            <pc:docMk/>
            <pc:sldMk cId="0" sldId="265"/>
            <ac:spMk id="328" creationId="{3E889CCA-A202-438D-8836-60CE93F7C39B}"/>
          </ac:spMkLst>
        </pc:spChg>
        <pc:spChg chg="mod">
          <ac:chgData name="Helios Sacristan" userId="84b4a8b7-0bd1-4af0-8a16-1746420df77d" providerId="ADAL" clId="{4DF4B347-7AD9-4BE0-8D69-25542E55B770}" dt="2022-03-15T11:14:33.247" v="103" actId="478"/>
          <ac:spMkLst>
            <pc:docMk/>
            <pc:sldMk cId="0" sldId="265"/>
            <ac:spMk id="329" creationId="{88581D95-B93A-40E0-94F1-EC2F057B5F98}"/>
          </ac:spMkLst>
        </pc:spChg>
        <pc:spChg chg="mod">
          <ac:chgData name="Helios Sacristan" userId="84b4a8b7-0bd1-4af0-8a16-1746420df77d" providerId="ADAL" clId="{4DF4B347-7AD9-4BE0-8D69-25542E55B770}" dt="2022-03-15T11:14:33.247" v="103" actId="478"/>
          <ac:spMkLst>
            <pc:docMk/>
            <pc:sldMk cId="0" sldId="265"/>
            <ac:spMk id="330" creationId="{5D91DC1E-F90C-483A-969B-7795C4E6F879}"/>
          </ac:spMkLst>
        </pc:spChg>
        <pc:spChg chg="mod">
          <ac:chgData name="Helios Sacristan" userId="84b4a8b7-0bd1-4af0-8a16-1746420df77d" providerId="ADAL" clId="{4DF4B347-7AD9-4BE0-8D69-25542E55B770}" dt="2022-03-15T11:14:33.247" v="103" actId="478"/>
          <ac:spMkLst>
            <pc:docMk/>
            <pc:sldMk cId="0" sldId="265"/>
            <ac:spMk id="331" creationId="{3C6CBA21-6252-439A-A3A3-8B6C62B814BC}"/>
          </ac:spMkLst>
        </pc:spChg>
        <pc:spChg chg="mod">
          <ac:chgData name="Helios Sacristan" userId="84b4a8b7-0bd1-4af0-8a16-1746420df77d" providerId="ADAL" clId="{4DF4B347-7AD9-4BE0-8D69-25542E55B770}" dt="2022-03-15T11:14:33.247" v="103" actId="478"/>
          <ac:spMkLst>
            <pc:docMk/>
            <pc:sldMk cId="0" sldId="265"/>
            <ac:spMk id="332" creationId="{03215A0C-C245-4A9D-A331-823FD1C114CD}"/>
          </ac:spMkLst>
        </pc:spChg>
        <pc:spChg chg="mod">
          <ac:chgData name="Helios Sacristan" userId="84b4a8b7-0bd1-4af0-8a16-1746420df77d" providerId="ADAL" clId="{4DF4B347-7AD9-4BE0-8D69-25542E55B770}" dt="2022-03-15T11:14:33.247" v="103" actId="478"/>
          <ac:spMkLst>
            <pc:docMk/>
            <pc:sldMk cId="0" sldId="265"/>
            <ac:spMk id="333" creationId="{54E99682-1635-4969-8594-1B514DEEA6FD}"/>
          </ac:spMkLst>
        </pc:spChg>
        <pc:spChg chg="mod">
          <ac:chgData name="Helios Sacristan" userId="84b4a8b7-0bd1-4af0-8a16-1746420df77d" providerId="ADAL" clId="{4DF4B347-7AD9-4BE0-8D69-25542E55B770}" dt="2022-03-15T11:14:33.247" v="103" actId="478"/>
          <ac:spMkLst>
            <pc:docMk/>
            <pc:sldMk cId="0" sldId="265"/>
            <ac:spMk id="334" creationId="{E4F8EBB4-76E3-4140-84FE-9DD81ACC1905}"/>
          </ac:spMkLst>
        </pc:spChg>
        <pc:spChg chg="mod">
          <ac:chgData name="Helios Sacristan" userId="84b4a8b7-0bd1-4af0-8a16-1746420df77d" providerId="ADAL" clId="{4DF4B347-7AD9-4BE0-8D69-25542E55B770}" dt="2022-03-15T11:14:33.247" v="103" actId="478"/>
          <ac:spMkLst>
            <pc:docMk/>
            <pc:sldMk cId="0" sldId="265"/>
            <ac:spMk id="335" creationId="{DD7CE464-1AC7-4119-B713-F9434BED5DB2}"/>
          </ac:spMkLst>
        </pc:spChg>
        <pc:spChg chg="mod">
          <ac:chgData name="Helios Sacristan" userId="84b4a8b7-0bd1-4af0-8a16-1746420df77d" providerId="ADAL" clId="{4DF4B347-7AD9-4BE0-8D69-25542E55B770}" dt="2022-03-15T11:14:33.247" v="103" actId="478"/>
          <ac:spMkLst>
            <pc:docMk/>
            <pc:sldMk cId="0" sldId="265"/>
            <ac:spMk id="336" creationId="{802330C9-EF90-4836-B34F-E7C0ED78275B}"/>
          </ac:spMkLst>
        </pc:spChg>
        <pc:spChg chg="mod">
          <ac:chgData name="Helios Sacristan" userId="84b4a8b7-0bd1-4af0-8a16-1746420df77d" providerId="ADAL" clId="{4DF4B347-7AD9-4BE0-8D69-25542E55B770}" dt="2022-03-15T11:14:33.247" v="103" actId="478"/>
          <ac:spMkLst>
            <pc:docMk/>
            <pc:sldMk cId="0" sldId="265"/>
            <ac:spMk id="337" creationId="{6C7643ED-800E-4F62-A079-632AE1DA61FC}"/>
          </ac:spMkLst>
        </pc:spChg>
        <pc:spChg chg="mod">
          <ac:chgData name="Helios Sacristan" userId="84b4a8b7-0bd1-4af0-8a16-1746420df77d" providerId="ADAL" clId="{4DF4B347-7AD9-4BE0-8D69-25542E55B770}" dt="2022-03-15T11:14:33.247" v="103" actId="478"/>
          <ac:spMkLst>
            <pc:docMk/>
            <pc:sldMk cId="0" sldId="265"/>
            <ac:spMk id="338" creationId="{FC1B4D6F-9ABA-4004-9863-0A48B9687309}"/>
          </ac:spMkLst>
        </pc:spChg>
        <pc:spChg chg="mod">
          <ac:chgData name="Helios Sacristan" userId="84b4a8b7-0bd1-4af0-8a16-1746420df77d" providerId="ADAL" clId="{4DF4B347-7AD9-4BE0-8D69-25542E55B770}" dt="2022-03-15T11:14:33.247" v="103" actId="478"/>
          <ac:spMkLst>
            <pc:docMk/>
            <pc:sldMk cId="0" sldId="265"/>
            <ac:spMk id="339" creationId="{E1692A81-6058-4B71-8797-22899F07F375}"/>
          </ac:spMkLst>
        </pc:spChg>
        <pc:spChg chg="mod">
          <ac:chgData name="Helios Sacristan" userId="84b4a8b7-0bd1-4af0-8a16-1746420df77d" providerId="ADAL" clId="{4DF4B347-7AD9-4BE0-8D69-25542E55B770}" dt="2022-03-15T11:14:33.247" v="103" actId="478"/>
          <ac:spMkLst>
            <pc:docMk/>
            <pc:sldMk cId="0" sldId="265"/>
            <ac:spMk id="340" creationId="{2B13BB06-7624-4A20-B5E4-3FB01FED6E3F}"/>
          </ac:spMkLst>
        </pc:spChg>
        <pc:spChg chg="mod">
          <ac:chgData name="Helios Sacristan" userId="84b4a8b7-0bd1-4af0-8a16-1746420df77d" providerId="ADAL" clId="{4DF4B347-7AD9-4BE0-8D69-25542E55B770}" dt="2022-03-15T11:14:33.247" v="103" actId="478"/>
          <ac:spMkLst>
            <pc:docMk/>
            <pc:sldMk cId="0" sldId="265"/>
            <ac:spMk id="341" creationId="{1425FF57-D31A-46AB-8914-039FAE318C85}"/>
          </ac:spMkLst>
        </pc:spChg>
        <pc:spChg chg="mod">
          <ac:chgData name="Helios Sacristan" userId="84b4a8b7-0bd1-4af0-8a16-1746420df77d" providerId="ADAL" clId="{4DF4B347-7AD9-4BE0-8D69-25542E55B770}" dt="2022-03-15T11:14:33.247" v="103" actId="478"/>
          <ac:spMkLst>
            <pc:docMk/>
            <pc:sldMk cId="0" sldId="265"/>
            <ac:spMk id="342" creationId="{7044CDBE-62F1-44CE-BA05-68E4923528F3}"/>
          </ac:spMkLst>
        </pc:spChg>
        <pc:spChg chg="mod">
          <ac:chgData name="Helios Sacristan" userId="84b4a8b7-0bd1-4af0-8a16-1746420df77d" providerId="ADAL" clId="{4DF4B347-7AD9-4BE0-8D69-25542E55B770}" dt="2022-03-15T11:14:33.247" v="103" actId="478"/>
          <ac:spMkLst>
            <pc:docMk/>
            <pc:sldMk cId="0" sldId="265"/>
            <ac:spMk id="343" creationId="{7DC01411-56F0-4DBB-B8B7-CC7E20B9A2FF}"/>
          </ac:spMkLst>
        </pc:spChg>
        <pc:spChg chg="mod">
          <ac:chgData name="Helios Sacristan" userId="84b4a8b7-0bd1-4af0-8a16-1746420df77d" providerId="ADAL" clId="{4DF4B347-7AD9-4BE0-8D69-25542E55B770}" dt="2022-03-15T11:14:33.247" v="103" actId="478"/>
          <ac:spMkLst>
            <pc:docMk/>
            <pc:sldMk cId="0" sldId="265"/>
            <ac:spMk id="344" creationId="{D97A2AB6-1F86-48F8-8C16-7D52FDFC664B}"/>
          </ac:spMkLst>
        </pc:spChg>
        <pc:spChg chg="mod">
          <ac:chgData name="Helios Sacristan" userId="84b4a8b7-0bd1-4af0-8a16-1746420df77d" providerId="ADAL" clId="{4DF4B347-7AD9-4BE0-8D69-25542E55B770}" dt="2022-03-15T11:14:33.247" v="103" actId="478"/>
          <ac:spMkLst>
            <pc:docMk/>
            <pc:sldMk cId="0" sldId="265"/>
            <ac:spMk id="345" creationId="{D3B0F5C9-B81F-4C19-8C51-00F83C9AF9D6}"/>
          </ac:spMkLst>
        </pc:spChg>
        <pc:spChg chg="mod">
          <ac:chgData name="Helios Sacristan" userId="84b4a8b7-0bd1-4af0-8a16-1746420df77d" providerId="ADAL" clId="{4DF4B347-7AD9-4BE0-8D69-25542E55B770}" dt="2022-03-15T11:14:33.247" v="103" actId="478"/>
          <ac:spMkLst>
            <pc:docMk/>
            <pc:sldMk cId="0" sldId="265"/>
            <ac:spMk id="346" creationId="{7E485A43-F798-49F5-8BD9-542177D79909}"/>
          </ac:spMkLst>
        </pc:spChg>
        <pc:spChg chg="mod">
          <ac:chgData name="Helios Sacristan" userId="84b4a8b7-0bd1-4af0-8a16-1746420df77d" providerId="ADAL" clId="{4DF4B347-7AD9-4BE0-8D69-25542E55B770}" dt="2022-03-15T11:14:33.247" v="103" actId="478"/>
          <ac:spMkLst>
            <pc:docMk/>
            <pc:sldMk cId="0" sldId="265"/>
            <ac:spMk id="347" creationId="{C5B3205D-50F2-4142-A765-5388BEB01F85}"/>
          </ac:spMkLst>
        </pc:spChg>
        <pc:spChg chg="mod">
          <ac:chgData name="Helios Sacristan" userId="84b4a8b7-0bd1-4af0-8a16-1746420df77d" providerId="ADAL" clId="{4DF4B347-7AD9-4BE0-8D69-25542E55B770}" dt="2022-03-15T11:14:33.247" v="103" actId="478"/>
          <ac:spMkLst>
            <pc:docMk/>
            <pc:sldMk cId="0" sldId="265"/>
            <ac:spMk id="348" creationId="{5517A4FF-EF93-4FBC-8C22-B5E3FA7D9ACC}"/>
          </ac:spMkLst>
        </pc:spChg>
        <pc:spChg chg="mod">
          <ac:chgData name="Helios Sacristan" userId="84b4a8b7-0bd1-4af0-8a16-1746420df77d" providerId="ADAL" clId="{4DF4B347-7AD9-4BE0-8D69-25542E55B770}" dt="2022-03-15T11:14:33.247" v="103" actId="478"/>
          <ac:spMkLst>
            <pc:docMk/>
            <pc:sldMk cId="0" sldId="265"/>
            <ac:spMk id="349" creationId="{16ABF36A-AF68-4D3E-9E82-7058A4E56FFB}"/>
          </ac:spMkLst>
        </pc:spChg>
        <pc:spChg chg="mod">
          <ac:chgData name="Helios Sacristan" userId="84b4a8b7-0bd1-4af0-8a16-1746420df77d" providerId="ADAL" clId="{4DF4B347-7AD9-4BE0-8D69-25542E55B770}" dt="2022-03-15T11:14:33.247" v="103" actId="478"/>
          <ac:spMkLst>
            <pc:docMk/>
            <pc:sldMk cId="0" sldId="265"/>
            <ac:spMk id="350" creationId="{8B318099-6649-4F46-907B-F782B3B75CBD}"/>
          </ac:spMkLst>
        </pc:spChg>
        <pc:spChg chg="mod">
          <ac:chgData name="Helios Sacristan" userId="84b4a8b7-0bd1-4af0-8a16-1746420df77d" providerId="ADAL" clId="{4DF4B347-7AD9-4BE0-8D69-25542E55B770}" dt="2022-03-15T11:14:33.247" v="103" actId="478"/>
          <ac:spMkLst>
            <pc:docMk/>
            <pc:sldMk cId="0" sldId="265"/>
            <ac:spMk id="351" creationId="{3E90F3C5-B0DD-47E4-AF41-0B62F592536D}"/>
          </ac:spMkLst>
        </pc:spChg>
        <pc:spChg chg="mod">
          <ac:chgData name="Helios Sacristan" userId="84b4a8b7-0bd1-4af0-8a16-1746420df77d" providerId="ADAL" clId="{4DF4B347-7AD9-4BE0-8D69-25542E55B770}" dt="2022-03-15T11:14:33.247" v="103" actId="478"/>
          <ac:spMkLst>
            <pc:docMk/>
            <pc:sldMk cId="0" sldId="265"/>
            <ac:spMk id="352" creationId="{CD0179C2-E299-4ACB-B1C8-93274A42C4F0}"/>
          </ac:spMkLst>
        </pc:spChg>
        <pc:spChg chg="mod">
          <ac:chgData name="Helios Sacristan" userId="84b4a8b7-0bd1-4af0-8a16-1746420df77d" providerId="ADAL" clId="{4DF4B347-7AD9-4BE0-8D69-25542E55B770}" dt="2022-03-15T11:14:33.247" v="103" actId="478"/>
          <ac:spMkLst>
            <pc:docMk/>
            <pc:sldMk cId="0" sldId="265"/>
            <ac:spMk id="353" creationId="{54E01B97-F3BD-430B-88EF-B31DCA0E63D9}"/>
          </ac:spMkLst>
        </pc:spChg>
        <pc:spChg chg="mod">
          <ac:chgData name="Helios Sacristan" userId="84b4a8b7-0bd1-4af0-8a16-1746420df77d" providerId="ADAL" clId="{4DF4B347-7AD9-4BE0-8D69-25542E55B770}" dt="2022-03-15T11:14:33.247" v="103" actId="478"/>
          <ac:spMkLst>
            <pc:docMk/>
            <pc:sldMk cId="0" sldId="265"/>
            <ac:spMk id="354" creationId="{13478886-0C1E-4E08-81BC-EBB2EE479E05}"/>
          </ac:spMkLst>
        </pc:spChg>
        <pc:spChg chg="mod">
          <ac:chgData name="Helios Sacristan" userId="84b4a8b7-0bd1-4af0-8a16-1746420df77d" providerId="ADAL" clId="{4DF4B347-7AD9-4BE0-8D69-25542E55B770}" dt="2022-03-15T11:14:33.247" v="103" actId="478"/>
          <ac:spMkLst>
            <pc:docMk/>
            <pc:sldMk cId="0" sldId="265"/>
            <ac:spMk id="355" creationId="{73F4269A-72C1-4CD7-8C02-6EE4761E48B1}"/>
          </ac:spMkLst>
        </pc:spChg>
        <pc:spChg chg="mod">
          <ac:chgData name="Helios Sacristan" userId="84b4a8b7-0bd1-4af0-8a16-1746420df77d" providerId="ADAL" clId="{4DF4B347-7AD9-4BE0-8D69-25542E55B770}" dt="2022-03-15T11:14:33.247" v="103" actId="478"/>
          <ac:spMkLst>
            <pc:docMk/>
            <pc:sldMk cId="0" sldId="265"/>
            <ac:spMk id="356" creationId="{7124DFBD-3E91-4DA2-87AE-351D843586E8}"/>
          </ac:spMkLst>
        </pc:spChg>
        <pc:spChg chg="mod">
          <ac:chgData name="Helios Sacristan" userId="84b4a8b7-0bd1-4af0-8a16-1746420df77d" providerId="ADAL" clId="{4DF4B347-7AD9-4BE0-8D69-25542E55B770}" dt="2022-03-15T11:14:33.247" v="103" actId="478"/>
          <ac:spMkLst>
            <pc:docMk/>
            <pc:sldMk cId="0" sldId="265"/>
            <ac:spMk id="357" creationId="{F12382D7-00B6-4BE8-8398-4F43D3FF4109}"/>
          </ac:spMkLst>
        </pc:spChg>
        <pc:spChg chg="mod">
          <ac:chgData name="Helios Sacristan" userId="84b4a8b7-0bd1-4af0-8a16-1746420df77d" providerId="ADAL" clId="{4DF4B347-7AD9-4BE0-8D69-25542E55B770}" dt="2022-03-15T11:14:33.247" v="103" actId="478"/>
          <ac:spMkLst>
            <pc:docMk/>
            <pc:sldMk cId="0" sldId="265"/>
            <ac:spMk id="358" creationId="{3D3679AE-2065-4636-91F1-E19C6990F638}"/>
          </ac:spMkLst>
        </pc:spChg>
        <pc:spChg chg="mod">
          <ac:chgData name="Helios Sacristan" userId="84b4a8b7-0bd1-4af0-8a16-1746420df77d" providerId="ADAL" clId="{4DF4B347-7AD9-4BE0-8D69-25542E55B770}" dt="2022-03-15T11:14:33.247" v="103" actId="478"/>
          <ac:spMkLst>
            <pc:docMk/>
            <pc:sldMk cId="0" sldId="265"/>
            <ac:spMk id="359" creationId="{23E2683F-DBB5-4F61-81D5-5410084E2A65}"/>
          </ac:spMkLst>
        </pc:spChg>
        <pc:spChg chg="mod">
          <ac:chgData name="Helios Sacristan" userId="84b4a8b7-0bd1-4af0-8a16-1746420df77d" providerId="ADAL" clId="{4DF4B347-7AD9-4BE0-8D69-25542E55B770}" dt="2022-03-15T11:14:33.247" v="103" actId="478"/>
          <ac:spMkLst>
            <pc:docMk/>
            <pc:sldMk cId="0" sldId="265"/>
            <ac:spMk id="360" creationId="{0B73091A-6513-4590-ABF4-2BEA5FB906D0}"/>
          </ac:spMkLst>
        </pc:spChg>
        <pc:spChg chg="mod">
          <ac:chgData name="Helios Sacristan" userId="84b4a8b7-0bd1-4af0-8a16-1746420df77d" providerId="ADAL" clId="{4DF4B347-7AD9-4BE0-8D69-25542E55B770}" dt="2022-03-15T11:14:33.247" v="103" actId="478"/>
          <ac:spMkLst>
            <pc:docMk/>
            <pc:sldMk cId="0" sldId="265"/>
            <ac:spMk id="361" creationId="{9DF1A650-FB91-4517-81A9-D076C6DA2A55}"/>
          </ac:spMkLst>
        </pc:spChg>
        <pc:spChg chg="mod">
          <ac:chgData name="Helios Sacristan" userId="84b4a8b7-0bd1-4af0-8a16-1746420df77d" providerId="ADAL" clId="{4DF4B347-7AD9-4BE0-8D69-25542E55B770}" dt="2022-03-15T11:14:33.247" v="103" actId="478"/>
          <ac:spMkLst>
            <pc:docMk/>
            <pc:sldMk cId="0" sldId="265"/>
            <ac:spMk id="362" creationId="{D9F62F11-F428-4D4E-91CA-1A173F76AA35}"/>
          </ac:spMkLst>
        </pc:spChg>
        <pc:spChg chg="mod">
          <ac:chgData name="Helios Sacristan" userId="84b4a8b7-0bd1-4af0-8a16-1746420df77d" providerId="ADAL" clId="{4DF4B347-7AD9-4BE0-8D69-25542E55B770}" dt="2022-03-15T11:14:33.247" v="103" actId="478"/>
          <ac:spMkLst>
            <pc:docMk/>
            <pc:sldMk cId="0" sldId="265"/>
            <ac:spMk id="363" creationId="{B8D7731D-38BB-41A9-AD49-DAAFAA5E0A18}"/>
          </ac:spMkLst>
        </pc:spChg>
        <pc:spChg chg="mod">
          <ac:chgData name="Helios Sacristan" userId="84b4a8b7-0bd1-4af0-8a16-1746420df77d" providerId="ADAL" clId="{4DF4B347-7AD9-4BE0-8D69-25542E55B770}" dt="2022-03-15T11:14:33.247" v="103" actId="478"/>
          <ac:spMkLst>
            <pc:docMk/>
            <pc:sldMk cId="0" sldId="265"/>
            <ac:spMk id="364" creationId="{E4735468-B0CB-4AFA-83F2-D8C3D809E812}"/>
          </ac:spMkLst>
        </pc:spChg>
        <pc:spChg chg="mod">
          <ac:chgData name="Helios Sacristan" userId="84b4a8b7-0bd1-4af0-8a16-1746420df77d" providerId="ADAL" clId="{4DF4B347-7AD9-4BE0-8D69-25542E55B770}" dt="2022-03-15T11:14:33.247" v="103" actId="478"/>
          <ac:spMkLst>
            <pc:docMk/>
            <pc:sldMk cId="0" sldId="265"/>
            <ac:spMk id="365" creationId="{880F7CFC-ED7C-4062-945E-9A009E08EDC0}"/>
          </ac:spMkLst>
        </pc:spChg>
        <pc:spChg chg="mod">
          <ac:chgData name="Helios Sacristan" userId="84b4a8b7-0bd1-4af0-8a16-1746420df77d" providerId="ADAL" clId="{4DF4B347-7AD9-4BE0-8D69-25542E55B770}" dt="2022-03-15T11:14:33.247" v="103" actId="478"/>
          <ac:spMkLst>
            <pc:docMk/>
            <pc:sldMk cId="0" sldId="265"/>
            <ac:spMk id="366" creationId="{40507D5C-4458-4201-98E2-1E2233EEFD59}"/>
          </ac:spMkLst>
        </pc:spChg>
        <pc:spChg chg="mod">
          <ac:chgData name="Helios Sacristan" userId="84b4a8b7-0bd1-4af0-8a16-1746420df77d" providerId="ADAL" clId="{4DF4B347-7AD9-4BE0-8D69-25542E55B770}" dt="2022-03-15T11:14:33.247" v="103" actId="478"/>
          <ac:spMkLst>
            <pc:docMk/>
            <pc:sldMk cId="0" sldId="265"/>
            <ac:spMk id="367" creationId="{071298BB-5E19-4BED-A1F8-7776D88863B4}"/>
          </ac:spMkLst>
        </pc:spChg>
        <pc:spChg chg="mod">
          <ac:chgData name="Helios Sacristan" userId="84b4a8b7-0bd1-4af0-8a16-1746420df77d" providerId="ADAL" clId="{4DF4B347-7AD9-4BE0-8D69-25542E55B770}" dt="2022-03-15T11:14:33.247" v="103" actId="478"/>
          <ac:spMkLst>
            <pc:docMk/>
            <pc:sldMk cId="0" sldId="265"/>
            <ac:spMk id="368" creationId="{1DD07B05-A762-4CB6-A6E5-76A90D119093}"/>
          </ac:spMkLst>
        </pc:spChg>
        <pc:spChg chg="mod">
          <ac:chgData name="Helios Sacristan" userId="84b4a8b7-0bd1-4af0-8a16-1746420df77d" providerId="ADAL" clId="{4DF4B347-7AD9-4BE0-8D69-25542E55B770}" dt="2022-03-15T11:14:33.247" v="103" actId="478"/>
          <ac:spMkLst>
            <pc:docMk/>
            <pc:sldMk cId="0" sldId="265"/>
            <ac:spMk id="369" creationId="{C117A94D-3D87-4AED-89C4-D8453908BBA8}"/>
          </ac:spMkLst>
        </pc:spChg>
        <pc:spChg chg="mod">
          <ac:chgData name="Helios Sacristan" userId="84b4a8b7-0bd1-4af0-8a16-1746420df77d" providerId="ADAL" clId="{4DF4B347-7AD9-4BE0-8D69-25542E55B770}" dt="2022-03-15T11:14:33.247" v="103" actId="478"/>
          <ac:spMkLst>
            <pc:docMk/>
            <pc:sldMk cId="0" sldId="265"/>
            <ac:spMk id="370" creationId="{B97FD07A-C186-40BD-9DFB-92B5ECE406E4}"/>
          </ac:spMkLst>
        </pc:spChg>
        <pc:spChg chg="mod">
          <ac:chgData name="Helios Sacristan" userId="84b4a8b7-0bd1-4af0-8a16-1746420df77d" providerId="ADAL" clId="{4DF4B347-7AD9-4BE0-8D69-25542E55B770}" dt="2022-03-15T11:14:33.247" v="103" actId="478"/>
          <ac:spMkLst>
            <pc:docMk/>
            <pc:sldMk cId="0" sldId="265"/>
            <ac:spMk id="371" creationId="{079C3568-3154-4020-9A0A-41EAF0FCDBB4}"/>
          </ac:spMkLst>
        </pc:spChg>
        <pc:spChg chg="mod">
          <ac:chgData name="Helios Sacristan" userId="84b4a8b7-0bd1-4af0-8a16-1746420df77d" providerId="ADAL" clId="{4DF4B347-7AD9-4BE0-8D69-25542E55B770}" dt="2022-03-15T11:14:33.247" v="103" actId="478"/>
          <ac:spMkLst>
            <pc:docMk/>
            <pc:sldMk cId="0" sldId="265"/>
            <ac:spMk id="372" creationId="{D38D50DE-1378-4A26-B7A4-BFFD60108DC1}"/>
          </ac:spMkLst>
        </pc:spChg>
        <pc:spChg chg="mod">
          <ac:chgData name="Helios Sacristan" userId="84b4a8b7-0bd1-4af0-8a16-1746420df77d" providerId="ADAL" clId="{4DF4B347-7AD9-4BE0-8D69-25542E55B770}" dt="2022-03-15T11:14:33.247" v="103" actId="478"/>
          <ac:spMkLst>
            <pc:docMk/>
            <pc:sldMk cId="0" sldId="265"/>
            <ac:spMk id="373" creationId="{3E4E47C1-3790-4106-BC9D-9286BBC2E9D7}"/>
          </ac:spMkLst>
        </pc:spChg>
        <pc:spChg chg="mod">
          <ac:chgData name="Helios Sacristan" userId="84b4a8b7-0bd1-4af0-8a16-1746420df77d" providerId="ADAL" clId="{4DF4B347-7AD9-4BE0-8D69-25542E55B770}" dt="2022-03-15T11:14:33.247" v="103" actId="478"/>
          <ac:spMkLst>
            <pc:docMk/>
            <pc:sldMk cId="0" sldId="265"/>
            <ac:spMk id="374" creationId="{9280E909-2B91-4815-9D4B-609DEC2F42B9}"/>
          </ac:spMkLst>
        </pc:spChg>
        <pc:spChg chg="mod">
          <ac:chgData name="Helios Sacristan" userId="84b4a8b7-0bd1-4af0-8a16-1746420df77d" providerId="ADAL" clId="{4DF4B347-7AD9-4BE0-8D69-25542E55B770}" dt="2022-03-15T11:14:33.247" v="103" actId="478"/>
          <ac:spMkLst>
            <pc:docMk/>
            <pc:sldMk cId="0" sldId="265"/>
            <ac:spMk id="375" creationId="{2F6B0847-6562-4F5D-B07F-2D2A0C3CB2DF}"/>
          </ac:spMkLst>
        </pc:spChg>
        <pc:spChg chg="mod">
          <ac:chgData name="Helios Sacristan" userId="84b4a8b7-0bd1-4af0-8a16-1746420df77d" providerId="ADAL" clId="{4DF4B347-7AD9-4BE0-8D69-25542E55B770}" dt="2022-03-15T11:14:33.247" v="103" actId="478"/>
          <ac:spMkLst>
            <pc:docMk/>
            <pc:sldMk cId="0" sldId="265"/>
            <ac:spMk id="376" creationId="{1096C554-6941-4073-B509-FBDAD16F53F2}"/>
          </ac:spMkLst>
        </pc:spChg>
        <pc:spChg chg="mod">
          <ac:chgData name="Helios Sacristan" userId="84b4a8b7-0bd1-4af0-8a16-1746420df77d" providerId="ADAL" clId="{4DF4B347-7AD9-4BE0-8D69-25542E55B770}" dt="2022-03-15T11:14:33.247" v="103" actId="478"/>
          <ac:spMkLst>
            <pc:docMk/>
            <pc:sldMk cId="0" sldId="265"/>
            <ac:spMk id="377" creationId="{DDA012F8-B130-494E-B015-DA2BAD64B930}"/>
          </ac:spMkLst>
        </pc:spChg>
        <pc:spChg chg="mod">
          <ac:chgData name="Helios Sacristan" userId="84b4a8b7-0bd1-4af0-8a16-1746420df77d" providerId="ADAL" clId="{4DF4B347-7AD9-4BE0-8D69-25542E55B770}" dt="2022-03-15T11:14:33.247" v="103" actId="478"/>
          <ac:spMkLst>
            <pc:docMk/>
            <pc:sldMk cId="0" sldId="265"/>
            <ac:spMk id="378" creationId="{BBACBBE9-C30C-46D0-A144-0AE4E978A62A}"/>
          </ac:spMkLst>
        </pc:spChg>
        <pc:spChg chg="mod">
          <ac:chgData name="Helios Sacristan" userId="84b4a8b7-0bd1-4af0-8a16-1746420df77d" providerId="ADAL" clId="{4DF4B347-7AD9-4BE0-8D69-25542E55B770}" dt="2022-03-15T11:14:33.247" v="103" actId="478"/>
          <ac:spMkLst>
            <pc:docMk/>
            <pc:sldMk cId="0" sldId="265"/>
            <ac:spMk id="379" creationId="{853C742D-F36A-46EE-ABD9-F1FFC1172476}"/>
          </ac:spMkLst>
        </pc:spChg>
        <pc:spChg chg="mod">
          <ac:chgData name="Helios Sacristan" userId="84b4a8b7-0bd1-4af0-8a16-1746420df77d" providerId="ADAL" clId="{4DF4B347-7AD9-4BE0-8D69-25542E55B770}" dt="2022-03-15T11:14:33.247" v="103" actId="478"/>
          <ac:spMkLst>
            <pc:docMk/>
            <pc:sldMk cId="0" sldId="265"/>
            <ac:spMk id="380" creationId="{98C394B5-BB1C-4A4E-8ADD-C0CD4AD3E5BF}"/>
          </ac:spMkLst>
        </pc:spChg>
        <pc:spChg chg="mod">
          <ac:chgData name="Helios Sacristan" userId="84b4a8b7-0bd1-4af0-8a16-1746420df77d" providerId="ADAL" clId="{4DF4B347-7AD9-4BE0-8D69-25542E55B770}" dt="2022-03-15T11:14:33.247" v="103" actId="478"/>
          <ac:spMkLst>
            <pc:docMk/>
            <pc:sldMk cId="0" sldId="265"/>
            <ac:spMk id="381" creationId="{CE0AA5D8-693B-43AD-83EB-010379EBDE98}"/>
          </ac:spMkLst>
        </pc:spChg>
        <pc:spChg chg="mod">
          <ac:chgData name="Helios Sacristan" userId="84b4a8b7-0bd1-4af0-8a16-1746420df77d" providerId="ADAL" clId="{4DF4B347-7AD9-4BE0-8D69-25542E55B770}" dt="2022-03-15T11:14:33.247" v="103" actId="478"/>
          <ac:spMkLst>
            <pc:docMk/>
            <pc:sldMk cId="0" sldId="265"/>
            <ac:spMk id="382" creationId="{1E544FD4-3BB4-464E-9497-ED9936E9B332}"/>
          </ac:spMkLst>
        </pc:spChg>
        <pc:spChg chg="mod">
          <ac:chgData name="Helios Sacristan" userId="84b4a8b7-0bd1-4af0-8a16-1746420df77d" providerId="ADAL" clId="{4DF4B347-7AD9-4BE0-8D69-25542E55B770}" dt="2022-03-15T11:14:33.247" v="103" actId="478"/>
          <ac:spMkLst>
            <pc:docMk/>
            <pc:sldMk cId="0" sldId="265"/>
            <ac:spMk id="383" creationId="{F11B8158-0EA1-46E1-80FD-CB4963FAA570}"/>
          </ac:spMkLst>
        </pc:spChg>
        <pc:spChg chg="mod">
          <ac:chgData name="Helios Sacristan" userId="84b4a8b7-0bd1-4af0-8a16-1746420df77d" providerId="ADAL" clId="{4DF4B347-7AD9-4BE0-8D69-25542E55B770}" dt="2022-03-15T11:14:33.247" v="103" actId="478"/>
          <ac:spMkLst>
            <pc:docMk/>
            <pc:sldMk cId="0" sldId="265"/>
            <ac:spMk id="384" creationId="{B6D176A7-DC53-41E8-891E-759E912110E9}"/>
          </ac:spMkLst>
        </pc:spChg>
        <pc:spChg chg="mod">
          <ac:chgData name="Helios Sacristan" userId="84b4a8b7-0bd1-4af0-8a16-1746420df77d" providerId="ADAL" clId="{4DF4B347-7AD9-4BE0-8D69-25542E55B770}" dt="2022-03-15T11:14:33.247" v="103" actId="478"/>
          <ac:spMkLst>
            <pc:docMk/>
            <pc:sldMk cId="0" sldId="265"/>
            <ac:spMk id="385" creationId="{8AAF47F5-AC0F-459A-B373-915E29706F9D}"/>
          </ac:spMkLst>
        </pc:spChg>
        <pc:spChg chg="mod">
          <ac:chgData name="Helios Sacristan" userId="84b4a8b7-0bd1-4af0-8a16-1746420df77d" providerId="ADAL" clId="{4DF4B347-7AD9-4BE0-8D69-25542E55B770}" dt="2022-03-15T11:14:33.247" v="103" actId="478"/>
          <ac:spMkLst>
            <pc:docMk/>
            <pc:sldMk cId="0" sldId="265"/>
            <ac:spMk id="386" creationId="{762F55FD-847E-4724-8AA1-6456A3159740}"/>
          </ac:spMkLst>
        </pc:spChg>
        <pc:spChg chg="mod">
          <ac:chgData name="Helios Sacristan" userId="84b4a8b7-0bd1-4af0-8a16-1746420df77d" providerId="ADAL" clId="{4DF4B347-7AD9-4BE0-8D69-25542E55B770}" dt="2022-03-15T11:14:33.247" v="103" actId="478"/>
          <ac:spMkLst>
            <pc:docMk/>
            <pc:sldMk cId="0" sldId="265"/>
            <ac:spMk id="387" creationId="{B6B7FB36-D0F1-4FA0-8CBE-FD355A1EA417}"/>
          </ac:spMkLst>
        </pc:spChg>
        <pc:spChg chg="mod">
          <ac:chgData name="Helios Sacristan" userId="84b4a8b7-0bd1-4af0-8a16-1746420df77d" providerId="ADAL" clId="{4DF4B347-7AD9-4BE0-8D69-25542E55B770}" dt="2022-03-15T11:14:33.247" v="103" actId="478"/>
          <ac:spMkLst>
            <pc:docMk/>
            <pc:sldMk cId="0" sldId="265"/>
            <ac:spMk id="388" creationId="{304E94B7-F5F1-49E4-807E-7A9B633E5917}"/>
          </ac:spMkLst>
        </pc:spChg>
        <pc:spChg chg="mod">
          <ac:chgData name="Helios Sacristan" userId="84b4a8b7-0bd1-4af0-8a16-1746420df77d" providerId="ADAL" clId="{4DF4B347-7AD9-4BE0-8D69-25542E55B770}" dt="2022-03-15T11:14:33.247" v="103" actId="478"/>
          <ac:spMkLst>
            <pc:docMk/>
            <pc:sldMk cId="0" sldId="265"/>
            <ac:spMk id="389" creationId="{2354D7CE-E3BF-4D3A-8C72-42AB09BE1967}"/>
          </ac:spMkLst>
        </pc:spChg>
        <pc:spChg chg="mod">
          <ac:chgData name="Helios Sacristan" userId="84b4a8b7-0bd1-4af0-8a16-1746420df77d" providerId="ADAL" clId="{4DF4B347-7AD9-4BE0-8D69-25542E55B770}" dt="2022-03-15T11:14:33.247" v="103" actId="478"/>
          <ac:spMkLst>
            <pc:docMk/>
            <pc:sldMk cId="0" sldId="265"/>
            <ac:spMk id="390" creationId="{094DC40A-8407-42B7-B262-73FB38A2BBDA}"/>
          </ac:spMkLst>
        </pc:spChg>
        <pc:spChg chg="mod">
          <ac:chgData name="Helios Sacristan" userId="84b4a8b7-0bd1-4af0-8a16-1746420df77d" providerId="ADAL" clId="{4DF4B347-7AD9-4BE0-8D69-25542E55B770}" dt="2022-03-15T11:14:33.247" v="103" actId="478"/>
          <ac:spMkLst>
            <pc:docMk/>
            <pc:sldMk cId="0" sldId="265"/>
            <ac:spMk id="391" creationId="{8BE26571-0781-4593-9388-891B16B6E063}"/>
          </ac:spMkLst>
        </pc:spChg>
        <pc:spChg chg="mod">
          <ac:chgData name="Helios Sacristan" userId="84b4a8b7-0bd1-4af0-8a16-1746420df77d" providerId="ADAL" clId="{4DF4B347-7AD9-4BE0-8D69-25542E55B770}" dt="2022-03-15T11:14:33.247" v="103" actId="478"/>
          <ac:spMkLst>
            <pc:docMk/>
            <pc:sldMk cId="0" sldId="265"/>
            <ac:spMk id="392" creationId="{FC1682DE-5CD4-4B10-A535-9386733F87CC}"/>
          </ac:spMkLst>
        </pc:spChg>
        <pc:spChg chg="mod">
          <ac:chgData name="Helios Sacristan" userId="84b4a8b7-0bd1-4af0-8a16-1746420df77d" providerId="ADAL" clId="{4DF4B347-7AD9-4BE0-8D69-25542E55B770}" dt="2022-03-15T11:14:33.247" v="103" actId="478"/>
          <ac:spMkLst>
            <pc:docMk/>
            <pc:sldMk cId="0" sldId="265"/>
            <ac:spMk id="393" creationId="{838A9B1C-9B35-4B6A-9B5D-B3AF407FE3E4}"/>
          </ac:spMkLst>
        </pc:spChg>
        <pc:spChg chg="mod">
          <ac:chgData name="Helios Sacristan" userId="84b4a8b7-0bd1-4af0-8a16-1746420df77d" providerId="ADAL" clId="{4DF4B347-7AD9-4BE0-8D69-25542E55B770}" dt="2022-03-15T11:14:33.247" v="103" actId="478"/>
          <ac:spMkLst>
            <pc:docMk/>
            <pc:sldMk cId="0" sldId="265"/>
            <ac:spMk id="394" creationId="{FDBAC703-DAE0-48FC-ADFC-5DC93F2B85D4}"/>
          </ac:spMkLst>
        </pc:spChg>
        <pc:spChg chg="mod">
          <ac:chgData name="Helios Sacristan" userId="84b4a8b7-0bd1-4af0-8a16-1746420df77d" providerId="ADAL" clId="{4DF4B347-7AD9-4BE0-8D69-25542E55B770}" dt="2022-03-15T11:14:33.247" v="103" actId="478"/>
          <ac:spMkLst>
            <pc:docMk/>
            <pc:sldMk cId="0" sldId="265"/>
            <ac:spMk id="395" creationId="{23161E4F-BFAE-4B1E-BFC6-994C35C197CD}"/>
          </ac:spMkLst>
        </pc:spChg>
        <pc:spChg chg="mod">
          <ac:chgData name="Helios Sacristan" userId="84b4a8b7-0bd1-4af0-8a16-1746420df77d" providerId="ADAL" clId="{4DF4B347-7AD9-4BE0-8D69-25542E55B770}" dt="2022-03-15T11:14:33.247" v="103" actId="478"/>
          <ac:spMkLst>
            <pc:docMk/>
            <pc:sldMk cId="0" sldId="265"/>
            <ac:spMk id="396" creationId="{FB68CDDF-F65F-4934-A03C-2513932C4203}"/>
          </ac:spMkLst>
        </pc:spChg>
        <pc:spChg chg="mod">
          <ac:chgData name="Helios Sacristan" userId="84b4a8b7-0bd1-4af0-8a16-1746420df77d" providerId="ADAL" clId="{4DF4B347-7AD9-4BE0-8D69-25542E55B770}" dt="2022-03-15T11:14:33.247" v="103" actId="478"/>
          <ac:spMkLst>
            <pc:docMk/>
            <pc:sldMk cId="0" sldId="265"/>
            <ac:spMk id="397" creationId="{8E8E6330-BB95-4DA7-93EF-8A48F9AFFF87}"/>
          </ac:spMkLst>
        </pc:spChg>
        <pc:spChg chg="mod">
          <ac:chgData name="Helios Sacristan" userId="84b4a8b7-0bd1-4af0-8a16-1746420df77d" providerId="ADAL" clId="{4DF4B347-7AD9-4BE0-8D69-25542E55B770}" dt="2022-03-15T11:14:33.247" v="103" actId="478"/>
          <ac:spMkLst>
            <pc:docMk/>
            <pc:sldMk cId="0" sldId="265"/>
            <ac:spMk id="398" creationId="{6A0AD213-30A6-4E7B-BD68-7DD12BE77E5A}"/>
          </ac:spMkLst>
        </pc:spChg>
        <pc:spChg chg="mod">
          <ac:chgData name="Helios Sacristan" userId="84b4a8b7-0bd1-4af0-8a16-1746420df77d" providerId="ADAL" clId="{4DF4B347-7AD9-4BE0-8D69-25542E55B770}" dt="2022-03-15T11:14:33.247" v="103" actId="478"/>
          <ac:spMkLst>
            <pc:docMk/>
            <pc:sldMk cId="0" sldId="265"/>
            <ac:spMk id="399" creationId="{5C1F5801-450A-4249-B0B8-F18BD94E07F1}"/>
          </ac:spMkLst>
        </pc:spChg>
        <pc:spChg chg="mod">
          <ac:chgData name="Helios Sacristan" userId="84b4a8b7-0bd1-4af0-8a16-1746420df77d" providerId="ADAL" clId="{4DF4B347-7AD9-4BE0-8D69-25542E55B770}" dt="2022-03-15T11:14:33.247" v="103" actId="478"/>
          <ac:spMkLst>
            <pc:docMk/>
            <pc:sldMk cId="0" sldId="265"/>
            <ac:spMk id="400" creationId="{76964C01-4349-41CA-8360-5451106C9670}"/>
          </ac:spMkLst>
        </pc:spChg>
        <pc:spChg chg="mod">
          <ac:chgData name="Helios Sacristan" userId="84b4a8b7-0bd1-4af0-8a16-1746420df77d" providerId="ADAL" clId="{4DF4B347-7AD9-4BE0-8D69-25542E55B770}" dt="2022-03-15T11:14:33.247" v="103" actId="478"/>
          <ac:spMkLst>
            <pc:docMk/>
            <pc:sldMk cId="0" sldId="265"/>
            <ac:spMk id="401" creationId="{F64A1BE6-CC2D-4FC5-A06F-D2ADACF33390}"/>
          </ac:spMkLst>
        </pc:spChg>
        <pc:spChg chg="mod">
          <ac:chgData name="Helios Sacristan" userId="84b4a8b7-0bd1-4af0-8a16-1746420df77d" providerId="ADAL" clId="{4DF4B347-7AD9-4BE0-8D69-25542E55B770}" dt="2022-03-15T11:14:33.247" v="103" actId="478"/>
          <ac:spMkLst>
            <pc:docMk/>
            <pc:sldMk cId="0" sldId="265"/>
            <ac:spMk id="402" creationId="{A8561A7B-D1F8-479A-AA2B-CF388BF299D6}"/>
          </ac:spMkLst>
        </pc:spChg>
        <pc:spChg chg="mod">
          <ac:chgData name="Helios Sacristan" userId="84b4a8b7-0bd1-4af0-8a16-1746420df77d" providerId="ADAL" clId="{4DF4B347-7AD9-4BE0-8D69-25542E55B770}" dt="2022-03-15T11:14:33.247" v="103" actId="478"/>
          <ac:spMkLst>
            <pc:docMk/>
            <pc:sldMk cId="0" sldId="265"/>
            <ac:spMk id="403" creationId="{67640A02-88E5-4CD3-A629-115DD2DA2367}"/>
          </ac:spMkLst>
        </pc:spChg>
        <pc:spChg chg="mod">
          <ac:chgData name="Helios Sacristan" userId="84b4a8b7-0bd1-4af0-8a16-1746420df77d" providerId="ADAL" clId="{4DF4B347-7AD9-4BE0-8D69-25542E55B770}" dt="2022-03-15T11:14:33.247" v="103" actId="478"/>
          <ac:spMkLst>
            <pc:docMk/>
            <pc:sldMk cId="0" sldId="265"/>
            <ac:spMk id="404" creationId="{F4231F8E-51C1-4C14-8EFA-50BB8535FC71}"/>
          </ac:spMkLst>
        </pc:spChg>
        <pc:spChg chg="mod">
          <ac:chgData name="Helios Sacristan" userId="84b4a8b7-0bd1-4af0-8a16-1746420df77d" providerId="ADAL" clId="{4DF4B347-7AD9-4BE0-8D69-25542E55B770}" dt="2022-03-15T11:14:33.247" v="103" actId="478"/>
          <ac:spMkLst>
            <pc:docMk/>
            <pc:sldMk cId="0" sldId="265"/>
            <ac:spMk id="405" creationId="{11F35133-F09D-4673-994E-172788537F60}"/>
          </ac:spMkLst>
        </pc:spChg>
        <pc:spChg chg="mod">
          <ac:chgData name="Helios Sacristan" userId="84b4a8b7-0bd1-4af0-8a16-1746420df77d" providerId="ADAL" clId="{4DF4B347-7AD9-4BE0-8D69-25542E55B770}" dt="2022-03-15T11:14:33.247" v="103" actId="478"/>
          <ac:spMkLst>
            <pc:docMk/>
            <pc:sldMk cId="0" sldId="265"/>
            <ac:spMk id="406" creationId="{A1603FC7-2F54-447B-9278-B0D815F15B5B}"/>
          </ac:spMkLst>
        </pc:spChg>
        <pc:spChg chg="mod">
          <ac:chgData name="Helios Sacristan" userId="84b4a8b7-0bd1-4af0-8a16-1746420df77d" providerId="ADAL" clId="{4DF4B347-7AD9-4BE0-8D69-25542E55B770}" dt="2022-03-15T11:14:33.247" v="103" actId="478"/>
          <ac:spMkLst>
            <pc:docMk/>
            <pc:sldMk cId="0" sldId="265"/>
            <ac:spMk id="407" creationId="{EF9E2C49-8ED5-451A-A715-3DB4D8DF0B8C}"/>
          </ac:spMkLst>
        </pc:spChg>
        <pc:spChg chg="mod">
          <ac:chgData name="Helios Sacristan" userId="84b4a8b7-0bd1-4af0-8a16-1746420df77d" providerId="ADAL" clId="{4DF4B347-7AD9-4BE0-8D69-25542E55B770}" dt="2022-03-15T11:14:33.247" v="103" actId="478"/>
          <ac:spMkLst>
            <pc:docMk/>
            <pc:sldMk cId="0" sldId="265"/>
            <ac:spMk id="408" creationId="{37899625-3B89-4C37-ACE4-AE32562B46F8}"/>
          </ac:spMkLst>
        </pc:spChg>
        <pc:spChg chg="mod">
          <ac:chgData name="Helios Sacristan" userId="84b4a8b7-0bd1-4af0-8a16-1746420df77d" providerId="ADAL" clId="{4DF4B347-7AD9-4BE0-8D69-25542E55B770}" dt="2022-03-15T11:14:33.247" v="103" actId="478"/>
          <ac:spMkLst>
            <pc:docMk/>
            <pc:sldMk cId="0" sldId="265"/>
            <ac:spMk id="409" creationId="{9DE87867-4C06-4418-B5FD-7FF971D78E7A}"/>
          </ac:spMkLst>
        </pc:spChg>
        <pc:spChg chg="mod">
          <ac:chgData name="Helios Sacristan" userId="84b4a8b7-0bd1-4af0-8a16-1746420df77d" providerId="ADAL" clId="{4DF4B347-7AD9-4BE0-8D69-25542E55B770}" dt="2022-03-15T11:14:33.247" v="103" actId="478"/>
          <ac:spMkLst>
            <pc:docMk/>
            <pc:sldMk cId="0" sldId="265"/>
            <ac:spMk id="410" creationId="{F2859B3B-2AFA-42DE-9C80-749539E715CA}"/>
          </ac:spMkLst>
        </pc:spChg>
        <pc:spChg chg="mod">
          <ac:chgData name="Helios Sacristan" userId="84b4a8b7-0bd1-4af0-8a16-1746420df77d" providerId="ADAL" clId="{4DF4B347-7AD9-4BE0-8D69-25542E55B770}" dt="2022-03-15T11:14:33.247" v="103" actId="478"/>
          <ac:spMkLst>
            <pc:docMk/>
            <pc:sldMk cId="0" sldId="265"/>
            <ac:spMk id="411" creationId="{3AB3E5D7-3D61-432E-9ACF-26B8B0F5BEE0}"/>
          </ac:spMkLst>
        </pc:spChg>
        <pc:spChg chg="mod">
          <ac:chgData name="Helios Sacristan" userId="84b4a8b7-0bd1-4af0-8a16-1746420df77d" providerId="ADAL" clId="{4DF4B347-7AD9-4BE0-8D69-25542E55B770}" dt="2022-03-15T11:14:33.247" v="103" actId="478"/>
          <ac:spMkLst>
            <pc:docMk/>
            <pc:sldMk cId="0" sldId="265"/>
            <ac:spMk id="412" creationId="{21821A0A-E6D3-475E-9D35-BEDB5A7E0265}"/>
          </ac:spMkLst>
        </pc:spChg>
        <pc:spChg chg="mod">
          <ac:chgData name="Helios Sacristan" userId="84b4a8b7-0bd1-4af0-8a16-1746420df77d" providerId="ADAL" clId="{4DF4B347-7AD9-4BE0-8D69-25542E55B770}" dt="2022-03-15T11:14:33.247" v="103" actId="478"/>
          <ac:spMkLst>
            <pc:docMk/>
            <pc:sldMk cId="0" sldId="265"/>
            <ac:spMk id="413" creationId="{BB8CF1E0-5CE6-459A-8A25-EBB25F9D2F6E}"/>
          </ac:spMkLst>
        </pc:spChg>
        <pc:spChg chg="mod">
          <ac:chgData name="Helios Sacristan" userId="84b4a8b7-0bd1-4af0-8a16-1746420df77d" providerId="ADAL" clId="{4DF4B347-7AD9-4BE0-8D69-25542E55B770}" dt="2022-03-15T11:14:33.247" v="103" actId="478"/>
          <ac:spMkLst>
            <pc:docMk/>
            <pc:sldMk cId="0" sldId="265"/>
            <ac:spMk id="414" creationId="{55404752-5550-48D6-8051-8243018B51E4}"/>
          </ac:spMkLst>
        </pc:spChg>
        <pc:spChg chg="mod">
          <ac:chgData name="Helios Sacristan" userId="84b4a8b7-0bd1-4af0-8a16-1746420df77d" providerId="ADAL" clId="{4DF4B347-7AD9-4BE0-8D69-25542E55B770}" dt="2022-03-15T11:14:33.247" v="103" actId="478"/>
          <ac:spMkLst>
            <pc:docMk/>
            <pc:sldMk cId="0" sldId="265"/>
            <ac:spMk id="415" creationId="{392D7E7D-57B4-40FE-B46C-F9921EF4FCA3}"/>
          </ac:spMkLst>
        </pc:spChg>
        <pc:spChg chg="mod">
          <ac:chgData name="Helios Sacristan" userId="84b4a8b7-0bd1-4af0-8a16-1746420df77d" providerId="ADAL" clId="{4DF4B347-7AD9-4BE0-8D69-25542E55B770}" dt="2022-03-15T11:14:33.247" v="103" actId="478"/>
          <ac:spMkLst>
            <pc:docMk/>
            <pc:sldMk cId="0" sldId="265"/>
            <ac:spMk id="416" creationId="{7D23FC46-4BEF-4924-9447-058DB0C94905}"/>
          </ac:spMkLst>
        </pc:spChg>
        <pc:spChg chg="mod">
          <ac:chgData name="Helios Sacristan" userId="84b4a8b7-0bd1-4af0-8a16-1746420df77d" providerId="ADAL" clId="{4DF4B347-7AD9-4BE0-8D69-25542E55B770}" dt="2022-03-15T11:14:33.247" v="103" actId="478"/>
          <ac:spMkLst>
            <pc:docMk/>
            <pc:sldMk cId="0" sldId="265"/>
            <ac:spMk id="417" creationId="{D4B30628-4925-428F-A74E-3E209A4C71BD}"/>
          </ac:spMkLst>
        </pc:spChg>
        <pc:spChg chg="mod">
          <ac:chgData name="Helios Sacristan" userId="84b4a8b7-0bd1-4af0-8a16-1746420df77d" providerId="ADAL" clId="{4DF4B347-7AD9-4BE0-8D69-25542E55B770}" dt="2022-03-15T11:14:33.247" v="103" actId="478"/>
          <ac:spMkLst>
            <pc:docMk/>
            <pc:sldMk cId="0" sldId="265"/>
            <ac:spMk id="418" creationId="{885CA4B5-C23E-400E-A583-5964A9AA4530}"/>
          </ac:spMkLst>
        </pc:spChg>
        <pc:spChg chg="mod">
          <ac:chgData name="Helios Sacristan" userId="84b4a8b7-0bd1-4af0-8a16-1746420df77d" providerId="ADAL" clId="{4DF4B347-7AD9-4BE0-8D69-25542E55B770}" dt="2022-03-15T11:14:33.247" v="103" actId="478"/>
          <ac:spMkLst>
            <pc:docMk/>
            <pc:sldMk cId="0" sldId="265"/>
            <ac:spMk id="419" creationId="{D4AB2EB7-9289-494D-B48F-C7C4FCF008C9}"/>
          </ac:spMkLst>
        </pc:spChg>
        <pc:spChg chg="mod">
          <ac:chgData name="Helios Sacristan" userId="84b4a8b7-0bd1-4af0-8a16-1746420df77d" providerId="ADAL" clId="{4DF4B347-7AD9-4BE0-8D69-25542E55B770}" dt="2022-03-15T11:14:33.247" v="103" actId="478"/>
          <ac:spMkLst>
            <pc:docMk/>
            <pc:sldMk cId="0" sldId="265"/>
            <ac:spMk id="420" creationId="{62F7F885-3E77-42EE-B094-ACDF9C992AB5}"/>
          </ac:spMkLst>
        </pc:spChg>
        <pc:spChg chg="mod">
          <ac:chgData name="Helios Sacristan" userId="84b4a8b7-0bd1-4af0-8a16-1746420df77d" providerId="ADAL" clId="{4DF4B347-7AD9-4BE0-8D69-25542E55B770}" dt="2022-03-15T11:14:33.247" v="103" actId="478"/>
          <ac:spMkLst>
            <pc:docMk/>
            <pc:sldMk cId="0" sldId="265"/>
            <ac:spMk id="421" creationId="{782A3DFC-AD95-4F1D-BE33-680A56C38B30}"/>
          </ac:spMkLst>
        </pc:spChg>
        <pc:spChg chg="mod">
          <ac:chgData name="Helios Sacristan" userId="84b4a8b7-0bd1-4af0-8a16-1746420df77d" providerId="ADAL" clId="{4DF4B347-7AD9-4BE0-8D69-25542E55B770}" dt="2022-03-15T11:14:33.247" v="103" actId="478"/>
          <ac:spMkLst>
            <pc:docMk/>
            <pc:sldMk cId="0" sldId="265"/>
            <ac:spMk id="422" creationId="{BFCFDA8F-2504-4678-8A5B-EEFFD490391F}"/>
          </ac:spMkLst>
        </pc:spChg>
        <pc:spChg chg="mod">
          <ac:chgData name="Helios Sacristan" userId="84b4a8b7-0bd1-4af0-8a16-1746420df77d" providerId="ADAL" clId="{4DF4B347-7AD9-4BE0-8D69-25542E55B770}" dt="2022-03-15T11:14:33.247" v="103" actId="478"/>
          <ac:spMkLst>
            <pc:docMk/>
            <pc:sldMk cId="0" sldId="265"/>
            <ac:spMk id="423" creationId="{4A534BCB-56F7-4432-9273-CC66B67A2733}"/>
          </ac:spMkLst>
        </pc:spChg>
        <pc:spChg chg="mod">
          <ac:chgData name="Helios Sacristan" userId="84b4a8b7-0bd1-4af0-8a16-1746420df77d" providerId="ADAL" clId="{4DF4B347-7AD9-4BE0-8D69-25542E55B770}" dt="2022-03-15T11:14:33.247" v="103" actId="478"/>
          <ac:spMkLst>
            <pc:docMk/>
            <pc:sldMk cId="0" sldId="265"/>
            <ac:spMk id="424" creationId="{1BCA2EA6-9F27-4C6B-A5E2-79C8CBB3E599}"/>
          </ac:spMkLst>
        </pc:spChg>
        <pc:spChg chg="mod">
          <ac:chgData name="Helios Sacristan" userId="84b4a8b7-0bd1-4af0-8a16-1746420df77d" providerId="ADAL" clId="{4DF4B347-7AD9-4BE0-8D69-25542E55B770}" dt="2022-03-15T11:14:33.247" v="103" actId="478"/>
          <ac:spMkLst>
            <pc:docMk/>
            <pc:sldMk cId="0" sldId="265"/>
            <ac:spMk id="425" creationId="{AF26E8C8-B7CC-4D91-A21D-16F351E12AE6}"/>
          </ac:spMkLst>
        </pc:spChg>
        <pc:spChg chg="mod">
          <ac:chgData name="Helios Sacristan" userId="84b4a8b7-0bd1-4af0-8a16-1746420df77d" providerId="ADAL" clId="{4DF4B347-7AD9-4BE0-8D69-25542E55B770}" dt="2022-03-15T11:14:33.247" v="103" actId="478"/>
          <ac:spMkLst>
            <pc:docMk/>
            <pc:sldMk cId="0" sldId="265"/>
            <ac:spMk id="426" creationId="{711F5814-A23D-4C20-B3AF-52DB32E47F9A}"/>
          </ac:spMkLst>
        </pc:spChg>
        <pc:spChg chg="mod">
          <ac:chgData name="Helios Sacristan" userId="84b4a8b7-0bd1-4af0-8a16-1746420df77d" providerId="ADAL" clId="{4DF4B347-7AD9-4BE0-8D69-25542E55B770}" dt="2022-03-15T11:14:33.247" v="103" actId="478"/>
          <ac:spMkLst>
            <pc:docMk/>
            <pc:sldMk cId="0" sldId="265"/>
            <ac:spMk id="427" creationId="{655F2D06-5A2B-4D46-B00D-07492374800D}"/>
          </ac:spMkLst>
        </pc:spChg>
        <pc:spChg chg="mod">
          <ac:chgData name="Helios Sacristan" userId="84b4a8b7-0bd1-4af0-8a16-1746420df77d" providerId="ADAL" clId="{4DF4B347-7AD9-4BE0-8D69-25542E55B770}" dt="2022-03-15T11:14:33.247" v="103" actId="478"/>
          <ac:spMkLst>
            <pc:docMk/>
            <pc:sldMk cId="0" sldId="265"/>
            <ac:spMk id="428" creationId="{05E1F73E-A810-4357-B483-7903853A6FE4}"/>
          </ac:spMkLst>
        </pc:spChg>
        <pc:spChg chg="mod">
          <ac:chgData name="Helios Sacristan" userId="84b4a8b7-0bd1-4af0-8a16-1746420df77d" providerId="ADAL" clId="{4DF4B347-7AD9-4BE0-8D69-25542E55B770}" dt="2022-03-15T11:14:33.247" v="103" actId="478"/>
          <ac:spMkLst>
            <pc:docMk/>
            <pc:sldMk cId="0" sldId="265"/>
            <ac:spMk id="429" creationId="{2E87E661-09CC-4448-8A7E-FFBE52F93926}"/>
          </ac:spMkLst>
        </pc:spChg>
        <pc:spChg chg="mod">
          <ac:chgData name="Helios Sacristan" userId="84b4a8b7-0bd1-4af0-8a16-1746420df77d" providerId="ADAL" clId="{4DF4B347-7AD9-4BE0-8D69-25542E55B770}" dt="2022-03-15T11:14:33.247" v="103" actId="478"/>
          <ac:spMkLst>
            <pc:docMk/>
            <pc:sldMk cId="0" sldId="265"/>
            <ac:spMk id="430" creationId="{B2DAF13C-562C-47DD-B801-62CD5D41C797}"/>
          </ac:spMkLst>
        </pc:spChg>
        <pc:spChg chg="mod">
          <ac:chgData name="Helios Sacristan" userId="84b4a8b7-0bd1-4af0-8a16-1746420df77d" providerId="ADAL" clId="{4DF4B347-7AD9-4BE0-8D69-25542E55B770}" dt="2022-03-15T11:14:33.247" v="103" actId="478"/>
          <ac:spMkLst>
            <pc:docMk/>
            <pc:sldMk cId="0" sldId="265"/>
            <ac:spMk id="431" creationId="{DEEA3D10-0F40-4D33-ACB7-63D2216FAD77}"/>
          </ac:spMkLst>
        </pc:spChg>
        <pc:spChg chg="mod">
          <ac:chgData name="Helios Sacristan" userId="84b4a8b7-0bd1-4af0-8a16-1746420df77d" providerId="ADAL" clId="{4DF4B347-7AD9-4BE0-8D69-25542E55B770}" dt="2022-03-15T11:14:33.247" v="103" actId="478"/>
          <ac:spMkLst>
            <pc:docMk/>
            <pc:sldMk cId="0" sldId="265"/>
            <ac:spMk id="432" creationId="{EE20A5FB-38E5-4EDC-8E75-CEE3782B483D}"/>
          </ac:spMkLst>
        </pc:spChg>
        <pc:spChg chg="mod">
          <ac:chgData name="Helios Sacristan" userId="84b4a8b7-0bd1-4af0-8a16-1746420df77d" providerId="ADAL" clId="{4DF4B347-7AD9-4BE0-8D69-25542E55B770}" dt="2022-03-15T11:14:33.247" v="103" actId="478"/>
          <ac:spMkLst>
            <pc:docMk/>
            <pc:sldMk cId="0" sldId="265"/>
            <ac:spMk id="433" creationId="{10B9F80D-7D0A-4722-9F9C-F44E04701A4A}"/>
          </ac:spMkLst>
        </pc:spChg>
        <pc:spChg chg="mod">
          <ac:chgData name="Helios Sacristan" userId="84b4a8b7-0bd1-4af0-8a16-1746420df77d" providerId="ADAL" clId="{4DF4B347-7AD9-4BE0-8D69-25542E55B770}" dt="2022-03-15T11:14:33.247" v="103" actId="478"/>
          <ac:spMkLst>
            <pc:docMk/>
            <pc:sldMk cId="0" sldId="265"/>
            <ac:spMk id="434" creationId="{590CD676-E1EE-4EE5-8164-B820C0288873}"/>
          </ac:spMkLst>
        </pc:spChg>
        <pc:spChg chg="mod">
          <ac:chgData name="Helios Sacristan" userId="84b4a8b7-0bd1-4af0-8a16-1746420df77d" providerId="ADAL" clId="{4DF4B347-7AD9-4BE0-8D69-25542E55B770}" dt="2022-03-15T11:14:33.247" v="103" actId="478"/>
          <ac:spMkLst>
            <pc:docMk/>
            <pc:sldMk cId="0" sldId="265"/>
            <ac:spMk id="435" creationId="{17E44501-E68E-4A6F-B49B-4381B039C1E1}"/>
          </ac:spMkLst>
        </pc:spChg>
        <pc:spChg chg="mod">
          <ac:chgData name="Helios Sacristan" userId="84b4a8b7-0bd1-4af0-8a16-1746420df77d" providerId="ADAL" clId="{4DF4B347-7AD9-4BE0-8D69-25542E55B770}" dt="2022-03-15T11:14:33.247" v="103" actId="478"/>
          <ac:spMkLst>
            <pc:docMk/>
            <pc:sldMk cId="0" sldId="265"/>
            <ac:spMk id="436" creationId="{E67D5BCD-D6C1-49D7-BDBC-CA38FC02B809}"/>
          </ac:spMkLst>
        </pc:spChg>
        <pc:spChg chg="mod">
          <ac:chgData name="Helios Sacristan" userId="84b4a8b7-0bd1-4af0-8a16-1746420df77d" providerId="ADAL" clId="{4DF4B347-7AD9-4BE0-8D69-25542E55B770}" dt="2022-03-15T11:14:33.247" v="103" actId="478"/>
          <ac:spMkLst>
            <pc:docMk/>
            <pc:sldMk cId="0" sldId="265"/>
            <ac:spMk id="437" creationId="{B13FFDEC-4765-4EC4-ABA1-91B0E89FD6B5}"/>
          </ac:spMkLst>
        </pc:spChg>
        <pc:spChg chg="mod">
          <ac:chgData name="Helios Sacristan" userId="84b4a8b7-0bd1-4af0-8a16-1746420df77d" providerId="ADAL" clId="{4DF4B347-7AD9-4BE0-8D69-25542E55B770}" dt="2022-03-15T11:14:33.247" v="103" actId="478"/>
          <ac:spMkLst>
            <pc:docMk/>
            <pc:sldMk cId="0" sldId="265"/>
            <ac:spMk id="438" creationId="{E2950A47-B032-421C-A40A-3337117103FA}"/>
          </ac:spMkLst>
        </pc:spChg>
        <pc:spChg chg="mod">
          <ac:chgData name="Helios Sacristan" userId="84b4a8b7-0bd1-4af0-8a16-1746420df77d" providerId="ADAL" clId="{4DF4B347-7AD9-4BE0-8D69-25542E55B770}" dt="2022-03-15T11:14:33.247" v="103" actId="478"/>
          <ac:spMkLst>
            <pc:docMk/>
            <pc:sldMk cId="0" sldId="265"/>
            <ac:spMk id="439" creationId="{A45A17FB-A8FF-43C1-9AF1-E143286488A3}"/>
          </ac:spMkLst>
        </pc:spChg>
        <pc:spChg chg="mod">
          <ac:chgData name="Helios Sacristan" userId="84b4a8b7-0bd1-4af0-8a16-1746420df77d" providerId="ADAL" clId="{4DF4B347-7AD9-4BE0-8D69-25542E55B770}" dt="2022-03-15T11:14:33.247" v="103" actId="478"/>
          <ac:spMkLst>
            <pc:docMk/>
            <pc:sldMk cId="0" sldId="265"/>
            <ac:spMk id="440" creationId="{B0920634-4780-4310-81EA-01C96F8B6CDA}"/>
          </ac:spMkLst>
        </pc:spChg>
        <pc:spChg chg="mod">
          <ac:chgData name="Helios Sacristan" userId="84b4a8b7-0bd1-4af0-8a16-1746420df77d" providerId="ADAL" clId="{4DF4B347-7AD9-4BE0-8D69-25542E55B770}" dt="2022-03-15T11:14:33.247" v="103" actId="478"/>
          <ac:spMkLst>
            <pc:docMk/>
            <pc:sldMk cId="0" sldId="265"/>
            <ac:spMk id="441" creationId="{2989428C-71B5-45A6-9E2C-C0CD226ACDD0}"/>
          </ac:spMkLst>
        </pc:spChg>
        <pc:spChg chg="mod">
          <ac:chgData name="Helios Sacristan" userId="84b4a8b7-0bd1-4af0-8a16-1746420df77d" providerId="ADAL" clId="{4DF4B347-7AD9-4BE0-8D69-25542E55B770}" dt="2022-03-15T11:14:33.247" v="103" actId="478"/>
          <ac:spMkLst>
            <pc:docMk/>
            <pc:sldMk cId="0" sldId="265"/>
            <ac:spMk id="442" creationId="{EC3B72B3-84B0-4B8B-B901-0574CFC453E2}"/>
          </ac:spMkLst>
        </pc:spChg>
        <pc:spChg chg="mod">
          <ac:chgData name="Helios Sacristan" userId="84b4a8b7-0bd1-4af0-8a16-1746420df77d" providerId="ADAL" clId="{4DF4B347-7AD9-4BE0-8D69-25542E55B770}" dt="2022-03-15T11:14:33.247" v="103" actId="478"/>
          <ac:spMkLst>
            <pc:docMk/>
            <pc:sldMk cId="0" sldId="265"/>
            <ac:spMk id="443" creationId="{73F02184-7274-483C-89EB-EE363E68E514}"/>
          </ac:spMkLst>
        </pc:spChg>
        <pc:spChg chg="mod">
          <ac:chgData name="Helios Sacristan" userId="84b4a8b7-0bd1-4af0-8a16-1746420df77d" providerId="ADAL" clId="{4DF4B347-7AD9-4BE0-8D69-25542E55B770}" dt="2022-03-15T11:14:33.247" v="103" actId="478"/>
          <ac:spMkLst>
            <pc:docMk/>
            <pc:sldMk cId="0" sldId="265"/>
            <ac:spMk id="444" creationId="{67AD916D-CA71-4FD4-83F7-057280138D1C}"/>
          </ac:spMkLst>
        </pc:spChg>
        <pc:spChg chg="mod">
          <ac:chgData name="Helios Sacristan" userId="84b4a8b7-0bd1-4af0-8a16-1746420df77d" providerId="ADAL" clId="{4DF4B347-7AD9-4BE0-8D69-25542E55B770}" dt="2022-03-15T11:14:33.247" v="103" actId="478"/>
          <ac:spMkLst>
            <pc:docMk/>
            <pc:sldMk cId="0" sldId="265"/>
            <ac:spMk id="445" creationId="{C6C66B52-77BE-4CCD-AA45-7E719F5B38E5}"/>
          </ac:spMkLst>
        </pc:spChg>
        <pc:spChg chg="mod">
          <ac:chgData name="Helios Sacristan" userId="84b4a8b7-0bd1-4af0-8a16-1746420df77d" providerId="ADAL" clId="{4DF4B347-7AD9-4BE0-8D69-25542E55B770}" dt="2022-03-15T11:14:33.247" v="103" actId="478"/>
          <ac:spMkLst>
            <pc:docMk/>
            <pc:sldMk cId="0" sldId="265"/>
            <ac:spMk id="446" creationId="{C7136794-5D3B-4EAA-8651-E0F61FB875FE}"/>
          </ac:spMkLst>
        </pc:spChg>
        <pc:spChg chg="mod">
          <ac:chgData name="Helios Sacristan" userId="84b4a8b7-0bd1-4af0-8a16-1746420df77d" providerId="ADAL" clId="{4DF4B347-7AD9-4BE0-8D69-25542E55B770}" dt="2022-03-15T11:14:33.247" v="103" actId="478"/>
          <ac:spMkLst>
            <pc:docMk/>
            <pc:sldMk cId="0" sldId="265"/>
            <ac:spMk id="447" creationId="{21B2DF22-A1E2-4345-8C93-46B7FDF85093}"/>
          </ac:spMkLst>
        </pc:spChg>
        <pc:spChg chg="mod">
          <ac:chgData name="Helios Sacristan" userId="84b4a8b7-0bd1-4af0-8a16-1746420df77d" providerId="ADAL" clId="{4DF4B347-7AD9-4BE0-8D69-25542E55B770}" dt="2022-03-15T11:14:33.247" v="103" actId="478"/>
          <ac:spMkLst>
            <pc:docMk/>
            <pc:sldMk cId="0" sldId="265"/>
            <ac:spMk id="448" creationId="{0EA8FDF0-D35C-4E8E-BAF4-720C9DBCCDC8}"/>
          </ac:spMkLst>
        </pc:spChg>
        <pc:spChg chg="mod">
          <ac:chgData name="Helios Sacristan" userId="84b4a8b7-0bd1-4af0-8a16-1746420df77d" providerId="ADAL" clId="{4DF4B347-7AD9-4BE0-8D69-25542E55B770}" dt="2022-03-15T11:14:33.247" v="103" actId="478"/>
          <ac:spMkLst>
            <pc:docMk/>
            <pc:sldMk cId="0" sldId="265"/>
            <ac:spMk id="449" creationId="{FE56D446-A76F-483A-8627-2613FD078710}"/>
          </ac:spMkLst>
        </pc:spChg>
        <pc:spChg chg="mod">
          <ac:chgData name="Helios Sacristan" userId="84b4a8b7-0bd1-4af0-8a16-1746420df77d" providerId="ADAL" clId="{4DF4B347-7AD9-4BE0-8D69-25542E55B770}" dt="2022-03-15T11:14:33.247" v="103" actId="478"/>
          <ac:spMkLst>
            <pc:docMk/>
            <pc:sldMk cId="0" sldId="265"/>
            <ac:spMk id="450" creationId="{AEAFEBC7-A32E-43D3-9611-AF4E434E7D07}"/>
          </ac:spMkLst>
        </pc:spChg>
        <pc:spChg chg="mod">
          <ac:chgData name="Helios Sacristan" userId="84b4a8b7-0bd1-4af0-8a16-1746420df77d" providerId="ADAL" clId="{4DF4B347-7AD9-4BE0-8D69-25542E55B770}" dt="2022-03-15T11:14:33.247" v="103" actId="478"/>
          <ac:spMkLst>
            <pc:docMk/>
            <pc:sldMk cId="0" sldId="265"/>
            <ac:spMk id="451" creationId="{FADE0E82-D696-4882-8BF9-8291C2A502A2}"/>
          </ac:spMkLst>
        </pc:spChg>
        <pc:spChg chg="mod">
          <ac:chgData name="Helios Sacristan" userId="84b4a8b7-0bd1-4af0-8a16-1746420df77d" providerId="ADAL" clId="{4DF4B347-7AD9-4BE0-8D69-25542E55B770}" dt="2022-03-15T11:14:33.247" v="103" actId="478"/>
          <ac:spMkLst>
            <pc:docMk/>
            <pc:sldMk cId="0" sldId="265"/>
            <ac:spMk id="452" creationId="{DE18D0E9-C639-4FF2-993C-28A4CD95FB22}"/>
          </ac:spMkLst>
        </pc:spChg>
        <pc:spChg chg="mod">
          <ac:chgData name="Helios Sacristan" userId="84b4a8b7-0bd1-4af0-8a16-1746420df77d" providerId="ADAL" clId="{4DF4B347-7AD9-4BE0-8D69-25542E55B770}" dt="2022-03-15T11:14:33.247" v="103" actId="478"/>
          <ac:spMkLst>
            <pc:docMk/>
            <pc:sldMk cId="0" sldId="265"/>
            <ac:spMk id="453" creationId="{C50620CB-08C6-4334-AC6E-468A4ADA8072}"/>
          </ac:spMkLst>
        </pc:spChg>
        <pc:spChg chg="mod">
          <ac:chgData name="Helios Sacristan" userId="84b4a8b7-0bd1-4af0-8a16-1746420df77d" providerId="ADAL" clId="{4DF4B347-7AD9-4BE0-8D69-25542E55B770}" dt="2022-03-15T11:14:33.247" v="103" actId="478"/>
          <ac:spMkLst>
            <pc:docMk/>
            <pc:sldMk cId="0" sldId="265"/>
            <ac:spMk id="454" creationId="{FD4E938B-4D94-4F10-A3A4-BC5781D03B8B}"/>
          </ac:spMkLst>
        </pc:spChg>
        <pc:spChg chg="mod">
          <ac:chgData name="Helios Sacristan" userId="84b4a8b7-0bd1-4af0-8a16-1746420df77d" providerId="ADAL" clId="{4DF4B347-7AD9-4BE0-8D69-25542E55B770}" dt="2022-03-15T11:14:33.247" v="103" actId="478"/>
          <ac:spMkLst>
            <pc:docMk/>
            <pc:sldMk cId="0" sldId="265"/>
            <ac:spMk id="455" creationId="{4AEEAE6D-0978-4A98-8143-BD5F8E2A7560}"/>
          </ac:spMkLst>
        </pc:spChg>
        <pc:spChg chg="mod">
          <ac:chgData name="Helios Sacristan" userId="84b4a8b7-0bd1-4af0-8a16-1746420df77d" providerId="ADAL" clId="{4DF4B347-7AD9-4BE0-8D69-25542E55B770}" dt="2022-03-15T11:14:33.247" v="103" actId="478"/>
          <ac:spMkLst>
            <pc:docMk/>
            <pc:sldMk cId="0" sldId="265"/>
            <ac:spMk id="456" creationId="{2DB137A0-A3CC-400B-A583-E8E8F3D9FA68}"/>
          </ac:spMkLst>
        </pc:spChg>
        <pc:spChg chg="mod">
          <ac:chgData name="Helios Sacristan" userId="84b4a8b7-0bd1-4af0-8a16-1746420df77d" providerId="ADAL" clId="{4DF4B347-7AD9-4BE0-8D69-25542E55B770}" dt="2022-03-15T11:14:33.247" v="103" actId="478"/>
          <ac:spMkLst>
            <pc:docMk/>
            <pc:sldMk cId="0" sldId="265"/>
            <ac:spMk id="457" creationId="{E05897C0-EF57-4797-8C22-A1CE0C403B70}"/>
          </ac:spMkLst>
        </pc:spChg>
        <pc:spChg chg="mod">
          <ac:chgData name="Helios Sacristan" userId="84b4a8b7-0bd1-4af0-8a16-1746420df77d" providerId="ADAL" clId="{4DF4B347-7AD9-4BE0-8D69-25542E55B770}" dt="2022-03-15T11:14:33.247" v="103" actId="478"/>
          <ac:spMkLst>
            <pc:docMk/>
            <pc:sldMk cId="0" sldId="265"/>
            <ac:spMk id="458" creationId="{7A03F437-3BF5-49BD-AB69-1AFF315A440B}"/>
          </ac:spMkLst>
        </pc:spChg>
        <pc:spChg chg="mod">
          <ac:chgData name="Helios Sacristan" userId="84b4a8b7-0bd1-4af0-8a16-1746420df77d" providerId="ADAL" clId="{4DF4B347-7AD9-4BE0-8D69-25542E55B770}" dt="2022-03-15T11:14:33.247" v="103" actId="478"/>
          <ac:spMkLst>
            <pc:docMk/>
            <pc:sldMk cId="0" sldId="265"/>
            <ac:spMk id="459" creationId="{444E9398-1D8A-40EE-8203-0297A6F14E7E}"/>
          </ac:spMkLst>
        </pc:spChg>
        <pc:spChg chg="mod">
          <ac:chgData name="Helios Sacristan" userId="84b4a8b7-0bd1-4af0-8a16-1746420df77d" providerId="ADAL" clId="{4DF4B347-7AD9-4BE0-8D69-25542E55B770}" dt="2022-03-15T11:14:33.247" v="103" actId="478"/>
          <ac:spMkLst>
            <pc:docMk/>
            <pc:sldMk cId="0" sldId="265"/>
            <ac:spMk id="460" creationId="{D7E84B89-7285-47DB-9618-6BFE318B4215}"/>
          </ac:spMkLst>
        </pc:spChg>
        <pc:spChg chg="mod">
          <ac:chgData name="Helios Sacristan" userId="84b4a8b7-0bd1-4af0-8a16-1746420df77d" providerId="ADAL" clId="{4DF4B347-7AD9-4BE0-8D69-25542E55B770}" dt="2022-03-15T11:14:33.247" v="103" actId="478"/>
          <ac:spMkLst>
            <pc:docMk/>
            <pc:sldMk cId="0" sldId="265"/>
            <ac:spMk id="461" creationId="{AD7AD1FC-9410-49B1-BA70-B65439A2F0A5}"/>
          </ac:spMkLst>
        </pc:spChg>
        <pc:spChg chg="mod">
          <ac:chgData name="Helios Sacristan" userId="84b4a8b7-0bd1-4af0-8a16-1746420df77d" providerId="ADAL" clId="{4DF4B347-7AD9-4BE0-8D69-25542E55B770}" dt="2022-03-15T11:14:33.247" v="103" actId="478"/>
          <ac:spMkLst>
            <pc:docMk/>
            <pc:sldMk cId="0" sldId="265"/>
            <ac:spMk id="462" creationId="{511CDCA0-19B5-4606-928A-3D1024092AC5}"/>
          </ac:spMkLst>
        </pc:spChg>
        <pc:spChg chg="mod">
          <ac:chgData name="Helios Sacristan" userId="84b4a8b7-0bd1-4af0-8a16-1746420df77d" providerId="ADAL" clId="{4DF4B347-7AD9-4BE0-8D69-25542E55B770}" dt="2022-03-15T11:14:33.247" v="103" actId="478"/>
          <ac:spMkLst>
            <pc:docMk/>
            <pc:sldMk cId="0" sldId="265"/>
            <ac:spMk id="463" creationId="{D243036A-04CA-4234-8528-3FC9ED11E19A}"/>
          </ac:spMkLst>
        </pc:spChg>
        <pc:spChg chg="mod">
          <ac:chgData name="Helios Sacristan" userId="84b4a8b7-0bd1-4af0-8a16-1746420df77d" providerId="ADAL" clId="{4DF4B347-7AD9-4BE0-8D69-25542E55B770}" dt="2022-03-15T11:14:33.247" v="103" actId="478"/>
          <ac:spMkLst>
            <pc:docMk/>
            <pc:sldMk cId="0" sldId="265"/>
            <ac:spMk id="464" creationId="{96386609-6A25-4791-86CC-7B8161670AB9}"/>
          </ac:spMkLst>
        </pc:spChg>
        <pc:spChg chg="mod">
          <ac:chgData name="Helios Sacristan" userId="84b4a8b7-0bd1-4af0-8a16-1746420df77d" providerId="ADAL" clId="{4DF4B347-7AD9-4BE0-8D69-25542E55B770}" dt="2022-03-15T11:14:33.247" v="103" actId="478"/>
          <ac:spMkLst>
            <pc:docMk/>
            <pc:sldMk cId="0" sldId="265"/>
            <ac:spMk id="465" creationId="{ED8E9528-1321-4DE9-996F-EF22111F9078}"/>
          </ac:spMkLst>
        </pc:spChg>
        <pc:spChg chg="mod">
          <ac:chgData name="Helios Sacristan" userId="84b4a8b7-0bd1-4af0-8a16-1746420df77d" providerId="ADAL" clId="{4DF4B347-7AD9-4BE0-8D69-25542E55B770}" dt="2022-03-15T11:14:33.247" v="103" actId="478"/>
          <ac:spMkLst>
            <pc:docMk/>
            <pc:sldMk cId="0" sldId="265"/>
            <ac:spMk id="466" creationId="{376391F6-D788-4220-B261-89DBB11D6FA5}"/>
          </ac:spMkLst>
        </pc:spChg>
        <pc:spChg chg="mod">
          <ac:chgData name="Helios Sacristan" userId="84b4a8b7-0bd1-4af0-8a16-1746420df77d" providerId="ADAL" clId="{4DF4B347-7AD9-4BE0-8D69-25542E55B770}" dt="2022-03-15T11:14:33.247" v="103" actId="478"/>
          <ac:spMkLst>
            <pc:docMk/>
            <pc:sldMk cId="0" sldId="265"/>
            <ac:spMk id="467" creationId="{21C8A0F9-B8EA-491A-B93B-60367831573E}"/>
          </ac:spMkLst>
        </pc:spChg>
        <pc:spChg chg="mod">
          <ac:chgData name="Helios Sacristan" userId="84b4a8b7-0bd1-4af0-8a16-1746420df77d" providerId="ADAL" clId="{4DF4B347-7AD9-4BE0-8D69-25542E55B770}" dt="2022-03-15T11:14:33.247" v="103" actId="478"/>
          <ac:spMkLst>
            <pc:docMk/>
            <pc:sldMk cId="0" sldId="265"/>
            <ac:spMk id="468" creationId="{A039F2A2-2741-4630-B698-2845C6DB98CC}"/>
          </ac:spMkLst>
        </pc:spChg>
        <pc:spChg chg="mod">
          <ac:chgData name="Helios Sacristan" userId="84b4a8b7-0bd1-4af0-8a16-1746420df77d" providerId="ADAL" clId="{4DF4B347-7AD9-4BE0-8D69-25542E55B770}" dt="2022-03-15T11:14:33.247" v="103" actId="478"/>
          <ac:spMkLst>
            <pc:docMk/>
            <pc:sldMk cId="0" sldId="265"/>
            <ac:spMk id="469" creationId="{69E9EED6-1026-4845-8E36-00DE03005386}"/>
          </ac:spMkLst>
        </pc:spChg>
        <pc:spChg chg="mod">
          <ac:chgData name="Helios Sacristan" userId="84b4a8b7-0bd1-4af0-8a16-1746420df77d" providerId="ADAL" clId="{4DF4B347-7AD9-4BE0-8D69-25542E55B770}" dt="2022-03-15T11:14:33.247" v="103" actId="478"/>
          <ac:spMkLst>
            <pc:docMk/>
            <pc:sldMk cId="0" sldId="265"/>
            <ac:spMk id="470" creationId="{1246F428-C4D7-499A-AD56-268674ED37C9}"/>
          </ac:spMkLst>
        </pc:spChg>
        <pc:spChg chg="del">
          <ac:chgData name="Helios Sacristan" userId="84b4a8b7-0bd1-4af0-8a16-1746420df77d" providerId="ADAL" clId="{4DF4B347-7AD9-4BE0-8D69-25542E55B770}" dt="2022-03-15T11:14:33.247" v="103" actId="478"/>
          <ac:spMkLst>
            <pc:docMk/>
            <pc:sldMk cId="0" sldId="265"/>
            <ac:spMk id="471" creationId="{B3097CF2-12FD-4C10-9D44-F5AE82D40851}"/>
          </ac:spMkLst>
        </pc:spChg>
        <pc:spChg chg="mod">
          <ac:chgData name="Helios Sacristan" userId="84b4a8b7-0bd1-4af0-8a16-1746420df77d" providerId="ADAL" clId="{4DF4B347-7AD9-4BE0-8D69-25542E55B770}" dt="2022-03-15T11:14:33.247" v="103" actId="478"/>
          <ac:spMkLst>
            <pc:docMk/>
            <pc:sldMk cId="0" sldId="265"/>
            <ac:spMk id="472" creationId="{61055F8C-86A4-42F8-8D69-3E0EA0545C2D}"/>
          </ac:spMkLst>
        </pc:spChg>
        <pc:spChg chg="mod">
          <ac:chgData name="Helios Sacristan" userId="84b4a8b7-0bd1-4af0-8a16-1746420df77d" providerId="ADAL" clId="{4DF4B347-7AD9-4BE0-8D69-25542E55B770}" dt="2022-03-15T11:14:33.247" v="103" actId="478"/>
          <ac:spMkLst>
            <pc:docMk/>
            <pc:sldMk cId="0" sldId="265"/>
            <ac:spMk id="473" creationId="{23FEACE9-3F37-4057-98D5-3085864BAC49}"/>
          </ac:spMkLst>
        </pc:spChg>
        <pc:spChg chg="mod">
          <ac:chgData name="Helios Sacristan" userId="84b4a8b7-0bd1-4af0-8a16-1746420df77d" providerId="ADAL" clId="{4DF4B347-7AD9-4BE0-8D69-25542E55B770}" dt="2022-03-15T11:14:33.247" v="103" actId="478"/>
          <ac:spMkLst>
            <pc:docMk/>
            <pc:sldMk cId="0" sldId="265"/>
            <ac:spMk id="474" creationId="{54CAA371-0950-4F9E-A44D-DAE9728870B3}"/>
          </ac:spMkLst>
        </pc:spChg>
        <pc:spChg chg="mod">
          <ac:chgData name="Helios Sacristan" userId="84b4a8b7-0bd1-4af0-8a16-1746420df77d" providerId="ADAL" clId="{4DF4B347-7AD9-4BE0-8D69-25542E55B770}" dt="2022-03-15T11:14:33.247" v="103" actId="478"/>
          <ac:spMkLst>
            <pc:docMk/>
            <pc:sldMk cId="0" sldId="265"/>
            <ac:spMk id="475" creationId="{B56DE6B6-64CD-48DC-9F44-DDDDAA1F2791}"/>
          </ac:spMkLst>
        </pc:spChg>
        <pc:spChg chg="mod">
          <ac:chgData name="Helios Sacristan" userId="84b4a8b7-0bd1-4af0-8a16-1746420df77d" providerId="ADAL" clId="{4DF4B347-7AD9-4BE0-8D69-25542E55B770}" dt="2022-03-15T11:14:33.247" v="103" actId="478"/>
          <ac:spMkLst>
            <pc:docMk/>
            <pc:sldMk cId="0" sldId="265"/>
            <ac:spMk id="476" creationId="{7D51ABCE-301A-4C5C-ACED-3CAF0A355DF3}"/>
          </ac:spMkLst>
        </pc:spChg>
        <pc:spChg chg="mod">
          <ac:chgData name="Helios Sacristan" userId="84b4a8b7-0bd1-4af0-8a16-1746420df77d" providerId="ADAL" clId="{4DF4B347-7AD9-4BE0-8D69-25542E55B770}" dt="2022-03-15T11:14:33.247" v="103" actId="478"/>
          <ac:spMkLst>
            <pc:docMk/>
            <pc:sldMk cId="0" sldId="265"/>
            <ac:spMk id="477" creationId="{D5A2D191-58AF-427D-BED1-65D9F0619FAD}"/>
          </ac:spMkLst>
        </pc:spChg>
        <pc:spChg chg="mod">
          <ac:chgData name="Helios Sacristan" userId="84b4a8b7-0bd1-4af0-8a16-1746420df77d" providerId="ADAL" clId="{4DF4B347-7AD9-4BE0-8D69-25542E55B770}" dt="2022-03-15T11:14:33.247" v="103" actId="478"/>
          <ac:spMkLst>
            <pc:docMk/>
            <pc:sldMk cId="0" sldId="265"/>
            <ac:spMk id="478" creationId="{94214024-FDFC-4B49-B30F-4BB20E1393F4}"/>
          </ac:spMkLst>
        </pc:spChg>
        <pc:spChg chg="mod">
          <ac:chgData name="Helios Sacristan" userId="84b4a8b7-0bd1-4af0-8a16-1746420df77d" providerId="ADAL" clId="{4DF4B347-7AD9-4BE0-8D69-25542E55B770}" dt="2022-03-15T11:14:33.247" v="103" actId="478"/>
          <ac:spMkLst>
            <pc:docMk/>
            <pc:sldMk cId="0" sldId="265"/>
            <ac:spMk id="479" creationId="{F16AED2F-BE52-496E-BA06-4551FBE596BD}"/>
          </ac:spMkLst>
        </pc:spChg>
        <pc:spChg chg="mod">
          <ac:chgData name="Helios Sacristan" userId="84b4a8b7-0bd1-4af0-8a16-1746420df77d" providerId="ADAL" clId="{4DF4B347-7AD9-4BE0-8D69-25542E55B770}" dt="2022-03-15T11:14:33.247" v="103" actId="478"/>
          <ac:spMkLst>
            <pc:docMk/>
            <pc:sldMk cId="0" sldId="265"/>
            <ac:spMk id="480" creationId="{AEE82ACA-0BC1-414A-9C39-968117E0505D}"/>
          </ac:spMkLst>
        </pc:spChg>
        <pc:spChg chg="mod">
          <ac:chgData name="Helios Sacristan" userId="84b4a8b7-0bd1-4af0-8a16-1746420df77d" providerId="ADAL" clId="{4DF4B347-7AD9-4BE0-8D69-25542E55B770}" dt="2022-03-15T11:14:33.247" v="103" actId="478"/>
          <ac:spMkLst>
            <pc:docMk/>
            <pc:sldMk cId="0" sldId="265"/>
            <ac:spMk id="481" creationId="{26791CF8-CE4A-4604-91BD-B8E4A717A7B9}"/>
          </ac:spMkLst>
        </pc:spChg>
        <pc:spChg chg="mod">
          <ac:chgData name="Helios Sacristan" userId="84b4a8b7-0bd1-4af0-8a16-1746420df77d" providerId="ADAL" clId="{4DF4B347-7AD9-4BE0-8D69-25542E55B770}" dt="2022-03-15T11:14:33.247" v="103" actId="478"/>
          <ac:spMkLst>
            <pc:docMk/>
            <pc:sldMk cId="0" sldId="265"/>
            <ac:spMk id="482" creationId="{A9164AEB-C002-495D-BAF4-009B09827885}"/>
          </ac:spMkLst>
        </pc:spChg>
        <pc:spChg chg="mod">
          <ac:chgData name="Helios Sacristan" userId="84b4a8b7-0bd1-4af0-8a16-1746420df77d" providerId="ADAL" clId="{4DF4B347-7AD9-4BE0-8D69-25542E55B770}" dt="2022-03-15T11:14:33.247" v="103" actId="478"/>
          <ac:spMkLst>
            <pc:docMk/>
            <pc:sldMk cId="0" sldId="265"/>
            <ac:spMk id="483" creationId="{A524BE14-7269-4500-8B67-95F000401F5F}"/>
          </ac:spMkLst>
        </pc:spChg>
        <pc:spChg chg="mod">
          <ac:chgData name="Helios Sacristan" userId="84b4a8b7-0bd1-4af0-8a16-1746420df77d" providerId="ADAL" clId="{4DF4B347-7AD9-4BE0-8D69-25542E55B770}" dt="2022-03-15T11:14:33.247" v="103" actId="478"/>
          <ac:spMkLst>
            <pc:docMk/>
            <pc:sldMk cId="0" sldId="265"/>
            <ac:spMk id="484" creationId="{4AA7B5E1-D876-41A4-B809-6BD2C4C54853}"/>
          </ac:spMkLst>
        </pc:spChg>
        <pc:spChg chg="mod">
          <ac:chgData name="Helios Sacristan" userId="84b4a8b7-0bd1-4af0-8a16-1746420df77d" providerId="ADAL" clId="{4DF4B347-7AD9-4BE0-8D69-25542E55B770}" dt="2022-03-15T11:14:33.247" v="103" actId="478"/>
          <ac:spMkLst>
            <pc:docMk/>
            <pc:sldMk cId="0" sldId="265"/>
            <ac:spMk id="485" creationId="{7D67C718-F285-401C-888C-F4668A57B92D}"/>
          </ac:spMkLst>
        </pc:spChg>
        <pc:spChg chg="mod">
          <ac:chgData name="Helios Sacristan" userId="84b4a8b7-0bd1-4af0-8a16-1746420df77d" providerId="ADAL" clId="{4DF4B347-7AD9-4BE0-8D69-25542E55B770}" dt="2022-03-15T11:14:33.247" v="103" actId="478"/>
          <ac:spMkLst>
            <pc:docMk/>
            <pc:sldMk cId="0" sldId="265"/>
            <ac:spMk id="486" creationId="{5E380493-1F09-462D-A234-24C200C187A4}"/>
          </ac:spMkLst>
        </pc:spChg>
        <pc:spChg chg="mod">
          <ac:chgData name="Helios Sacristan" userId="84b4a8b7-0bd1-4af0-8a16-1746420df77d" providerId="ADAL" clId="{4DF4B347-7AD9-4BE0-8D69-25542E55B770}" dt="2022-03-15T11:14:33.247" v="103" actId="478"/>
          <ac:spMkLst>
            <pc:docMk/>
            <pc:sldMk cId="0" sldId="265"/>
            <ac:spMk id="487" creationId="{594D3B75-BC48-436B-97AC-F66D4BED062A}"/>
          </ac:spMkLst>
        </pc:spChg>
        <pc:spChg chg="mod">
          <ac:chgData name="Helios Sacristan" userId="84b4a8b7-0bd1-4af0-8a16-1746420df77d" providerId="ADAL" clId="{4DF4B347-7AD9-4BE0-8D69-25542E55B770}" dt="2022-03-15T11:14:33.247" v="103" actId="478"/>
          <ac:spMkLst>
            <pc:docMk/>
            <pc:sldMk cId="0" sldId="265"/>
            <ac:spMk id="488" creationId="{B6F9E26A-17AB-42D9-A521-CC81CD1D0075}"/>
          </ac:spMkLst>
        </pc:spChg>
        <pc:spChg chg="mod">
          <ac:chgData name="Helios Sacristan" userId="84b4a8b7-0bd1-4af0-8a16-1746420df77d" providerId="ADAL" clId="{4DF4B347-7AD9-4BE0-8D69-25542E55B770}" dt="2022-03-15T11:14:33.247" v="103" actId="478"/>
          <ac:spMkLst>
            <pc:docMk/>
            <pc:sldMk cId="0" sldId="265"/>
            <ac:spMk id="489" creationId="{7382B1B0-8F72-4818-AC88-BAFC3BE739C9}"/>
          </ac:spMkLst>
        </pc:spChg>
        <pc:spChg chg="mod">
          <ac:chgData name="Helios Sacristan" userId="84b4a8b7-0bd1-4af0-8a16-1746420df77d" providerId="ADAL" clId="{4DF4B347-7AD9-4BE0-8D69-25542E55B770}" dt="2022-03-15T11:14:33.247" v="103" actId="478"/>
          <ac:spMkLst>
            <pc:docMk/>
            <pc:sldMk cId="0" sldId="265"/>
            <ac:spMk id="490" creationId="{039D31E1-81F0-4AAA-B9DC-494EF1D1F80C}"/>
          </ac:spMkLst>
        </pc:spChg>
        <pc:spChg chg="mod">
          <ac:chgData name="Helios Sacristan" userId="84b4a8b7-0bd1-4af0-8a16-1746420df77d" providerId="ADAL" clId="{4DF4B347-7AD9-4BE0-8D69-25542E55B770}" dt="2022-03-15T11:14:33.247" v="103" actId="478"/>
          <ac:spMkLst>
            <pc:docMk/>
            <pc:sldMk cId="0" sldId="265"/>
            <ac:spMk id="491" creationId="{56860A79-F997-4B1D-BD20-F6A3BABD71A1}"/>
          </ac:spMkLst>
        </pc:spChg>
        <pc:spChg chg="mod">
          <ac:chgData name="Helios Sacristan" userId="84b4a8b7-0bd1-4af0-8a16-1746420df77d" providerId="ADAL" clId="{4DF4B347-7AD9-4BE0-8D69-25542E55B770}" dt="2022-03-15T11:14:33.247" v="103" actId="478"/>
          <ac:spMkLst>
            <pc:docMk/>
            <pc:sldMk cId="0" sldId="265"/>
            <ac:spMk id="492" creationId="{90E4D4F4-8B4C-45C4-97F0-11B23FD87F03}"/>
          </ac:spMkLst>
        </pc:spChg>
        <pc:spChg chg="mod">
          <ac:chgData name="Helios Sacristan" userId="84b4a8b7-0bd1-4af0-8a16-1746420df77d" providerId="ADAL" clId="{4DF4B347-7AD9-4BE0-8D69-25542E55B770}" dt="2022-03-15T11:14:33.247" v="103" actId="478"/>
          <ac:spMkLst>
            <pc:docMk/>
            <pc:sldMk cId="0" sldId="265"/>
            <ac:spMk id="493" creationId="{E8BF3634-75ED-4C19-A52A-7250C6CEB3A6}"/>
          </ac:spMkLst>
        </pc:spChg>
        <pc:spChg chg="mod">
          <ac:chgData name="Helios Sacristan" userId="84b4a8b7-0bd1-4af0-8a16-1746420df77d" providerId="ADAL" clId="{4DF4B347-7AD9-4BE0-8D69-25542E55B770}" dt="2022-03-15T11:14:33.247" v="103" actId="478"/>
          <ac:spMkLst>
            <pc:docMk/>
            <pc:sldMk cId="0" sldId="265"/>
            <ac:spMk id="494" creationId="{D1FD384C-60AE-48A7-80EC-29A3E096AEF2}"/>
          </ac:spMkLst>
        </pc:spChg>
        <pc:spChg chg="mod">
          <ac:chgData name="Helios Sacristan" userId="84b4a8b7-0bd1-4af0-8a16-1746420df77d" providerId="ADAL" clId="{4DF4B347-7AD9-4BE0-8D69-25542E55B770}" dt="2022-03-15T11:14:33.247" v="103" actId="478"/>
          <ac:spMkLst>
            <pc:docMk/>
            <pc:sldMk cId="0" sldId="265"/>
            <ac:spMk id="495" creationId="{9310B2A8-C034-46D1-A53A-DFF49AF1F5BD}"/>
          </ac:spMkLst>
        </pc:spChg>
        <pc:spChg chg="mod">
          <ac:chgData name="Helios Sacristan" userId="84b4a8b7-0bd1-4af0-8a16-1746420df77d" providerId="ADAL" clId="{4DF4B347-7AD9-4BE0-8D69-25542E55B770}" dt="2022-03-15T11:14:33.247" v="103" actId="478"/>
          <ac:spMkLst>
            <pc:docMk/>
            <pc:sldMk cId="0" sldId="265"/>
            <ac:spMk id="496" creationId="{907AB712-E427-4F78-9F80-5C778FAA1B15}"/>
          </ac:spMkLst>
        </pc:spChg>
        <pc:spChg chg="mod">
          <ac:chgData name="Helios Sacristan" userId="84b4a8b7-0bd1-4af0-8a16-1746420df77d" providerId="ADAL" clId="{4DF4B347-7AD9-4BE0-8D69-25542E55B770}" dt="2022-03-15T11:14:33.247" v="103" actId="478"/>
          <ac:spMkLst>
            <pc:docMk/>
            <pc:sldMk cId="0" sldId="265"/>
            <ac:spMk id="497" creationId="{E754B12B-F734-48FF-B5D8-A9E641B5B44A}"/>
          </ac:spMkLst>
        </pc:spChg>
        <pc:spChg chg="mod">
          <ac:chgData name="Helios Sacristan" userId="84b4a8b7-0bd1-4af0-8a16-1746420df77d" providerId="ADAL" clId="{4DF4B347-7AD9-4BE0-8D69-25542E55B770}" dt="2022-03-15T11:14:33.247" v="103" actId="478"/>
          <ac:spMkLst>
            <pc:docMk/>
            <pc:sldMk cId="0" sldId="265"/>
            <ac:spMk id="498" creationId="{5BD237B6-7100-4D73-A8F3-897EE1C5831D}"/>
          </ac:spMkLst>
        </pc:spChg>
        <pc:spChg chg="mod">
          <ac:chgData name="Helios Sacristan" userId="84b4a8b7-0bd1-4af0-8a16-1746420df77d" providerId="ADAL" clId="{4DF4B347-7AD9-4BE0-8D69-25542E55B770}" dt="2022-03-15T11:14:33.247" v="103" actId="478"/>
          <ac:spMkLst>
            <pc:docMk/>
            <pc:sldMk cId="0" sldId="265"/>
            <ac:spMk id="499" creationId="{1C9D8D06-235D-49CA-B3CB-42E0A0516D74}"/>
          </ac:spMkLst>
        </pc:spChg>
        <pc:spChg chg="mod">
          <ac:chgData name="Helios Sacristan" userId="84b4a8b7-0bd1-4af0-8a16-1746420df77d" providerId="ADAL" clId="{4DF4B347-7AD9-4BE0-8D69-25542E55B770}" dt="2022-03-15T11:14:33.247" v="103" actId="478"/>
          <ac:spMkLst>
            <pc:docMk/>
            <pc:sldMk cId="0" sldId="265"/>
            <ac:spMk id="500" creationId="{9FC55170-BC4D-43CC-AEEF-0D13E9920CA3}"/>
          </ac:spMkLst>
        </pc:spChg>
        <pc:spChg chg="mod">
          <ac:chgData name="Helios Sacristan" userId="84b4a8b7-0bd1-4af0-8a16-1746420df77d" providerId="ADAL" clId="{4DF4B347-7AD9-4BE0-8D69-25542E55B770}" dt="2022-03-15T11:14:33.247" v="103" actId="478"/>
          <ac:spMkLst>
            <pc:docMk/>
            <pc:sldMk cId="0" sldId="265"/>
            <ac:spMk id="501" creationId="{66BBE3EC-4F15-4B1D-A04F-88A9977D88CD}"/>
          </ac:spMkLst>
        </pc:spChg>
        <pc:spChg chg="mod">
          <ac:chgData name="Helios Sacristan" userId="84b4a8b7-0bd1-4af0-8a16-1746420df77d" providerId="ADAL" clId="{4DF4B347-7AD9-4BE0-8D69-25542E55B770}" dt="2022-03-15T11:14:33.247" v="103" actId="478"/>
          <ac:spMkLst>
            <pc:docMk/>
            <pc:sldMk cId="0" sldId="265"/>
            <ac:spMk id="502" creationId="{739E255F-8CBE-4A83-B249-1BFF5514D95E}"/>
          </ac:spMkLst>
        </pc:spChg>
        <pc:spChg chg="mod">
          <ac:chgData name="Helios Sacristan" userId="84b4a8b7-0bd1-4af0-8a16-1746420df77d" providerId="ADAL" clId="{4DF4B347-7AD9-4BE0-8D69-25542E55B770}" dt="2022-03-15T11:14:33.247" v="103" actId="478"/>
          <ac:spMkLst>
            <pc:docMk/>
            <pc:sldMk cId="0" sldId="265"/>
            <ac:spMk id="503" creationId="{B9A000AC-61C5-4518-B46D-20D8A4A1F3F2}"/>
          </ac:spMkLst>
        </pc:spChg>
        <pc:spChg chg="mod">
          <ac:chgData name="Helios Sacristan" userId="84b4a8b7-0bd1-4af0-8a16-1746420df77d" providerId="ADAL" clId="{4DF4B347-7AD9-4BE0-8D69-25542E55B770}" dt="2022-03-15T11:14:33.247" v="103" actId="478"/>
          <ac:spMkLst>
            <pc:docMk/>
            <pc:sldMk cId="0" sldId="265"/>
            <ac:spMk id="504" creationId="{84768C62-34AF-4016-BEAC-1AE5215BAC5C}"/>
          </ac:spMkLst>
        </pc:spChg>
        <pc:spChg chg="mod">
          <ac:chgData name="Helios Sacristan" userId="84b4a8b7-0bd1-4af0-8a16-1746420df77d" providerId="ADAL" clId="{4DF4B347-7AD9-4BE0-8D69-25542E55B770}" dt="2022-03-15T11:14:33.247" v="103" actId="478"/>
          <ac:spMkLst>
            <pc:docMk/>
            <pc:sldMk cId="0" sldId="265"/>
            <ac:spMk id="505" creationId="{77A3958A-8BED-4492-9602-A0A54C79AB9A}"/>
          </ac:spMkLst>
        </pc:spChg>
        <pc:spChg chg="mod">
          <ac:chgData name="Helios Sacristan" userId="84b4a8b7-0bd1-4af0-8a16-1746420df77d" providerId="ADAL" clId="{4DF4B347-7AD9-4BE0-8D69-25542E55B770}" dt="2022-03-15T11:14:33.247" v="103" actId="478"/>
          <ac:spMkLst>
            <pc:docMk/>
            <pc:sldMk cId="0" sldId="265"/>
            <ac:spMk id="506" creationId="{672BE807-BA16-4251-BDCB-C9D8BA156D5F}"/>
          </ac:spMkLst>
        </pc:spChg>
        <pc:spChg chg="mod">
          <ac:chgData name="Helios Sacristan" userId="84b4a8b7-0bd1-4af0-8a16-1746420df77d" providerId="ADAL" clId="{4DF4B347-7AD9-4BE0-8D69-25542E55B770}" dt="2022-03-15T11:14:33.247" v="103" actId="478"/>
          <ac:spMkLst>
            <pc:docMk/>
            <pc:sldMk cId="0" sldId="265"/>
            <ac:spMk id="507" creationId="{9823EDF1-55E3-42EE-AD02-C724F242523E}"/>
          </ac:spMkLst>
        </pc:spChg>
        <pc:spChg chg="mod">
          <ac:chgData name="Helios Sacristan" userId="84b4a8b7-0bd1-4af0-8a16-1746420df77d" providerId="ADAL" clId="{4DF4B347-7AD9-4BE0-8D69-25542E55B770}" dt="2022-03-15T11:14:33.247" v="103" actId="478"/>
          <ac:spMkLst>
            <pc:docMk/>
            <pc:sldMk cId="0" sldId="265"/>
            <ac:spMk id="508" creationId="{4FDE0560-3B22-4DF7-892D-740601A780B7}"/>
          </ac:spMkLst>
        </pc:spChg>
        <pc:spChg chg="mod">
          <ac:chgData name="Helios Sacristan" userId="84b4a8b7-0bd1-4af0-8a16-1746420df77d" providerId="ADAL" clId="{4DF4B347-7AD9-4BE0-8D69-25542E55B770}" dt="2022-03-15T11:14:33.247" v="103" actId="478"/>
          <ac:spMkLst>
            <pc:docMk/>
            <pc:sldMk cId="0" sldId="265"/>
            <ac:spMk id="509" creationId="{2A37C812-DDF6-4E3E-823A-BC5BB978B28E}"/>
          </ac:spMkLst>
        </pc:spChg>
        <pc:spChg chg="mod">
          <ac:chgData name="Helios Sacristan" userId="84b4a8b7-0bd1-4af0-8a16-1746420df77d" providerId="ADAL" clId="{4DF4B347-7AD9-4BE0-8D69-25542E55B770}" dt="2022-03-15T11:14:33.247" v="103" actId="478"/>
          <ac:spMkLst>
            <pc:docMk/>
            <pc:sldMk cId="0" sldId="265"/>
            <ac:spMk id="510" creationId="{7C0687BD-5050-462E-BDCA-3FE1E65AF08E}"/>
          </ac:spMkLst>
        </pc:spChg>
        <pc:spChg chg="mod">
          <ac:chgData name="Helios Sacristan" userId="84b4a8b7-0bd1-4af0-8a16-1746420df77d" providerId="ADAL" clId="{4DF4B347-7AD9-4BE0-8D69-25542E55B770}" dt="2022-03-15T11:14:33.247" v="103" actId="478"/>
          <ac:spMkLst>
            <pc:docMk/>
            <pc:sldMk cId="0" sldId="265"/>
            <ac:spMk id="511" creationId="{760913CC-46B5-4F02-BC08-DCCFB367669C}"/>
          </ac:spMkLst>
        </pc:spChg>
        <pc:spChg chg="mod">
          <ac:chgData name="Helios Sacristan" userId="84b4a8b7-0bd1-4af0-8a16-1746420df77d" providerId="ADAL" clId="{4DF4B347-7AD9-4BE0-8D69-25542E55B770}" dt="2022-03-15T11:14:33.247" v="103" actId="478"/>
          <ac:spMkLst>
            <pc:docMk/>
            <pc:sldMk cId="0" sldId="265"/>
            <ac:spMk id="512" creationId="{D7D83081-0D71-4672-8C81-C83ECBA92DB8}"/>
          </ac:spMkLst>
        </pc:spChg>
        <pc:spChg chg="mod">
          <ac:chgData name="Helios Sacristan" userId="84b4a8b7-0bd1-4af0-8a16-1746420df77d" providerId="ADAL" clId="{4DF4B347-7AD9-4BE0-8D69-25542E55B770}" dt="2022-03-15T11:14:33.247" v="103" actId="478"/>
          <ac:spMkLst>
            <pc:docMk/>
            <pc:sldMk cId="0" sldId="265"/>
            <ac:spMk id="513" creationId="{F6DD81EA-EFCF-46EF-8242-527435487D41}"/>
          </ac:spMkLst>
        </pc:spChg>
        <pc:spChg chg="mod">
          <ac:chgData name="Helios Sacristan" userId="84b4a8b7-0bd1-4af0-8a16-1746420df77d" providerId="ADAL" clId="{4DF4B347-7AD9-4BE0-8D69-25542E55B770}" dt="2022-03-15T11:14:33.247" v="103" actId="478"/>
          <ac:spMkLst>
            <pc:docMk/>
            <pc:sldMk cId="0" sldId="265"/>
            <ac:spMk id="514" creationId="{A06D88E6-A29C-4891-B215-A29272009FDE}"/>
          </ac:spMkLst>
        </pc:spChg>
        <pc:spChg chg="mod">
          <ac:chgData name="Helios Sacristan" userId="84b4a8b7-0bd1-4af0-8a16-1746420df77d" providerId="ADAL" clId="{4DF4B347-7AD9-4BE0-8D69-25542E55B770}" dt="2022-03-15T11:14:33.247" v="103" actId="478"/>
          <ac:spMkLst>
            <pc:docMk/>
            <pc:sldMk cId="0" sldId="265"/>
            <ac:spMk id="515" creationId="{1D4E2B08-37FD-4EEE-A065-9BF272AF01F0}"/>
          </ac:spMkLst>
        </pc:spChg>
        <pc:spChg chg="mod">
          <ac:chgData name="Helios Sacristan" userId="84b4a8b7-0bd1-4af0-8a16-1746420df77d" providerId="ADAL" clId="{4DF4B347-7AD9-4BE0-8D69-25542E55B770}" dt="2022-03-15T11:14:33.247" v="103" actId="478"/>
          <ac:spMkLst>
            <pc:docMk/>
            <pc:sldMk cId="0" sldId="265"/>
            <ac:spMk id="516" creationId="{C38CE65E-C630-496B-B45D-3CF577A76618}"/>
          </ac:spMkLst>
        </pc:spChg>
        <pc:spChg chg="mod">
          <ac:chgData name="Helios Sacristan" userId="84b4a8b7-0bd1-4af0-8a16-1746420df77d" providerId="ADAL" clId="{4DF4B347-7AD9-4BE0-8D69-25542E55B770}" dt="2022-03-15T11:14:33.247" v="103" actId="478"/>
          <ac:spMkLst>
            <pc:docMk/>
            <pc:sldMk cId="0" sldId="265"/>
            <ac:spMk id="517" creationId="{B39ADDFA-EDCE-4DA6-A43D-4933066B05C2}"/>
          </ac:spMkLst>
        </pc:spChg>
        <pc:spChg chg="mod">
          <ac:chgData name="Helios Sacristan" userId="84b4a8b7-0bd1-4af0-8a16-1746420df77d" providerId="ADAL" clId="{4DF4B347-7AD9-4BE0-8D69-25542E55B770}" dt="2022-03-15T11:14:33.247" v="103" actId="478"/>
          <ac:spMkLst>
            <pc:docMk/>
            <pc:sldMk cId="0" sldId="265"/>
            <ac:spMk id="518" creationId="{832CFCAF-1619-45BC-9911-0D07A78EB6B6}"/>
          </ac:spMkLst>
        </pc:spChg>
        <pc:spChg chg="mod">
          <ac:chgData name="Helios Sacristan" userId="84b4a8b7-0bd1-4af0-8a16-1746420df77d" providerId="ADAL" clId="{4DF4B347-7AD9-4BE0-8D69-25542E55B770}" dt="2022-03-15T11:14:33.247" v="103" actId="478"/>
          <ac:spMkLst>
            <pc:docMk/>
            <pc:sldMk cId="0" sldId="265"/>
            <ac:spMk id="519" creationId="{2454B7B2-C80E-421A-922B-4065E9FDAD99}"/>
          </ac:spMkLst>
        </pc:spChg>
        <pc:spChg chg="mod">
          <ac:chgData name="Helios Sacristan" userId="84b4a8b7-0bd1-4af0-8a16-1746420df77d" providerId="ADAL" clId="{4DF4B347-7AD9-4BE0-8D69-25542E55B770}" dt="2022-03-15T11:14:33.247" v="103" actId="478"/>
          <ac:spMkLst>
            <pc:docMk/>
            <pc:sldMk cId="0" sldId="265"/>
            <ac:spMk id="520" creationId="{BFEC3F7C-F571-4733-9FEB-D226FA39C263}"/>
          </ac:spMkLst>
        </pc:spChg>
        <pc:spChg chg="mod">
          <ac:chgData name="Helios Sacristan" userId="84b4a8b7-0bd1-4af0-8a16-1746420df77d" providerId="ADAL" clId="{4DF4B347-7AD9-4BE0-8D69-25542E55B770}" dt="2022-03-15T11:14:33.247" v="103" actId="478"/>
          <ac:spMkLst>
            <pc:docMk/>
            <pc:sldMk cId="0" sldId="265"/>
            <ac:spMk id="521" creationId="{397106F0-0B55-45C2-9ABE-008FB342761B}"/>
          </ac:spMkLst>
        </pc:spChg>
        <pc:spChg chg="mod">
          <ac:chgData name="Helios Sacristan" userId="84b4a8b7-0bd1-4af0-8a16-1746420df77d" providerId="ADAL" clId="{4DF4B347-7AD9-4BE0-8D69-25542E55B770}" dt="2022-03-15T11:14:33.247" v="103" actId="478"/>
          <ac:spMkLst>
            <pc:docMk/>
            <pc:sldMk cId="0" sldId="265"/>
            <ac:spMk id="522" creationId="{75B84335-B3C9-4DCD-93A8-15753F4DAAEE}"/>
          </ac:spMkLst>
        </pc:spChg>
        <pc:spChg chg="mod">
          <ac:chgData name="Helios Sacristan" userId="84b4a8b7-0bd1-4af0-8a16-1746420df77d" providerId="ADAL" clId="{4DF4B347-7AD9-4BE0-8D69-25542E55B770}" dt="2022-03-15T11:14:33.247" v="103" actId="478"/>
          <ac:spMkLst>
            <pc:docMk/>
            <pc:sldMk cId="0" sldId="265"/>
            <ac:spMk id="523" creationId="{BE0A3568-4ACB-43AC-A910-5B54AFC9D20B}"/>
          </ac:spMkLst>
        </pc:spChg>
        <pc:spChg chg="mod">
          <ac:chgData name="Helios Sacristan" userId="84b4a8b7-0bd1-4af0-8a16-1746420df77d" providerId="ADAL" clId="{4DF4B347-7AD9-4BE0-8D69-25542E55B770}" dt="2022-03-15T11:14:33.247" v="103" actId="478"/>
          <ac:spMkLst>
            <pc:docMk/>
            <pc:sldMk cId="0" sldId="265"/>
            <ac:spMk id="524" creationId="{310160F6-E738-439E-BC94-B0B67031C9FB}"/>
          </ac:spMkLst>
        </pc:spChg>
        <pc:spChg chg="mod">
          <ac:chgData name="Helios Sacristan" userId="84b4a8b7-0bd1-4af0-8a16-1746420df77d" providerId="ADAL" clId="{4DF4B347-7AD9-4BE0-8D69-25542E55B770}" dt="2022-03-15T11:14:33.247" v="103" actId="478"/>
          <ac:spMkLst>
            <pc:docMk/>
            <pc:sldMk cId="0" sldId="265"/>
            <ac:spMk id="525" creationId="{29C0ACFD-6C04-4870-8C9F-38B96E73A591}"/>
          </ac:spMkLst>
        </pc:spChg>
        <pc:spChg chg="mod">
          <ac:chgData name="Helios Sacristan" userId="84b4a8b7-0bd1-4af0-8a16-1746420df77d" providerId="ADAL" clId="{4DF4B347-7AD9-4BE0-8D69-25542E55B770}" dt="2022-03-15T11:14:33.247" v="103" actId="478"/>
          <ac:spMkLst>
            <pc:docMk/>
            <pc:sldMk cId="0" sldId="265"/>
            <ac:spMk id="526" creationId="{EA7FF0F8-04A2-4617-B8CF-3D5B3E3CD3D6}"/>
          </ac:spMkLst>
        </pc:spChg>
        <pc:spChg chg="mod">
          <ac:chgData name="Helios Sacristan" userId="84b4a8b7-0bd1-4af0-8a16-1746420df77d" providerId="ADAL" clId="{4DF4B347-7AD9-4BE0-8D69-25542E55B770}" dt="2022-03-15T11:14:33.247" v="103" actId="478"/>
          <ac:spMkLst>
            <pc:docMk/>
            <pc:sldMk cId="0" sldId="265"/>
            <ac:spMk id="527" creationId="{E505D129-533D-4FA1-BD7A-9D19A1143AC8}"/>
          </ac:spMkLst>
        </pc:spChg>
        <pc:spChg chg="mod">
          <ac:chgData name="Helios Sacristan" userId="84b4a8b7-0bd1-4af0-8a16-1746420df77d" providerId="ADAL" clId="{4DF4B347-7AD9-4BE0-8D69-25542E55B770}" dt="2022-03-15T11:14:33.247" v="103" actId="478"/>
          <ac:spMkLst>
            <pc:docMk/>
            <pc:sldMk cId="0" sldId="265"/>
            <ac:spMk id="528" creationId="{30559C6C-3D9D-4CC1-BD5F-ABBB8EB358F5}"/>
          </ac:spMkLst>
        </pc:spChg>
        <pc:spChg chg="mod">
          <ac:chgData name="Helios Sacristan" userId="84b4a8b7-0bd1-4af0-8a16-1746420df77d" providerId="ADAL" clId="{4DF4B347-7AD9-4BE0-8D69-25542E55B770}" dt="2022-03-15T11:14:33.247" v="103" actId="478"/>
          <ac:spMkLst>
            <pc:docMk/>
            <pc:sldMk cId="0" sldId="265"/>
            <ac:spMk id="529" creationId="{6B4E3F6B-CEB0-4BE6-8ADB-B2A262E21B34}"/>
          </ac:spMkLst>
        </pc:spChg>
        <pc:spChg chg="mod">
          <ac:chgData name="Helios Sacristan" userId="84b4a8b7-0bd1-4af0-8a16-1746420df77d" providerId="ADAL" clId="{4DF4B347-7AD9-4BE0-8D69-25542E55B770}" dt="2022-03-15T11:14:33.247" v="103" actId="478"/>
          <ac:spMkLst>
            <pc:docMk/>
            <pc:sldMk cId="0" sldId="265"/>
            <ac:spMk id="530" creationId="{68F64199-9131-485D-AC4E-0706A5814860}"/>
          </ac:spMkLst>
        </pc:spChg>
        <pc:spChg chg="mod">
          <ac:chgData name="Helios Sacristan" userId="84b4a8b7-0bd1-4af0-8a16-1746420df77d" providerId="ADAL" clId="{4DF4B347-7AD9-4BE0-8D69-25542E55B770}" dt="2022-03-15T11:14:33.247" v="103" actId="478"/>
          <ac:spMkLst>
            <pc:docMk/>
            <pc:sldMk cId="0" sldId="265"/>
            <ac:spMk id="531" creationId="{F756A718-E3C5-4737-BBA8-70AEA7310E45}"/>
          </ac:spMkLst>
        </pc:spChg>
        <pc:spChg chg="mod">
          <ac:chgData name="Helios Sacristan" userId="84b4a8b7-0bd1-4af0-8a16-1746420df77d" providerId="ADAL" clId="{4DF4B347-7AD9-4BE0-8D69-25542E55B770}" dt="2022-03-15T11:14:33.247" v="103" actId="478"/>
          <ac:spMkLst>
            <pc:docMk/>
            <pc:sldMk cId="0" sldId="265"/>
            <ac:spMk id="532" creationId="{49BFDD2B-5E01-4617-AE47-9B7F3352C94F}"/>
          </ac:spMkLst>
        </pc:spChg>
        <pc:spChg chg="mod">
          <ac:chgData name="Helios Sacristan" userId="84b4a8b7-0bd1-4af0-8a16-1746420df77d" providerId="ADAL" clId="{4DF4B347-7AD9-4BE0-8D69-25542E55B770}" dt="2022-03-15T11:14:33.247" v="103" actId="478"/>
          <ac:spMkLst>
            <pc:docMk/>
            <pc:sldMk cId="0" sldId="265"/>
            <ac:spMk id="533" creationId="{BFE43140-7D90-4BCB-96BB-B629F607EB32}"/>
          </ac:spMkLst>
        </pc:spChg>
        <pc:spChg chg="mod">
          <ac:chgData name="Helios Sacristan" userId="84b4a8b7-0bd1-4af0-8a16-1746420df77d" providerId="ADAL" clId="{4DF4B347-7AD9-4BE0-8D69-25542E55B770}" dt="2022-03-15T11:14:33.247" v="103" actId="478"/>
          <ac:spMkLst>
            <pc:docMk/>
            <pc:sldMk cId="0" sldId="265"/>
            <ac:spMk id="534" creationId="{11D396E1-7682-415C-AA4F-E270E8204E76}"/>
          </ac:spMkLst>
        </pc:spChg>
        <pc:spChg chg="mod">
          <ac:chgData name="Helios Sacristan" userId="84b4a8b7-0bd1-4af0-8a16-1746420df77d" providerId="ADAL" clId="{4DF4B347-7AD9-4BE0-8D69-25542E55B770}" dt="2022-03-15T11:14:33.247" v="103" actId="478"/>
          <ac:spMkLst>
            <pc:docMk/>
            <pc:sldMk cId="0" sldId="265"/>
            <ac:spMk id="535" creationId="{C1EB97B9-D883-4CC2-A85D-DAADB6D331BF}"/>
          </ac:spMkLst>
        </pc:spChg>
        <pc:spChg chg="mod">
          <ac:chgData name="Helios Sacristan" userId="84b4a8b7-0bd1-4af0-8a16-1746420df77d" providerId="ADAL" clId="{4DF4B347-7AD9-4BE0-8D69-25542E55B770}" dt="2022-03-15T11:14:33.247" v="103" actId="478"/>
          <ac:spMkLst>
            <pc:docMk/>
            <pc:sldMk cId="0" sldId="265"/>
            <ac:spMk id="536" creationId="{FE2CB9A0-5657-4846-A2DD-B71F84FD6802}"/>
          </ac:spMkLst>
        </pc:spChg>
        <pc:spChg chg="mod">
          <ac:chgData name="Helios Sacristan" userId="84b4a8b7-0bd1-4af0-8a16-1746420df77d" providerId="ADAL" clId="{4DF4B347-7AD9-4BE0-8D69-25542E55B770}" dt="2022-03-15T11:14:33.247" v="103" actId="478"/>
          <ac:spMkLst>
            <pc:docMk/>
            <pc:sldMk cId="0" sldId="265"/>
            <ac:spMk id="537" creationId="{8E53D542-F8F8-4450-802F-5D44A9429081}"/>
          </ac:spMkLst>
        </pc:spChg>
        <pc:spChg chg="mod">
          <ac:chgData name="Helios Sacristan" userId="84b4a8b7-0bd1-4af0-8a16-1746420df77d" providerId="ADAL" clId="{4DF4B347-7AD9-4BE0-8D69-25542E55B770}" dt="2022-03-15T11:14:33.247" v="103" actId="478"/>
          <ac:spMkLst>
            <pc:docMk/>
            <pc:sldMk cId="0" sldId="265"/>
            <ac:spMk id="538" creationId="{66210C42-6FE9-41C2-A1C4-ECD5C2BD88AE}"/>
          </ac:spMkLst>
        </pc:spChg>
        <pc:spChg chg="mod">
          <ac:chgData name="Helios Sacristan" userId="84b4a8b7-0bd1-4af0-8a16-1746420df77d" providerId="ADAL" clId="{4DF4B347-7AD9-4BE0-8D69-25542E55B770}" dt="2022-03-15T11:14:33.247" v="103" actId="478"/>
          <ac:spMkLst>
            <pc:docMk/>
            <pc:sldMk cId="0" sldId="265"/>
            <ac:spMk id="539" creationId="{A64144E2-59FC-4FC9-ABB1-83AC4894FE3F}"/>
          </ac:spMkLst>
        </pc:spChg>
        <pc:spChg chg="mod">
          <ac:chgData name="Helios Sacristan" userId="84b4a8b7-0bd1-4af0-8a16-1746420df77d" providerId="ADAL" clId="{4DF4B347-7AD9-4BE0-8D69-25542E55B770}" dt="2022-03-15T11:14:33.247" v="103" actId="478"/>
          <ac:spMkLst>
            <pc:docMk/>
            <pc:sldMk cId="0" sldId="265"/>
            <ac:spMk id="540" creationId="{3CAE6534-9BAB-40F2-B34D-4015A6493A63}"/>
          </ac:spMkLst>
        </pc:spChg>
        <pc:spChg chg="mod">
          <ac:chgData name="Helios Sacristan" userId="84b4a8b7-0bd1-4af0-8a16-1746420df77d" providerId="ADAL" clId="{4DF4B347-7AD9-4BE0-8D69-25542E55B770}" dt="2022-03-15T11:14:33.247" v="103" actId="478"/>
          <ac:spMkLst>
            <pc:docMk/>
            <pc:sldMk cId="0" sldId="265"/>
            <ac:spMk id="541" creationId="{34297CC2-DB00-4F27-AA06-532AE59490A3}"/>
          </ac:spMkLst>
        </pc:spChg>
        <pc:spChg chg="mod">
          <ac:chgData name="Helios Sacristan" userId="84b4a8b7-0bd1-4af0-8a16-1746420df77d" providerId="ADAL" clId="{4DF4B347-7AD9-4BE0-8D69-25542E55B770}" dt="2022-03-15T11:14:33.247" v="103" actId="478"/>
          <ac:spMkLst>
            <pc:docMk/>
            <pc:sldMk cId="0" sldId="265"/>
            <ac:spMk id="542" creationId="{80020211-1BFB-47DF-9488-5F3EACCCAB9C}"/>
          </ac:spMkLst>
        </pc:spChg>
        <pc:spChg chg="mod">
          <ac:chgData name="Helios Sacristan" userId="84b4a8b7-0bd1-4af0-8a16-1746420df77d" providerId="ADAL" clId="{4DF4B347-7AD9-4BE0-8D69-25542E55B770}" dt="2022-03-15T11:14:33.247" v="103" actId="478"/>
          <ac:spMkLst>
            <pc:docMk/>
            <pc:sldMk cId="0" sldId="265"/>
            <ac:spMk id="543" creationId="{4EDE3EFA-543D-410F-8845-EBB1DF0D7AE6}"/>
          </ac:spMkLst>
        </pc:spChg>
        <pc:spChg chg="mod">
          <ac:chgData name="Helios Sacristan" userId="84b4a8b7-0bd1-4af0-8a16-1746420df77d" providerId="ADAL" clId="{4DF4B347-7AD9-4BE0-8D69-25542E55B770}" dt="2022-03-15T11:14:33.247" v="103" actId="478"/>
          <ac:spMkLst>
            <pc:docMk/>
            <pc:sldMk cId="0" sldId="265"/>
            <ac:spMk id="544" creationId="{2364BDC0-1D17-4F98-8630-34F3FEA18A16}"/>
          </ac:spMkLst>
        </pc:spChg>
        <pc:spChg chg="mod">
          <ac:chgData name="Helios Sacristan" userId="84b4a8b7-0bd1-4af0-8a16-1746420df77d" providerId="ADAL" clId="{4DF4B347-7AD9-4BE0-8D69-25542E55B770}" dt="2022-03-15T11:14:33.247" v="103" actId="478"/>
          <ac:spMkLst>
            <pc:docMk/>
            <pc:sldMk cId="0" sldId="265"/>
            <ac:spMk id="545" creationId="{5EE036A7-27AC-4B78-A15F-C4FABF65054F}"/>
          </ac:spMkLst>
        </pc:spChg>
        <pc:spChg chg="mod">
          <ac:chgData name="Helios Sacristan" userId="84b4a8b7-0bd1-4af0-8a16-1746420df77d" providerId="ADAL" clId="{4DF4B347-7AD9-4BE0-8D69-25542E55B770}" dt="2022-03-15T11:14:33.247" v="103" actId="478"/>
          <ac:spMkLst>
            <pc:docMk/>
            <pc:sldMk cId="0" sldId="265"/>
            <ac:spMk id="546" creationId="{BCD6B62C-58D6-45C6-939D-A6D824E15B9A}"/>
          </ac:spMkLst>
        </pc:spChg>
        <pc:spChg chg="mod">
          <ac:chgData name="Helios Sacristan" userId="84b4a8b7-0bd1-4af0-8a16-1746420df77d" providerId="ADAL" clId="{4DF4B347-7AD9-4BE0-8D69-25542E55B770}" dt="2022-03-15T11:14:33.247" v="103" actId="478"/>
          <ac:spMkLst>
            <pc:docMk/>
            <pc:sldMk cId="0" sldId="265"/>
            <ac:spMk id="547" creationId="{300D3490-B33B-4DEF-9C4F-8D6DF9C246B7}"/>
          </ac:spMkLst>
        </pc:spChg>
        <pc:spChg chg="mod">
          <ac:chgData name="Helios Sacristan" userId="84b4a8b7-0bd1-4af0-8a16-1746420df77d" providerId="ADAL" clId="{4DF4B347-7AD9-4BE0-8D69-25542E55B770}" dt="2022-03-15T11:14:33.247" v="103" actId="478"/>
          <ac:spMkLst>
            <pc:docMk/>
            <pc:sldMk cId="0" sldId="265"/>
            <ac:spMk id="548" creationId="{E2C70B45-9DA4-41DD-AAE6-A2BC214B4010}"/>
          </ac:spMkLst>
        </pc:spChg>
        <pc:spChg chg="mod">
          <ac:chgData name="Helios Sacristan" userId="84b4a8b7-0bd1-4af0-8a16-1746420df77d" providerId="ADAL" clId="{4DF4B347-7AD9-4BE0-8D69-25542E55B770}" dt="2022-03-15T11:14:33.247" v="103" actId="478"/>
          <ac:spMkLst>
            <pc:docMk/>
            <pc:sldMk cId="0" sldId="265"/>
            <ac:spMk id="549" creationId="{4B5A7DCD-6C64-4DF8-8D98-D610193F5C23}"/>
          </ac:spMkLst>
        </pc:spChg>
        <pc:spChg chg="mod">
          <ac:chgData name="Helios Sacristan" userId="84b4a8b7-0bd1-4af0-8a16-1746420df77d" providerId="ADAL" clId="{4DF4B347-7AD9-4BE0-8D69-25542E55B770}" dt="2022-03-15T11:14:33.247" v="103" actId="478"/>
          <ac:spMkLst>
            <pc:docMk/>
            <pc:sldMk cId="0" sldId="265"/>
            <ac:spMk id="550" creationId="{3AA6C9E0-1260-414B-8A6D-8EB7A08FFD21}"/>
          </ac:spMkLst>
        </pc:spChg>
        <pc:spChg chg="mod">
          <ac:chgData name="Helios Sacristan" userId="84b4a8b7-0bd1-4af0-8a16-1746420df77d" providerId="ADAL" clId="{4DF4B347-7AD9-4BE0-8D69-25542E55B770}" dt="2022-03-15T11:14:33.247" v="103" actId="478"/>
          <ac:spMkLst>
            <pc:docMk/>
            <pc:sldMk cId="0" sldId="265"/>
            <ac:spMk id="551" creationId="{55EBE4D8-444C-4603-9A6A-136ED31A7BA8}"/>
          </ac:spMkLst>
        </pc:spChg>
        <pc:spChg chg="mod">
          <ac:chgData name="Helios Sacristan" userId="84b4a8b7-0bd1-4af0-8a16-1746420df77d" providerId="ADAL" clId="{4DF4B347-7AD9-4BE0-8D69-25542E55B770}" dt="2022-03-15T11:14:33.247" v="103" actId="478"/>
          <ac:spMkLst>
            <pc:docMk/>
            <pc:sldMk cId="0" sldId="265"/>
            <ac:spMk id="552" creationId="{E6030EE5-4A4B-4A0A-8BFB-E5F49D26D9CE}"/>
          </ac:spMkLst>
        </pc:spChg>
        <pc:spChg chg="mod">
          <ac:chgData name="Helios Sacristan" userId="84b4a8b7-0bd1-4af0-8a16-1746420df77d" providerId="ADAL" clId="{4DF4B347-7AD9-4BE0-8D69-25542E55B770}" dt="2022-03-15T11:14:33.247" v="103" actId="478"/>
          <ac:spMkLst>
            <pc:docMk/>
            <pc:sldMk cId="0" sldId="265"/>
            <ac:spMk id="553" creationId="{BD316D78-151C-434B-86DB-BCF77B701013}"/>
          </ac:spMkLst>
        </pc:spChg>
        <pc:spChg chg="mod">
          <ac:chgData name="Helios Sacristan" userId="84b4a8b7-0bd1-4af0-8a16-1746420df77d" providerId="ADAL" clId="{4DF4B347-7AD9-4BE0-8D69-25542E55B770}" dt="2022-03-15T11:14:33.247" v="103" actId="478"/>
          <ac:spMkLst>
            <pc:docMk/>
            <pc:sldMk cId="0" sldId="265"/>
            <ac:spMk id="554" creationId="{7C9F6AB8-EC71-4139-8630-B0B50648E728}"/>
          </ac:spMkLst>
        </pc:spChg>
        <pc:spChg chg="mod">
          <ac:chgData name="Helios Sacristan" userId="84b4a8b7-0bd1-4af0-8a16-1746420df77d" providerId="ADAL" clId="{4DF4B347-7AD9-4BE0-8D69-25542E55B770}" dt="2022-03-15T11:14:33.247" v="103" actId="478"/>
          <ac:spMkLst>
            <pc:docMk/>
            <pc:sldMk cId="0" sldId="265"/>
            <ac:spMk id="555" creationId="{42D9A9DB-A396-4984-8D9D-823B2FA877F2}"/>
          </ac:spMkLst>
        </pc:spChg>
        <pc:spChg chg="mod">
          <ac:chgData name="Helios Sacristan" userId="84b4a8b7-0bd1-4af0-8a16-1746420df77d" providerId="ADAL" clId="{4DF4B347-7AD9-4BE0-8D69-25542E55B770}" dt="2022-03-15T11:14:33.247" v="103" actId="478"/>
          <ac:spMkLst>
            <pc:docMk/>
            <pc:sldMk cId="0" sldId="265"/>
            <ac:spMk id="556" creationId="{BE30775E-EB61-4B55-92A0-B544EE1746B4}"/>
          </ac:spMkLst>
        </pc:spChg>
        <pc:spChg chg="mod">
          <ac:chgData name="Helios Sacristan" userId="84b4a8b7-0bd1-4af0-8a16-1746420df77d" providerId="ADAL" clId="{4DF4B347-7AD9-4BE0-8D69-25542E55B770}" dt="2022-03-15T11:14:33.247" v="103" actId="478"/>
          <ac:spMkLst>
            <pc:docMk/>
            <pc:sldMk cId="0" sldId="265"/>
            <ac:spMk id="557" creationId="{373FD7F9-B72A-494A-9068-4DA90C6F7D1D}"/>
          </ac:spMkLst>
        </pc:spChg>
        <pc:spChg chg="mod">
          <ac:chgData name="Helios Sacristan" userId="84b4a8b7-0bd1-4af0-8a16-1746420df77d" providerId="ADAL" clId="{4DF4B347-7AD9-4BE0-8D69-25542E55B770}" dt="2022-03-15T11:14:33.247" v="103" actId="478"/>
          <ac:spMkLst>
            <pc:docMk/>
            <pc:sldMk cId="0" sldId="265"/>
            <ac:spMk id="558" creationId="{B27BA733-1DD6-43B8-8F5F-A6A7988D5FD5}"/>
          </ac:spMkLst>
        </pc:spChg>
        <pc:spChg chg="mod">
          <ac:chgData name="Helios Sacristan" userId="84b4a8b7-0bd1-4af0-8a16-1746420df77d" providerId="ADAL" clId="{4DF4B347-7AD9-4BE0-8D69-25542E55B770}" dt="2022-03-15T11:14:33.247" v="103" actId="478"/>
          <ac:spMkLst>
            <pc:docMk/>
            <pc:sldMk cId="0" sldId="265"/>
            <ac:spMk id="559" creationId="{199F1288-0498-4F8F-951C-5BF34C51B212}"/>
          </ac:spMkLst>
        </pc:spChg>
        <pc:spChg chg="mod">
          <ac:chgData name="Helios Sacristan" userId="84b4a8b7-0bd1-4af0-8a16-1746420df77d" providerId="ADAL" clId="{4DF4B347-7AD9-4BE0-8D69-25542E55B770}" dt="2022-03-15T11:14:33.247" v="103" actId="478"/>
          <ac:spMkLst>
            <pc:docMk/>
            <pc:sldMk cId="0" sldId="265"/>
            <ac:spMk id="560" creationId="{1A8EC1E6-1865-4BFE-A37B-EA3AB6180249}"/>
          </ac:spMkLst>
        </pc:spChg>
        <pc:spChg chg="mod">
          <ac:chgData name="Helios Sacristan" userId="84b4a8b7-0bd1-4af0-8a16-1746420df77d" providerId="ADAL" clId="{4DF4B347-7AD9-4BE0-8D69-25542E55B770}" dt="2022-03-15T11:14:33.247" v="103" actId="478"/>
          <ac:spMkLst>
            <pc:docMk/>
            <pc:sldMk cId="0" sldId="265"/>
            <ac:spMk id="561" creationId="{589A6DBA-5B0D-4DC1-8D6D-387DCD5CEF35}"/>
          </ac:spMkLst>
        </pc:spChg>
        <pc:spChg chg="mod">
          <ac:chgData name="Helios Sacristan" userId="84b4a8b7-0bd1-4af0-8a16-1746420df77d" providerId="ADAL" clId="{4DF4B347-7AD9-4BE0-8D69-25542E55B770}" dt="2022-03-15T11:14:33.247" v="103" actId="478"/>
          <ac:spMkLst>
            <pc:docMk/>
            <pc:sldMk cId="0" sldId="265"/>
            <ac:spMk id="562" creationId="{7276506B-B502-4B47-A916-648EA2240004}"/>
          </ac:spMkLst>
        </pc:spChg>
        <pc:spChg chg="mod">
          <ac:chgData name="Helios Sacristan" userId="84b4a8b7-0bd1-4af0-8a16-1746420df77d" providerId="ADAL" clId="{4DF4B347-7AD9-4BE0-8D69-25542E55B770}" dt="2022-03-15T11:14:33.247" v="103" actId="478"/>
          <ac:spMkLst>
            <pc:docMk/>
            <pc:sldMk cId="0" sldId="265"/>
            <ac:spMk id="563" creationId="{829592F6-639F-4522-8DB3-DA9A32D7A293}"/>
          </ac:spMkLst>
        </pc:spChg>
        <pc:spChg chg="mod">
          <ac:chgData name="Helios Sacristan" userId="84b4a8b7-0bd1-4af0-8a16-1746420df77d" providerId="ADAL" clId="{4DF4B347-7AD9-4BE0-8D69-25542E55B770}" dt="2022-03-15T11:14:33.247" v="103" actId="478"/>
          <ac:spMkLst>
            <pc:docMk/>
            <pc:sldMk cId="0" sldId="265"/>
            <ac:spMk id="564" creationId="{C6AAA133-FA2B-4427-8183-F864A6BFE271}"/>
          </ac:spMkLst>
        </pc:spChg>
        <pc:spChg chg="mod">
          <ac:chgData name="Helios Sacristan" userId="84b4a8b7-0bd1-4af0-8a16-1746420df77d" providerId="ADAL" clId="{4DF4B347-7AD9-4BE0-8D69-25542E55B770}" dt="2022-03-15T11:14:33.247" v="103" actId="478"/>
          <ac:spMkLst>
            <pc:docMk/>
            <pc:sldMk cId="0" sldId="265"/>
            <ac:spMk id="565" creationId="{44B2045E-E492-4B65-B547-04CF4692CBD9}"/>
          </ac:spMkLst>
        </pc:spChg>
        <pc:spChg chg="mod">
          <ac:chgData name="Helios Sacristan" userId="84b4a8b7-0bd1-4af0-8a16-1746420df77d" providerId="ADAL" clId="{4DF4B347-7AD9-4BE0-8D69-25542E55B770}" dt="2022-03-15T11:14:33.247" v="103" actId="478"/>
          <ac:spMkLst>
            <pc:docMk/>
            <pc:sldMk cId="0" sldId="265"/>
            <ac:spMk id="566" creationId="{1452D7CE-ADE8-4137-8C04-F97AECD94D26}"/>
          </ac:spMkLst>
        </pc:spChg>
        <pc:spChg chg="mod">
          <ac:chgData name="Helios Sacristan" userId="84b4a8b7-0bd1-4af0-8a16-1746420df77d" providerId="ADAL" clId="{4DF4B347-7AD9-4BE0-8D69-25542E55B770}" dt="2022-03-15T11:14:33.247" v="103" actId="478"/>
          <ac:spMkLst>
            <pc:docMk/>
            <pc:sldMk cId="0" sldId="265"/>
            <ac:spMk id="567" creationId="{2355A0B2-BE19-4008-B690-164A7BA3851D}"/>
          </ac:spMkLst>
        </pc:spChg>
        <pc:spChg chg="mod">
          <ac:chgData name="Helios Sacristan" userId="84b4a8b7-0bd1-4af0-8a16-1746420df77d" providerId="ADAL" clId="{4DF4B347-7AD9-4BE0-8D69-25542E55B770}" dt="2022-03-15T11:14:33.247" v="103" actId="478"/>
          <ac:spMkLst>
            <pc:docMk/>
            <pc:sldMk cId="0" sldId="265"/>
            <ac:spMk id="568" creationId="{F2D0834C-1312-4598-BCDB-B204F4C5BC5B}"/>
          </ac:spMkLst>
        </pc:spChg>
        <pc:spChg chg="mod">
          <ac:chgData name="Helios Sacristan" userId="84b4a8b7-0bd1-4af0-8a16-1746420df77d" providerId="ADAL" clId="{4DF4B347-7AD9-4BE0-8D69-25542E55B770}" dt="2022-03-15T11:14:33.247" v="103" actId="478"/>
          <ac:spMkLst>
            <pc:docMk/>
            <pc:sldMk cId="0" sldId="265"/>
            <ac:spMk id="569" creationId="{6A1C24FE-B9E4-4C88-B80A-D0D879126E71}"/>
          </ac:spMkLst>
        </pc:spChg>
        <pc:spChg chg="mod">
          <ac:chgData name="Helios Sacristan" userId="84b4a8b7-0bd1-4af0-8a16-1746420df77d" providerId="ADAL" clId="{4DF4B347-7AD9-4BE0-8D69-25542E55B770}" dt="2022-03-15T11:14:33.247" v="103" actId="478"/>
          <ac:spMkLst>
            <pc:docMk/>
            <pc:sldMk cId="0" sldId="265"/>
            <ac:spMk id="570" creationId="{38388F31-49D2-4CFB-8DEC-596629EC4752}"/>
          </ac:spMkLst>
        </pc:spChg>
        <pc:spChg chg="mod">
          <ac:chgData name="Helios Sacristan" userId="84b4a8b7-0bd1-4af0-8a16-1746420df77d" providerId="ADAL" clId="{4DF4B347-7AD9-4BE0-8D69-25542E55B770}" dt="2022-03-15T11:14:33.247" v="103" actId="478"/>
          <ac:spMkLst>
            <pc:docMk/>
            <pc:sldMk cId="0" sldId="265"/>
            <ac:spMk id="571" creationId="{C808B2E4-42DC-468E-9165-1DC1CD13BC41}"/>
          </ac:spMkLst>
        </pc:spChg>
        <pc:spChg chg="mod">
          <ac:chgData name="Helios Sacristan" userId="84b4a8b7-0bd1-4af0-8a16-1746420df77d" providerId="ADAL" clId="{4DF4B347-7AD9-4BE0-8D69-25542E55B770}" dt="2022-03-15T11:14:33.247" v="103" actId="478"/>
          <ac:spMkLst>
            <pc:docMk/>
            <pc:sldMk cId="0" sldId="265"/>
            <ac:spMk id="572" creationId="{2DFAF250-EA34-45EB-A0B9-576D32F4D885}"/>
          </ac:spMkLst>
        </pc:spChg>
        <pc:spChg chg="mod">
          <ac:chgData name="Helios Sacristan" userId="84b4a8b7-0bd1-4af0-8a16-1746420df77d" providerId="ADAL" clId="{4DF4B347-7AD9-4BE0-8D69-25542E55B770}" dt="2022-03-15T11:14:33.247" v="103" actId="478"/>
          <ac:spMkLst>
            <pc:docMk/>
            <pc:sldMk cId="0" sldId="265"/>
            <ac:spMk id="573" creationId="{0CA927C3-7640-49F2-9941-155D3E25C635}"/>
          </ac:spMkLst>
        </pc:spChg>
        <pc:spChg chg="mod">
          <ac:chgData name="Helios Sacristan" userId="84b4a8b7-0bd1-4af0-8a16-1746420df77d" providerId="ADAL" clId="{4DF4B347-7AD9-4BE0-8D69-25542E55B770}" dt="2022-03-15T11:14:33.247" v="103" actId="478"/>
          <ac:spMkLst>
            <pc:docMk/>
            <pc:sldMk cId="0" sldId="265"/>
            <ac:spMk id="574" creationId="{71FF4506-E080-431F-A911-D19D7683E3FF}"/>
          </ac:spMkLst>
        </pc:spChg>
        <pc:spChg chg="mod">
          <ac:chgData name="Helios Sacristan" userId="84b4a8b7-0bd1-4af0-8a16-1746420df77d" providerId="ADAL" clId="{4DF4B347-7AD9-4BE0-8D69-25542E55B770}" dt="2022-03-15T11:14:33.247" v="103" actId="478"/>
          <ac:spMkLst>
            <pc:docMk/>
            <pc:sldMk cId="0" sldId="265"/>
            <ac:spMk id="575" creationId="{63AF2583-CB27-4F41-94FB-2F04E20B46AA}"/>
          </ac:spMkLst>
        </pc:spChg>
        <pc:spChg chg="mod">
          <ac:chgData name="Helios Sacristan" userId="84b4a8b7-0bd1-4af0-8a16-1746420df77d" providerId="ADAL" clId="{4DF4B347-7AD9-4BE0-8D69-25542E55B770}" dt="2022-03-15T11:14:33.247" v="103" actId="478"/>
          <ac:spMkLst>
            <pc:docMk/>
            <pc:sldMk cId="0" sldId="265"/>
            <ac:spMk id="576" creationId="{CEDB3A1B-8095-407F-9821-8E6BBD1DB6F3}"/>
          </ac:spMkLst>
        </pc:spChg>
        <pc:spChg chg="mod">
          <ac:chgData name="Helios Sacristan" userId="84b4a8b7-0bd1-4af0-8a16-1746420df77d" providerId="ADAL" clId="{4DF4B347-7AD9-4BE0-8D69-25542E55B770}" dt="2022-03-15T11:14:33.247" v="103" actId="478"/>
          <ac:spMkLst>
            <pc:docMk/>
            <pc:sldMk cId="0" sldId="265"/>
            <ac:spMk id="577" creationId="{053EA855-D2C9-4620-A305-4FB01E35043F}"/>
          </ac:spMkLst>
        </pc:spChg>
        <pc:spChg chg="mod">
          <ac:chgData name="Helios Sacristan" userId="84b4a8b7-0bd1-4af0-8a16-1746420df77d" providerId="ADAL" clId="{4DF4B347-7AD9-4BE0-8D69-25542E55B770}" dt="2022-03-15T11:14:33.247" v="103" actId="478"/>
          <ac:spMkLst>
            <pc:docMk/>
            <pc:sldMk cId="0" sldId="265"/>
            <ac:spMk id="578" creationId="{1FCF829E-9554-44BD-A09C-6FDA1E3714A9}"/>
          </ac:spMkLst>
        </pc:spChg>
        <pc:spChg chg="mod">
          <ac:chgData name="Helios Sacristan" userId="84b4a8b7-0bd1-4af0-8a16-1746420df77d" providerId="ADAL" clId="{4DF4B347-7AD9-4BE0-8D69-25542E55B770}" dt="2022-03-15T11:14:33.247" v="103" actId="478"/>
          <ac:spMkLst>
            <pc:docMk/>
            <pc:sldMk cId="0" sldId="265"/>
            <ac:spMk id="579" creationId="{C445D5A2-1AC5-420E-8B5C-4E3C93048D7F}"/>
          </ac:spMkLst>
        </pc:spChg>
        <pc:spChg chg="mod">
          <ac:chgData name="Helios Sacristan" userId="84b4a8b7-0bd1-4af0-8a16-1746420df77d" providerId="ADAL" clId="{4DF4B347-7AD9-4BE0-8D69-25542E55B770}" dt="2022-03-15T11:14:33.247" v="103" actId="478"/>
          <ac:spMkLst>
            <pc:docMk/>
            <pc:sldMk cId="0" sldId="265"/>
            <ac:spMk id="580" creationId="{881D8FC6-B05F-462F-877C-789936FBE17C}"/>
          </ac:spMkLst>
        </pc:spChg>
        <pc:spChg chg="mod">
          <ac:chgData name="Helios Sacristan" userId="84b4a8b7-0bd1-4af0-8a16-1746420df77d" providerId="ADAL" clId="{4DF4B347-7AD9-4BE0-8D69-25542E55B770}" dt="2022-03-15T11:14:33.247" v="103" actId="478"/>
          <ac:spMkLst>
            <pc:docMk/>
            <pc:sldMk cId="0" sldId="265"/>
            <ac:spMk id="581" creationId="{2C92FFAC-051B-4DBB-A1B7-97451E51B413}"/>
          </ac:spMkLst>
        </pc:spChg>
        <pc:spChg chg="mod">
          <ac:chgData name="Helios Sacristan" userId="84b4a8b7-0bd1-4af0-8a16-1746420df77d" providerId="ADAL" clId="{4DF4B347-7AD9-4BE0-8D69-25542E55B770}" dt="2022-03-15T11:14:33.247" v="103" actId="478"/>
          <ac:spMkLst>
            <pc:docMk/>
            <pc:sldMk cId="0" sldId="265"/>
            <ac:spMk id="582" creationId="{AEFEF458-9E68-405D-ABF3-84408290DEF0}"/>
          </ac:spMkLst>
        </pc:spChg>
        <pc:spChg chg="mod">
          <ac:chgData name="Helios Sacristan" userId="84b4a8b7-0bd1-4af0-8a16-1746420df77d" providerId="ADAL" clId="{4DF4B347-7AD9-4BE0-8D69-25542E55B770}" dt="2022-03-15T11:14:33.247" v="103" actId="478"/>
          <ac:spMkLst>
            <pc:docMk/>
            <pc:sldMk cId="0" sldId="265"/>
            <ac:spMk id="583" creationId="{F4E595C9-A17B-45A0-9648-6BCF02ED5691}"/>
          </ac:spMkLst>
        </pc:spChg>
        <pc:spChg chg="mod">
          <ac:chgData name="Helios Sacristan" userId="84b4a8b7-0bd1-4af0-8a16-1746420df77d" providerId="ADAL" clId="{4DF4B347-7AD9-4BE0-8D69-25542E55B770}" dt="2022-03-15T11:14:33.247" v="103" actId="478"/>
          <ac:spMkLst>
            <pc:docMk/>
            <pc:sldMk cId="0" sldId="265"/>
            <ac:spMk id="584" creationId="{8A020AAB-330C-4F55-820C-329EB9F36E27}"/>
          </ac:spMkLst>
        </pc:spChg>
        <pc:spChg chg="mod">
          <ac:chgData name="Helios Sacristan" userId="84b4a8b7-0bd1-4af0-8a16-1746420df77d" providerId="ADAL" clId="{4DF4B347-7AD9-4BE0-8D69-25542E55B770}" dt="2022-03-15T11:14:33.247" v="103" actId="478"/>
          <ac:spMkLst>
            <pc:docMk/>
            <pc:sldMk cId="0" sldId="265"/>
            <ac:spMk id="585" creationId="{34B362E9-4370-4F99-BCBF-EA58535E820F}"/>
          </ac:spMkLst>
        </pc:spChg>
        <pc:spChg chg="mod">
          <ac:chgData name="Helios Sacristan" userId="84b4a8b7-0bd1-4af0-8a16-1746420df77d" providerId="ADAL" clId="{4DF4B347-7AD9-4BE0-8D69-25542E55B770}" dt="2022-03-15T11:14:33.247" v="103" actId="478"/>
          <ac:spMkLst>
            <pc:docMk/>
            <pc:sldMk cId="0" sldId="265"/>
            <ac:spMk id="586" creationId="{23A99137-8D4F-4B33-AD1E-1878108B0C89}"/>
          </ac:spMkLst>
        </pc:spChg>
        <pc:spChg chg="mod">
          <ac:chgData name="Helios Sacristan" userId="84b4a8b7-0bd1-4af0-8a16-1746420df77d" providerId="ADAL" clId="{4DF4B347-7AD9-4BE0-8D69-25542E55B770}" dt="2022-03-15T11:14:33.247" v="103" actId="478"/>
          <ac:spMkLst>
            <pc:docMk/>
            <pc:sldMk cId="0" sldId="265"/>
            <ac:spMk id="587" creationId="{ED20C31F-C338-49A4-BEC9-02AEBFBB1E61}"/>
          </ac:spMkLst>
        </pc:spChg>
        <pc:spChg chg="mod">
          <ac:chgData name="Helios Sacristan" userId="84b4a8b7-0bd1-4af0-8a16-1746420df77d" providerId="ADAL" clId="{4DF4B347-7AD9-4BE0-8D69-25542E55B770}" dt="2022-03-15T11:14:33.247" v="103" actId="478"/>
          <ac:spMkLst>
            <pc:docMk/>
            <pc:sldMk cId="0" sldId="265"/>
            <ac:spMk id="588" creationId="{F47BE2FD-8772-450D-A93F-56EE3B4C2553}"/>
          </ac:spMkLst>
        </pc:spChg>
        <pc:spChg chg="mod">
          <ac:chgData name="Helios Sacristan" userId="84b4a8b7-0bd1-4af0-8a16-1746420df77d" providerId="ADAL" clId="{4DF4B347-7AD9-4BE0-8D69-25542E55B770}" dt="2022-03-15T11:14:33.247" v="103" actId="478"/>
          <ac:spMkLst>
            <pc:docMk/>
            <pc:sldMk cId="0" sldId="265"/>
            <ac:spMk id="589" creationId="{6AD8C692-B415-4BC6-8D55-794213C02754}"/>
          </ac:spMkLst>
        </pc:spChg>
        <pc:spChg chg="mod">
          <ac:chgData name="Helios Sacristan" userId="84b4a8b7-0bd1-4af0-8a16-1746420df77d" providerId="ADAL" clId="{4DF4B347-7AD9-4BE0-8D69-25542E55B770}" dt="2022-03-15T11:14:33.247" v="103" actId="478"/>
          <ac:spMkLst>
            <pc:docMk/>
            <pc:sldMk cId="0" sldId="265"/>
            <ac:spMk id="590" creationId="{6B59D260-A0B1-4A15-924A-D3030F548495}"/>
          </ac:spMkLst>
        </pc:spChg>
        <pc:spChg chg="mod">
          <ac:chgData name="Helios Sacristan" userId="84b4a8b7-0bd1-4af0-8a16-1746420df77d" providerId="ADAL" clId="{4DF4B347-7AD9-4BE0-8D69-25542E55B770}" dt="2022-03-15T11:14:33.247" v="103" actId="478"/>
          <ac:spMkLst>
            <pc:docMk/>
            <pc:sldMk cId="0" sldId="265"/>
            <ac:spMk id="591" creationId="{9ED88D2E-468A-4666-A08C-A8416291EA47}"/>
          </ac:spMkLst>
        </pc:spChg>
        <pc:spChg chg="mod">
          <ac:chgData name="Helios Sacristan" userId="84b4a8b7-0bd1-4af0-8a16-1746420df77d" providerId="ADAL" clId="{4DF4B347-7AD9-4BE0-8D69-25542E55B770}" dt="2022-03-15T11:14:33.247" v="103" actId="478"/>
          <ac:spMkLst>
            <pc:docMk/>
            <pc:sldMk cId="0" sldId="265"/>
            <ac:spMk id="592" creationId="{983E2ADE-A49C-45B2-AACF-6F38B4A1F2FC}"/>
          </ac:spMkLst>
        </pc:spChg>
        <pc:spChg chg="mod">
          <ac:chgData name="Helios Sacristan" userId="84b4a8b7-0bd1-4af0-8a16-1746420df77d" providerId="ADAL" clId="{4DF4B347-7AD9-4BE0-8D69-25542E55B770}" dt="2022-03-15T11:14:33.247" v="103" actId="478"/>
          <ac:spMkLst>
            <pc:docMk/>
            <pc:sldMk cId="0" sldId="265"/>
            <ac:spMk id="593" creationId="{0051B79E-EA17-4440-82A8-976CCDC6A083}"/>
          </ac:spMkLst>
        </pc:spChg>
        <pc:spChg chg="mod">
          <ac:chgData name="Helios Sacristan" userId="84b4a8b7-0bd1-4af0-8a16-1746420df77d" providerId="ADAL" clId="{4DF4B347-7AD9-4BE0-8D69-25542E55B770}" dt="2022-03-15T11:14:33.247" v="103" actId="478"/>
          <ac:spMkLst>
            <pc:docMk/>
            <pc:sldMk cId="0" sldId="265"/>
            <ac:spMk id="594" creationId="{BEC111E6-0978-453A-AB91-7F6478626A92}"/>
          </ac:spMkLst>
        </pc:spChg>
        <pc:spChg chg="mod">
          <ac:chgData name="Helios Sacristan" userId="84b4a8b7-0bd1-4af0-8a16-1746420df77d" providerId="ADAL" clId="{4DF4B347-7AD9-4BE0-8D69-25542E55B770}" dt="2022-03-15T11:14:33.247" v="103" actId="478"/>
          <ac:spMkLst>
            <pc:docMk/>
            <pc:sldMk cId="0" sldId="265"/>
            <ac:spMk id="595" creationId="{8F8ED115-56BC-4C43-84FF-0CE5240B7224}"/>
          </ac:spMkLst>
        </pc:spChg>
        <pc:spChg chg="mod">
          <ac:chgData name="Helios Sacristan" userId="84b4a8b7-0bd1-4af0-8a16-1746420df77d" providerId="ADAL" clId="{4DF4B347-7AD9-4BE0-8D69-25542E55B770}" dt="2022-03-15T11:14:33.247" v="103" actId="478"/>
          <ac:spMkLst>
            <pc:docMk/>
            <pc:sldMk cId="0" sldId="265"/>
            <ac:spMk id="596" creationId="{C4011AF3-DFF5-4BA3-B699-CB4ABBA66ABA}"/>
          </ac:spMkLst>
        </pc:spChg>
        <pc:spChg chg="mod">
          <ac:chgData name="Helios Sacristan" userId="84b4a8b7-0bd1-4af0-8a16-1746420df77d" providerId="ADAL" clId="{4DF4B347-7AD9-4BE0-8D69-25542E55B770}" dt="2022-03-15T11:14:33.247" v="103" actId="478"/>
          <ac:spMkLst>
            <pc:docMk/>
            <pc:sldMk cId="0" sldId="265"/>
            <ac:spMk id="597" creationId="{A0599515-00B9-4B49-9879-FDEC94803FB9}"/>
          </ac:spMkLst>
        </pc:spChg>
        <pc:spChg chg="mod">
          <ac:chgData name="Helios Sacristan" userId="84b4a8b7-0bd1-4af0-8a16-1746420df77d" providerId="ADAL" clId="{4DF4B347-7AD9-4BE0-8D69-25542E55B770}" dt="2022-03-15T11:14:33.247" v="103" actId="478"/>
          <ac:spMkLst>
            <pc:docMk/>
            <pc:sldMk cId="0" sldId="265"/>
            <ac:spMk id="598" creationId="{AD8864BE-E93E-4146-9F44-CD582F42AC1C}"/>
          </ac:spMkLst>
        </pc:spChg>
        <pc:spChg chg="mod">
          <ac:chgData name="Helios Sacristan" userId="84b4a8b7-0bd1-4af0-8a16-1746420df77d" providerId="ADAL" clId="{4DF4B347-7AD9-4BE0-8D69-25542E55B770}" dt="2022-03-15T11:14:33.247" v="103" actId="478"/>
          <ac:spMkLst>
            <pc:docMk/>
            <pc:sldMk cId="0" sldId="265"/>
            <ac:spMk id="599" creationId="{99EA5B6F-91E2-4858-BE86-E92101B24583}"/>
          </ac:spMkLst>
        </pc:spChg>
        <pc:spChg chg="mod">
          <ac:chgData name="Helios Sacristan" userId="84b4a8b7-0bd1-4af0-8a16-1746420df77d" providerId="ADAL" clId="{4DF4B347-7AD9-4BE0-8D69-25542E55B770}" dt="2022-03-15T11:14:33.247" v="103" actId="478"/>
          <ac:spMkLst>
            <pc:docMk/>
            <pc:sldMk cId="0" sldId="265"/>
            <ac:spMk id="600" creationId="{0592975F-3DA7-4C74-AC9A-1B78D59E38E5}"/>
          </ac:spMkLst>
        </pc:spChg>
        <pc:spChg chg="mod">
          <ac:chgData name="Helios Sacristan" userId="84b4a8b7-0bd1-4af0-8a16-1746420df77d" providerId="ADAL" clId="{4DF4B347-7AD9-4BE0-8D69-25542E55B770}" dt="2022-03-15T11:14:33.247" v="103" actId="478"/>
          <ac:spMkLst>
            <pc:docMk/>
            <pc:sldMk cId="0" sldId="265"/>
            <ac:spMk id="601" creationId="{B92A006B-C63A-48AB-AD98-1AFBB1C176C7}"/>
          </ac:spMkLst>
        </pc:spChg>
        <pc:spChg chg="mod">
          <ac:chgData name="Helios Sacristan" userId="84b4a8b7-0bd1-4af0-8a16-1746420df77d" providerId="ADAL" clId="{4DF4B347-7AD9-4BE0-8D69-25542E55B770}" dt="2022-03-15T11:14:33.247" v="103" actId="478"/>
          <ac:spMkLst>
            <pc:docMk/>
            <pc:sldMk cId="0" sldId="265"/>
            <ac:spMk id="602" creationId="{03069A39-9264-4D28-891A-8798F308775D}"/>
          </ac:spMkLst>
        </pc:spChg>
        <pc:spChg chg="mod">
          <ac:chgData name="Helios Sacristan" userId="84b4a8b7-0bd1-4af0-8a16-1746420df77d" providerId="ADAL" clId="{4DF4B347-7AD9-4BE0-8D69-25542E55B770}" dt="2022-03-15T11:14:33.247" v="103" actId="478"/>
          <ac:spMkLst>
            <pc:docMk/>
            <pc:sldMk cId="0" sldId="265"/>
            <ac:spMk id="603" creationId="{07E22BE6-8DFD-4B41-878D-8FFB8076F3A4}"/>
          </ac:spMkLst>
        </pc:spChg>
        <pc:spChg chg="mod">
          <ac:chgData name="Helios Sacristan" userId="84b4a8b7-0bd1-4af0-8a16-1746420df77d" providerId="ADAL" clId="{4DF4B347-7AD9-4BE0-8D69-25542E55B770}" dt="2022-03-15T11:14:33.247" v="103" actId="478"/>
          <ac:spMkLst>
            <pc:docMk/>
            <pc:sldMk cId="0" sldId="265"/>
            <ac:spMk id="604" creationId="{09EF3086-D112-42FB-9EA6-0C030827A206}"/>
          </ac:spMkLst>
        </pc:spChg>
        <pc:spChg chg="mod">
          <ac:chgData name="Helios Sacristan" userId="84b4a8b7-0bd1-4af0-8a16-1746420df77d" providerId="ADAL" clId="{4DF4B347-7AD9-4BE0-8D69-25542E55B770}" dt="2022-03-15T11:14:33.247" v="103" actId="478"/>
          <ac:spMkLst>
            <pc:docMk/>
            <pc:sldMk cId="0" sldId="265"/>
            <ac:spMk id="605" creationId="{E66D935A-42C0-4CC8-92F6-0F1B2B69B7F5}"/>
          </ac:spMkLst>
        </pc:spChg>
        <pc:spChg chg="mod">
          <ac:chgData name="Helios Sacristan" userId="84b4a8b7-0bd1-4af0-8a16-1746420df77d" providerId="ADAL" clId="{4DF4B347-7AD9-4BE0-8D69-25542E55B770}" dt="2022-03-15T11:14:33.247" v="103" actId="478"/>
          <ac:spMkLst>
            <pc:docMk/>
            <pc:sldMk cId="0" sldId="265"/>
            <ac:spMk id="606" creationId="{E5741FF0-E17E-480D-8A65-AC9947BA6290}"/>
          </ac:spMkLst>
        </pc:spChg>
        <pc:spChg chg="mod">
          <ac:chgData name="Helios Sacristan" userId="84b4a8b7-0bd1-4af0-8a16-1746420df77d" providerId="ADAL" clId="{4DF4B347-7AD9-4BE0-8D69-25542E55B770}" dt="2022-03-15T11:14:33.247" v="103" actId="478"/>
          <ac:spMkLst>
            <pc:docMk/>
            <pc:sldMk cId="0" sldId="265"/>
            <ac:spMk id="607" creationId="{8837BC40-B4C5-4D3C-9438-6868D6A0795E}"/>
          </ac:spMkLst>
        </pc:spChg>
        <pc:spChg chg="mod">
          <ac:chgData name="Helios Sacristan" userId="84b4a8b7-0bd1-4af0-8a16-1746420df77d" providerId="ADAL" clId="{4DF4B347-7AD9-4BE0-8D69-25542E55B770}" dt="2022-03-15T11:14:33.247" v="103" actId="478"/>
          <ac:spMkLst>
            <pc:docMk/>
            <pc:sldMk cId="0" sldId="265"/>
            <ac:spMk id="608" creationId="{4233AC7A-1119-46CC-B34E-1AF516675FE7}"/>
          </ac:spMkLst>
        </pc:spChg>
        <pc:spChg chg="mod">
          <ac:chgData name="Helios Sacristan" userId="84b4a8b7-0bd1-4af0-8a16-1746420df77d" providerId="ADAL" clId="{4DF4B347-7AD9-4BE0-8D69-25542E55B770}" dt="2022-03-15T11:14:33.247" v="103" actId="478"/>
          <ac:spMkLst>
            <pc:docMk/>
            <pc:sldMk cId="0" sldId="265"/>
            <ac:spMk id="609" creationId="{083F169D-A3F8-4B80-B286-A687814D2D58}"/>
          </ac:spMkLst>
        </pc:spChg>
        <pc:spChg chg="mod">
          <ac:chgData name="Helios Sacristan" userId="84b4a8b7-0bd1-4af0-8a16-1746420df77d" providerId="ADAL" clId="{4DF4B347-7AD9-4BE0-8D69-25542E55B770}" dt="2022-03-15T11:14:33.247" v="103" actId="478"/>
          <ac:spMkLst>
            <pc:docMk/>
            <pc:sldMk cId="0" sldId="265"/>
            <ac:spMk id="610" creationId="{036246C4-17D3-4028-B360-BD048F472E79}"/>
          </ac:spMkLst>
        </pc:spChg>
        <pc:spChg chg="mod">
          <ac:chgData name="Helios Sacristan" userId="84b4a8b7-0bd1-4af0-8a16-1746420df77d" providerId="ADAL" clId="{4DF4B347-7AD9-4BE0-8D69-25542E55B770}" dt="2022-03-15T11:14:33.247" v="103" actId="478"/>
          <ac:spMkLst>
            <pc:docMk/>
            <pc:sldMk cId="0" sldId="265"/>
            <ac:spMk id="611" creationId="{9A7D75A5-D485-4562-A9F3-A9F0E1FA1892}"/>
          </ac:spMkLst>
        </pc:spChg>
        <pc:spChg chg="mod">
          <ac:chgData name="Helios Sacristan" userId="84b4a8b7-0bd1-4af0-8a16-1746420df77d" providerId="ADAL" clId="{4DF4B347-7AD9-4BE0-8D69-25542E55B770}" dt="2022-03-15T11:14:33.247" v="103" actId="478"/>
          <ac:spMkLst>
            <pc:docMk/>
            <pc:sldMk cId="0" sldId="265"/>
            <ac:spMk id="612" creationId="{9F99E914-6ACE-4062-8D0B-F8E83E72D9F2}"/>
          </ac:spMkLst>
        </pc:spChg>
        <pc:spChg chg="mod">
          <ac:chgData name="Helios Sacristan" userId="84b4a8b7-0bd1-4af0-8a16-1746420df77d" providerId="ADAL" clId="{4DF4B347-7AD9-4BE0-8D69-25542E55B770}" dt="2022-03-15T11:14:33.247" v="103" actId="478"/>
          <ac:spMkLst>
            <pc:docMk/>
            <pc:sldMk cId="0" sldId="265"/>
            <ac:spMk id="613" creationId="{35F657F4-B013-426E-83AF-2FB3EC28FDCC}"/>
          </ac:spMkLst>
        </pc:spChg>
        <pc:spChg chg="mod">
          <ac:chgData name="Helios Sacristan" userId="84b4a8b7-0bd1-4af0-8a16-1746420df77d" providerId="ADAL" clId="{4DF4B347-7AD9-4BE0-8D69-25542E55B770}" dt="2022-03-15T11:14:33.247" v="103" actId="478"/>
          <ac:spMkLst>
            <pc:docMk/>
            <pc:sldMk cId="0" sldId="265"/>
            <ac:spMk id="614" creationId="{FFC097CF-6DA6-41A4-90F8-8EEA7E261BD7}"/>
          </ac:spMkLst>
        </pc:spChg>
        <pc:spChg chg="mod">
          <ac:chgData name="Helios Sacristan" userId="84b4a8b7-0bd1-4af0-8a16-1746420df77d" providerId="ADAL" clId="{4DF4B347-7AD9-4BE0-8D69-25542E55B770}" dt="2022-03-15T11:14:33.247" v="103" actId="478"/>
          <ac:spMkLst>
            <pc:docMk/>
            <pc:sldMk cId="0" sldId="265"/>
            <ac:spMk id="615" creationId="{F62CCBD2-80D4-46F2-B9ED-80BFB89C4949}"/>
          </ac:spMkLst>
        </pc:spChg>
        <pc:spChg chg="mod">
          <ac:chgData name="Helios Sacristan" userId="84b4a8b7-0bd1-4af0-8a16-1746420df77d" providerId="ADAL" clId="{4DF4B347-7AD9-4BE0-8D69-25542E55B770}" dt="2022-03-15T11:14:33.247" v="103" actId="478"/>
          <ac:spMkLst>
            <pc:docMk/>
            <pc:sldMk cId="0" sldId="265"/>
            <ac:spMk id="616" creationId="{8D4EC976-3D90-4FF5-8399-FD55BB9D0B03}"/>
          </ac:spMkLst>
        </pc:spChg>
        <pc:spChg chg="mod">
          <ac:chgData name="Helios Sacristan" userId="84b4a8b7-0bd1-4af0-8a16-1746420df77d" providerId="ADAL" clId="{4DF4B347-7AD9-4BE0-8D69-25542E55B770}" dt="2022-03-15T11:14:33.247" v="103" actId="478"/>
          <ac:spMkLst>
            <pc:docMk/>
            <pc:sldMk cId="0" sldId="265"/>
            <ac:spMk id="617" creationId="{0BC42ABC-B1F9-423D-82B9-90D42EF34078}"/>
          </ac:spMkLst>
        </pc:spChg>
        <pc:spChg chg="mod">
          <ac:chgData name="Helios Sacristan" userId="84b4a8b7-0bd1-4af0-8a16-1746420df77d" providerId="ADAL" clId="{4DF4B347-7AD9-4BE0-8D69-25542E55B770}" dt="2022-03-15T11:14:33.247" v="103" actId="478"/>
          <ac:spMkLst>
            <pc:docMk/>
            <pc:sldMk cId="0" sldId="265"/>
            <ac:spMk id="618" creationId="{CA600632-A545-47EA-893C-28F9CDA86511}"/>
          </ac:spMkLst>
        </pc:spChg>
        <pc:spChg chg="mod">
          <ac:chgData name="Helios Sacristan" userId="84b4a8b7-0bd1-4af0-8a16-1746420df77d" providerId="ADAL" clId="{4DF4B347-7AD9-4BE0-8D69-25542E55B770}" dt="2022-03-15T11:14:33.247" v="103" actId="478"/>
          <ac:spMkLst>
            <pc:docMk/>
            <pc:sldMk cId="0" sldId="265"/>
            <ac:spMk id="619" creationId="{56B7BFE2-204D-45FA-B158-AB0D1D841B97}"/>
          </ac:spMkLst>
        </pc:spChg>
        <pc:spChg chg="mod">
          <ac:chgData name="Helios Sacristan" userId="84b4a8b7-0bd1-4af0-8a16-1746420df77d" providerId="ADAL" clId="{4DF4B347-7AD9-4BE0-8D69-25542E55B770}" dt="2022-03-15T11:14:33.247" v="103" actId="478"/>
          <ac:spMkLst>
            <pc:docMk/>
            <pc:sldMk cId="0" sldId="265"/>
            <ac:spMk id="620" creationId="{5FBDE228-E402-4355-9729-CB6C6DD5DFA1}"/>
          </ac:spMkLst>
        </pc:spChg>
        <pc:spChg chg="mod">
          <ac:chgData name="Helios Sacristan" userId="84b4a8b7-0bd1-4af0-8a16-1746420df77d" providerId="ADAL" clId="{4DF4B347-7AD9-4BE0-8D69-25542E55B770}" dt="2022-03-15T11:14:33.247" v="103" actId="478"/>
          <ac:spMkLst>
            <pc:docMk/>
            <pc:sldMk cId="0" sldId="265"/>
            <ac:spMk id="621" creationId="{75798A48-2DDE-45BB-9472-09F056B6F352}"/>
          </ac:spMkLst>
        </pc:spChg>
        <pc:spChg chg="mod">
          <ac:chgData name="Helios Sacristan" userId="84b4a8b7-0bd1-4af0-8a16-1746420df77d" providerId="ADAL" clId="{4DF4B347-7AD9-4BE0-8D69-25542E55B770}" dt="2022-03-15T11:14:33.247" v="103" actId="478"/>
          <ac:spMkLst>
            <pc:docMk/>
            <pc:sldMk cId="0" sldId="265"/>
            <ac:spMk id="622" creationId="{6CA847CE-9F4B-4610-A834-4370D5BC4209}"/>
          </ac:spMkLst>
        </pc:spChg>
        <pc:spChg chg="mod">
          <ac:chgData name="Helios Sacristan" userId="84b4a8b7-0bd1-4af0-8a16-1746420df77d" providerId="ADAL" clId="{4DF4B347-7AD9-4BE0-8D69-25542E55B770}" dt="2022-03-15T11:14:33.247" v="103" actId="478"/>
          <ac:spMkLst>
            <pc:docMk/>
            <pc:sldMk cId="0" sldId="265"/>
            <ac:spMk id="623" creationId="{9F47E6A4-CE8F-450F-84A0-6A92D1A8BB9C}"/>
          </ac:spMkLst>
        </pc:spChg>
        <pc:spChg chg="mod">
          <ac:chgData name="Helios Sacristan" userId="84b4a8b7-0bd1-4af0-8a16-1746420df77d" providerId="ADAL" clId="{4DF4B347-7AD9-4BE0-8D69-25542E55B770}" dt="2022-03-15T11:14:33.247" v="103" actId="478"/>
          <ac:spMkLst>
            <pc:docMk/>
            <pc:sldMk cId="0" sldId="265"/>
            <ac:spMk id="624" creationId="{5F3A227C-EF2B-4390-B2E9-3753A45D1108}"/>
          </ac:spMkLst>
        </pc:spChg>
        <pc:spChg chg="mod">
          <ac:chgData name="Helios Sacristan" userId="84b4a8b7-0bd1-4af0-8a16-1746420df77d" providerId="ADAL" clId="{4DF4B347-7AD9-4BE0-8D69-25542E55B770}" dt="2022-03-15T11:14:33.247" v="103" actId="478"/>
          <ac:spMkLst>
            <pc:docMk/>
            <pc:sldMk cId="0" sldId="265"/>
            <ac:spMk id="625" creationId="{BA3E6E2D-0486-4792-BC9E-3FCCE065574A}"/>
          </ac:spMkLst>
        </pc:spChg>
        <pc:spChg chg="mod">
          <ac:chgData name="Helios Sacristan" userId="84b4a8b7-0bd1-4af0-8a16-1746420df77d" providerId="ADAL" clId="{4DF4B347-7AD9-4BE0-8D69-25542E55B770}" dt="2022-03-15T11:14:33.247" v="103" actId="478"/>
          <ac:spMkLst>
            <pc:docMk/>
            <pc:sldMk cId="0" sldId="265"/>
            <ac:spMk id="626" creationId="{AAE9AEF9-E542-49DA-B9A6-FFC52DB0036E}"/>
          </ac:spMkLst>
        </pc:spChg>
        <pc:spChg chg="mod">
          <ac:chgData name="Helios Sacristan" userId="84b4a8b7-0bd1-4af0-8a16-1746420df77d" providerId="ADAL" clId="{4DF4B347-7AD9-4BE0-8D69-25542E55B770}" dt="2022-03-15T11:14:33.247" v="103" actId="478"/>
          <ac:spMkLst>
            <pc:docMk/>
            <pc:sldMk cId="0" sldId="265"/>
            <ac:spMk id="627" creationId="{76E061B1-9EBA-4647-A695-5098AD276C8E}"/>
          </ac:spMkLst>
        </pc:spChg>
        <pc:spChg chg="mod">
          <ac:chgData name="Helios Sacristan" userId="84b4a8b7-0bd1-4af0-8a16-1746420df77d" providerId="ADAL" clId="{4DF4B347-7AD9-4BE0-8D69-25542E55B770}" dt="2022-03-15T11:14:33.247" v="103" actId="478"/>
          <ac:spMkLst>
            <pc:docMk/>
            <pc:sldMk cId="0" sldId="265"/>
            <ac:spMk id="628" creationId="{B20EB306-F129-4FEC-BD6A-1BCB8588D9A8}"/>
          </ac:spMkLst>
        </pc:spChg>
        <pc:spChg chg="mod">
          <ac:chgData name="Helios Sacristan" userId="84b4a8b7-0bd1-4af0-8a16-1746420df77d" providerId="ADAL" clId="{4DF4B347-7AD9-4BE0-8D69-25542E55B770}" dt="2022-03-15T11:14:33.247" v="103" actId="478"/>
          <ac:spMkLst>
            <pc:docMk/>
            <pc:sldMk cId="0" sldId="265"/>
            <ac:spMk id="629" creationId="{35D26AEF-ACF6-4B42-8666-5C80F203D1F0}"/>
          </ac:spMkLst>
        </pc:spChg>
        <pc:spChg chg="mod">
          <ac:chgData name="Helios Sacristan" userId="84b4a8b7-0bd1-4af0-8a16-1746420df77d" providerId="ADAL" clId="{4DF4B347-7AD9-4BE0-8D69-25542E55B770}" dt="2022-03-15T11:14:33.247" v="103" actId="478"/>
          <ac:spMkLst>
            <pc:docMk/>
            <pc:sldMk cId="0" sldId="265"/>
            <ac:spMk id="630" creationId="{46FCC64A-E274-4F1B-96D2-300A897BA3E5}"/>
          </ac:spMkLst>
        </pc:spChg>
        <pc:spChg chg="mod">
          <ac:chgData name="Helios Sacristan" userId="84b4a8b7-0bd1-4af0-8a16-1746420df77d" providerId="ADAL" clId="{4DF4B347-7AD9-4BE0-8D69-25542E55B770}" dt="2022-03-15T11:14:33.247" v="103" actId="478"/>
          <ac:spMkLst>
            <pc:docMk/>
            <pc:sldMk cId="0" sldId="265"/>
            <ac:spMk id="631" creationId="{BA181294-52F5-47C3-AFD0-6E69AA279B62}"/>
          </ac:spMkLst>
        </pc:spChg>
        <pc:spChg chg="mod">
          <ac:chgData name="Helios Sacristan" userId="84b4a8b7-0bd1-4af0-8a16-1746420df77d" providerId="ADAL" clId="{4DF4B347-7AD9-4BE0-8D69-25542E55B770}" dt="2022-03-15T11:14:33.247" v="103" actId="478"/>
          <ac:spMkLst>
            <pc:docMk/>
            <pc:sldMk cId="0" sldId="265"/>
            <ac:spMk id="632" creationId="{ADB0F501-08C6-4497-8AD2-328027C5FFF4}"/>
          </ac:spMkLst>
        </pc:spChg>
        <pc:spChg chg="mod">
          <ac:chgData name="Helios Sacristan" userId="84b4a8b7-0bd1-4af0-8a16-1746420df77d" providerId="ADAL" clId="{4DF4B347-7AD9-4BE0-8D69-25542E55B770}" dt="2022-03-15T11:14:33.247" v="103" actId="478"/>
          <ac:spMkLst>
            <pc:docMk/>
            <pc:sldMk cId="0" sldId="265"/>
            <ac:spMk id="633" creationId="{2F23C3FC-6058-440D-99C7-8A9DD7AD1DBC}"/>
          </ac:spMkLst>
        </pc:spChg>
        <pc:spChg chg="mod">
          <ac:chgData name="Helios Sacristan" userId="84b4a8b7-0bd1-4af0-8a16-1746420df77d" providerId="ADAL" clId="{4DF4B347-7AD9-4BE0-8D69-25542E55B770}" dt="2022-03-15T11:14:33.247" v="103" actId="478"/>
          <ac:spMkLst>
            <pc:docMk/>
            <pc:sldMk cId="0" sldId="265"/>
            <ac:spMk id="634" creationId="{93068F68-FB87-40FF-BA4D-1ECBF633949A}"/>
          </ac:spMkLst>
        </pc:spChg>
        <pc:spChg chg="mod">
          <ac:chgData name="Helios Sacristan" userId="84b4a8b7-0bd1-4af0-8a16-1746420df77d" providerId="ADAL" clId="{4DF4B347-7AD9-4BE0-8D69-25542E55B770}" dt="2022-03-15T11:14:33.247" v="103" actId="478"/>
          <ac:spMkLst>
            <pc:docMk/>
            <pc:sldMk cId="0" sldId="265"/>
            <ac:spMk id="635" creationId="{77F7C20B-C4DD-499A-8917-396A0191016C}"/>
          </ac:spMkLst>
        </pc:spChg>
        <pc:spChg chg="mod">
          <ac:chgData name="Helios Sacristan" userId="84b4a8b7-0bd1-4af0-8a16-1746420df77d" providerId="ADAL" clId="{4DF4B347-7AD9-4BE0-8D69-25542E55B770}" dt="2022-03-15T11:14:33.247" v="103" actId="478"/>
          <ac:spMkLst>
            <pc:docMk/>
            <pc:sldMk cId="0" sldId="265"/>
            <ac:spMk id="636" creationId="{C6137823-0B76-4ED6-9E2D-C9A9BC4F7190}"/>
          </ac:spMkLst>
        </pc:spChg>
        <pc:spChg chg="mod">
          <ac:chgData name="Helios Sacristan" userId="84b4a8b7-0bd1-4af0-8a16-1746420df77d" providerId="ADAL" clId="{4DF4B347-7AD9-4BE0-8D69-25542E55B770}" dt="2022-03-15T11:14:33.247" v="103" actId="478"/>
          <ac:spMkLst>
            <pc:docMk/>
            <pc:sldMk cId="0" sldId="265"/>
            <ac:spMk id="637" creationId="{62E0DC53-8481-4854-9A3C-736FA48D5FDC}"/>
          </ac:spMkLst>
        </pc:spChg>
        <pc:spChg chg="mod">
          <ac:chgData name="Helios Sacristan" userId="84b4a8b7-0bd1-4af0-8a16-1746420df77d" providerId="ADAL" clId="{4DF4B347-7AD9-4BE0-8D69-25542E55B770}" dt="2022-03-15T11:14:33.247" v="103" actId="478"/>
          <ac:spMkLst>
            <pc:docMk/>
            <pc:sldMk cId="0" sldId="265"/>
            <ac:spMk id="638" creationId="{E743F903-29F4-4A2E-A124-DF859D6F8C5E}"/>
          </ac:spMkLst>
        </pc:spChg>
        <pc:spChg chg="mod">
          <ac:chgData name="Helios Sacristan" userId="84b4a8b7-0bd1-4af0-8a16-1746420df77d" providerId="ADAL" clId="{4DF4B347-7AD9-4BE0-8D69-25542E55B770}" dt="2022-03-15T11:14:33.247" v="103" actId="478"/>
          <ac:spMkLst>
            <pc:docMk/>
            <pc:sldMk cId="0" sldId="265"/>
            <ac:spMk id="639" creationId="{DE9851A8-1BC2-4E33-A26E-377416F1DED5}"/>
          </ac:spMkLst>
        </pc:spChg>
        <pc:spChg chg="mod">
          <ac:chgData name="Helios Sacristan" userId="84b4a8b7-0bd1-4af0-8a16-1746420df77d" providerId="ADAL" clId="{4DF4B347-7AD9-4BE0-8D69-25542E55B770}" dt="2022-03-15T11:14:33.247" v="103" actId="478"/>
          <ac:spMkLst>
            <pc:docMk/>
            <pc:sldMk cId="0" sldId="265"/>
            <ac:spMk id="640" creationId="{81451A6B-945B-4B02-BC50-A7BFCF586FF1}"/>
          </ac:spMkLst>
        </pc:spChg>
        <pc:spChg chg="mod">
          <ac:chgData name="Helios Sacristan" userId="84b4a8b7-0bd1-4af0-8a16-1746420df77d" providerId="ADAL" clId="{4DF4B347-7AD9-4BE0-8D69-25542E55B770}" dt="2022-03-15T11:14:33.247" v="103" actId="478"/>
          <ac:spMkLst>
            <pc:docMk/>
            <pc:sldMk cId="0" sldId="265"/>
            <ac:spMk id="641" creationId="{B8954474-71EF-4EE9-8C48-8C52F55BF6D5}"/>
          </ac:spMkLst>
        </pc:spChg>
        <pc:spChg chg="mod">
          <ac:chgData name="Helios Sacristan" userId="84b4a8b7-0bd1-4af0-8a16-1746420df77d" providerId="ADAL" clId="{4DF4B347-7AD9-4BE0-8D69-25542E55B770}" dt="2022-03-15T11:14:33.247" v="103" actId="478"/>
          <ac:spMkLst>
            <pc:docMk/>
            <pc:sldMk cId="0" sldId="265"/>
            <ac:spMk id="642" creationId="{C0D08043-6C0C-4E9C-B94E-E66B24F55C00}"/>
          </ac:spMkLst>
        </pc:spChg>
        <pc:spChg chg="mod">
          <ac:chgData name="Helios Sacristan" userId="84b4a8b7-0bd1-4af0-8a16-1746420df77d" providerId="ADAL" clId="{4DF4B347-7AD9-4BE0-8D69-25542E55B770}" dt="2022-03-15T11:14:33.247" v="103" actId="478"/>
          <ac:spMkLst>
            <pc:docMk/>
            <pc:sldMk cId="0" sldId="265"/>
            <ac:spMk id="643" creationId="{375526B4-60DD-4F70-9526-07ADB81DE6C1}"/>
          </ac:spMkLst>
        </pc:spChg>
        <pc:spChg chg="mod">
          <ac:chgData name="Helios Sacristan" userId="84b4a8b7-0bd1-4af0-8a16-1746420df77d" providerId="ADAL" clId="{4DF4B347-7AD9-4BE0-8D69-25542E55B770}" dt="2022-03-15T11:14:33.247" v="103" actId="478"/>
          <ac:spMkLst>
            <pc:docMk/>
            <pc:sldMk cId="0" sldId="265"/>
            <ac:spMk id="644" creationId="{DFAC1AAD-08EC-41FD-93A6-254AC625AB74}"/>
          </ac:spMkLst>
        </pc:spChg>
        <pc:spChg chg="mod">
          <ac:chgData name="Helios Sacristan" userId="84b4a8b7-0bd1-4af0-8a16-1746420df77d" providerId="ADAL" clId="{4DF4B347-7AD9-4BE0-8D69-25542E55B770}" dt="2022-03-15T11:14:33.247" v="103" actId="478"/>
          <ac:spMkLst>
            <pc:docMk/>
            <pc:sldMk cId="0" sldId="265"/>
            <ac:spMk id="645" creationId="{C37B09FC-FF74-4FFE-A679-05C4C4E9BD68}"/>
          </ac:spMkLst>
        </pc:spChg>
        <pc:spChg chg="mod">
          <ac:chgData name="Helios Sacristan" userId="84b4a8b7-0bd1-4af0-8a16-1746420df77d" providerId="ADAL" clId="{4DF4B347-7AD9-4BE0-8D69-25542E55B770}" dt="2022-03-15T11:14:33.247" v="103" actId="478"/>
          <ac:spMkLst>
            <pc:docMk/>
            <pc:sldMk cId="0" sldId="265"/>
            <ac:spMk id="646" creationId="{D9B04693-43C9-41A5-812B-2324E75661F0}"/>
          </ac:spMkLst>
        </pc:spChg>
        <pc:spChg chg="mod">
          <ac:chgData name="Helios Sacristan" userId="84b4a8b7-0bd1-4af0-8a16-1746420df77d" providerId="ADAL" clId="{4DF4B347-7AD9-4BE0-8D69-25542E55B770}" dt="2022-03-15T11:14:33.247" v="103" actId="478"/>
          <ac:spMkLst>
            <pc:docMk/>
            <pc:sldMk cId="0" sldId="265"/>
            <ac:spMk id="647" creationId="{7B77498E-41C7-4284-8A67-FE1B3C142482}"/>
          </ac:spMkLst>
        </pc:spChg>
        <pc:spChg chg="mod">
          <ac:chgData name="Helios Sacristan" userId="84b4a8b7-0bd1-4af0-8a16-1746420df77d" providerId="ADAL" clId="{4DF4B347-7AD9-4BE0-8D69-25542E55B770}" dt="2022-03-15T11:14:33.247" v="103" actId="478"/>
          <ac:spMkLst>
            <pc:docMk/>
            <pc:sldMk cId="0" sldId="265"/>
            <ac:spMk id="648" creationId="{70EA5396-CFEF-44A0-98A9-7702A5600FB9}"/>
          </ac:spMkLst>
        </pc:spChg>
        <pc:spChg chg="mod">
          <ac:chgData name="Helios Sacristan" userId="84b4a8b7-0bd1-4af0-8a16-1746420df77d" providerId="ADAL" clId="{4DF4B347-7AD9-4BE0-8D69-25542E55B770}" dt="2022-03-15T11:14:33.247" v="103" actId="478"/>
          <ac:spMkLst>
            <pc:docMk/>
            <pc:sldMk cId="0" sldId="265"/>
            <ac:spMk id="649" creationId="{EEF4C93C-97D1-4514-A156-3D026DE0D010}"/>
          </ac:spMkLst>
        </pc:spChg>
        <pc:spChg chg="mod">
          <ac:chgData name="Helios Sacristan" userId="84b4a8b7-0bd1-4af0-8a16-1746420df77d" providerId="ADAL" clId="{4DF4B347-7AD9-4BE0-8D69-25542E55B770}" dt="2022-03-15T11:14:33.247" v="103" actId="478"/>
          <ac:spMkLst>
            <pc:docMk/>
            <pc:sldMk cId="0" sldId="265"/>
            <ac:spMk id="650" creationId="{12C2F507-4EC9-4C42-A628-5E76E5CCFE92}"/>
          </ac:spMkLst>
        </pc:spChg>
        <pc:spChg chg="mod">
          <ac:chgData name="Helios Sacristan" userId="84b4a8b7-0bd1-4af0-8a16-1746420df77d" providerId="ADAL" clId="{4DF4B347-7AD9-4BE0-8D69-25542E55B770}" dt="2022-03-15T11:14:33.247" v="103" actId="478"/>
          <ac:spMkLst>
            <pc:docMk/>
            <pc:sldMk cId="0" sldId="265"/>
            <ac:spMk id="651" creationId="{CBA72E5B-0F38-427E-B557-0405951008C2}"/>
          </ac:spMkLst>
        </pc:spChg>
        <pc:spChg chg="mod">
          <ac:chgData name="Helios Sacristan" userId="84b4a8b7-0bd1-4af0-8a16-1746420df77d" providerId="ADAL" clId="{4DF4B347-7AD9-4BE0-8D69-25542E55B770}" dt="2022-03-15T11:14:33.247" v="103" actId="478"/>
          <ac:spMkLst>
            <pc:docMk/>
            <pc:sldMk cId="0" sldId="265"/>
            <ac:spMk id="652" creationId="{73E5D49D-2499-4E0A-8644-1AB705875063}"/>
          </ac:spMkLst>
        </pc:spChg>
        <pc:spChg chg="mod">
          <ac:chgData name="Helios Sacristan" userId="84b4a8b7-0bd1-4af0-8a16-1746420df77d" providerId="ADAL" clId="{4DF4B347-7AD9-4BE0-8D69-25542E55B770}" dt="2022-03-15T11:14:33.247" v="103" actId="478"/>
          <ac:spMkLst>
            <pc:docMk/>
            <pc:sldMk cId="0" sldId="265"/>
            <ac:spMk id="653" creationId="{8E72B4A3-58F5-4B69-8F6C-48CE29364C74}"/>
          </ac:spMkLst>
        </pc:spChg>
        <pc:spChg chg="mod">
          <ac:chgData name="Helios Sacristan" userId="84b4a8b7-0bd1-4af0-8a16-1746420df77d" providerId="ADAL" clId="{4DF4B347-7AD9-4BE0-8D69-25542E55B770}" dt="2022-03-15T11:14:33.247" v="103" actId="478"/>
          <ac:spMkLst>
            <pc:docMk/>
            <pc:sldMk cId="0" sldId="265"/>
            <ac:spMk id="654" creationId="{740EABEA-6718-4159-9532-785DC43AC34F}"/>
          </ac:spMkLst>
        </pc:spChg>
        <pc:spChg chg="mod">
          <ac:chgData name="Helios Sacristan" userId="84b4a8b7-0bd1-4af0-8a16-1746420df77d" providerId="ADAL" clId="{4DF4B347-7AD9-4BE0-8D69-25542E55B770}" dt="2022-03-15T11:14:33.247" v="103" actId="478"/>
          <ac:spMkLst>
            <pc:docMk/>
            <pc:sldMk cId="0" sldId="265"/>
            <ac:spMk id="655" creationId="{8F6D3F5C-C3DD-4525-A22A-D5DB3AFF830C}"/>
          </ac:spMkLst>
        </pc:spChg>
        <pc:spChg chg="mod">
          <ac:chgData name="Helios Sacristan" userId="84b4a8b7-0bd1-4af0-8a16-1746420df77d" providerId="ADAL" clId="{4DF4B347-7AD9-4BE0-8D69-25542E55B770}" dt="2022-03-15T11:14:33.247" v="103" actId="478"/>
          <ac:spMkLst>
            <pc:docMk/>
            <pc:sldMk cId="0" sldId="265"/>
            <ac:spMk id="656" creationId="{07DA3467-E27B-4D35-814B-07D9946BA17F}"/>
          </ac:spMkLst>
        </pc:spChg>
        <pc:spChg chg="mod">
          <ac:chgData name="Helios Sacristan" userId="84b4a8b7-0bd1-4af0-8a16-1746420df77d" providerId="ADAL" clId="{4DF4B347-7AD9-4BE0-8D69-25542E55B770}" dt="2022-03-15T11:14:33.247" v="103" actId="478"/>
          <ac:spMkLst>
            <pc:docMk/>
            <pc:sldMk cId="0" sldId="265"/>
            <ac:spMk id="657" creationId="{161EB2E6-1B5B-48DB-9512-B13A5E9B1095}"/>
          </ac:spMkLst>
        </pc:spChg>
        <pc:spChg chg="mod">
          <ac:chgData name="Helios Sacristan" userId="84b4a8b7-0bd1-4af0-8a16-1746420df77d" providerId="ADAL" clId="{4DF4B347-7AD9-4BE0-8D69-25542E55B770}" dt="2022-03-15T11:14:33.247" v="103" actId="478"/>
          <ac:spMkLst>
            <pc:docMk/>
            <pc:sldMk cId="0" sldId="265"/>
            <ac:spMk id="658" creationId="{5E2FE3B2-7A77-4C88-9889-44441B518CB2}"/>
          </ac:spMkLst>
        </pc:spChg>
        <pc:spChg chg="mod">
          <ac:chgData name="Helios Sacristan" userId="84b4a8b7-0bd1-4af0-8a16-1746420df77d" providerId="ADAL" clId="{4DF4B347-7AD9-4BE0-8D69-25542E55B770}" dt="2022-03-15T11:14:33.247" v="103" actId="478"/>
          <ac:spMkLst>
            <pc:docMk/>
            <pc:sldMk cId="0" sldId="265"/>
            <ac:spMk id="659" creationId="{5E4F6072-6EA3-4C40-B07C-AC321E5D2F15}"/>
          </ac:spMkLst>
        </pc:spChg>
        <pc:spChg chg="mod">
          <ac:chgData name="Helios Sacristan" userId="84b4a8b7-0bd1-4af0-8a16-1746420df77d" providerId="ADAL" clId="{4DF4B347-7AD9-4BE0-8D69-25542E55B770}" dt="2022-03-15T11:14:33.247" v="103" actId="478"/>
          <ac:spMkLst>
            <pc:docMk/>
            <pc:sldMk cId="0" sldId="265"/>
            <ac:spMk id="660" creationId="{9E1EE6A6-8975-442B-84E8-2004E8FB5B7B}"/>
          </ac:spMkLst>
        </pc:spChg>
        <pc:spChg chg="mod">
          <ac:chgData name="Helios Sacristan" userId="84b4a8b7-0bd1-4af0-8a16-1746420df77d" providerId="ADAL" clId="{4DF4B347-7AD9-4BE0-8D69-25542E55B770}" dt="2022-03-15T11:14:33.247" v="103" actId="478"/>
          <ac:spMkLst>
            <pc:docMk/>
            <pc:sldMk cId="0" sldId="265"/>
            <ac:spMk id="661" creationId="{C11A9346-F74A-4F23-9140-C838DB788ECB}"/>
          </ac:spMkLst>
        </pc:spChg>
        <pc:spChg chg="mod">
          <ac:chgData name="Helios Sacristan" userId="84b4a8b7-0bd1-4af0-8a16-1746420df77d" providerId="ADAL" clId="{4DF4B347-7AD9-4BE0-8D69-25542E55B770}" dt="2022-03-15T11:14:33.247" v="103" actId="478"/>
          <ac:spMkLst>
            <pc:docMk/>
            <pc:sldMk cId="0" sldId="265"/>
            <ac:spMk id="662" creationId="{BE6B405B-8077-4E0B-AE33-14587CCF7547}"/>
          </ac:spMkLst>
        </pc:spChg>
        <pc:spChg chg="mod">
          <ac:chgData name="Helios Sacristan" userId="84b4a8b7-0bd1-4af0-8a16-1746420df77d" providerId="ADAL" clId="{4DF4B347-7AD9-4BE0-8D69-25542E55B770}" dt="2022-03-15T11:14:33.247" v="103" actId="478"/>
          <ac:spMkLst>
            <pc:docMk/>
            <pc:sldMk cId="0" sldId="265"/>
            <ac:spMk id="663" creationId="{346F4D72-FC93-44BF-A73F-C3C65102B15C}"/>
          </ac:spMkLst>
        </pc:spChg>
        <pc:spChg chg="mod">
          <ac:chgData name="Helios Sacristan" userId="84b4a8b7-0bd1-4af0-8a16-1746420df77d" providerId="ADAL" clId="{4DF4B347-7AD9-4BE0-8D69-25542E55B770}" dt="2022-03-15T11:14:33.247" v="103" actId="478"/>
          <ac:spMkLst>
            <pc:docMk/>
            <pc:sldMk cId="0" sldId="265"/>
            <ac:spMk id="664" creationId="{945D5D95-EF91-4F9E-A158-841B46BB15D3}"/>
          </ac:spMkLst>
        </pc:spChg>
        <pc:spChg chg="mod">
          <ac:chgData name="Helios Sacristan" userId="84b4a8b7-0bd1-4af0-8a16-1746420df77d" providerId="ADAL" clId="{4DF4B347-7AD9-4BE0-8D69-25542E55B770}" dt="2022-03-15T11:14:33.247" v="103" actId="478"/>
          <ac:spMkLst>
            <pc:docMk/>
            <pc:sldMk cId="0" sldId="265"/>
            <ac:spMk id="665" creationId="{99C7D4C8-E306-496D-9C47-00690AF59F3C}"/>
          </ac:spMkLst>
        </pc:spChg>
        <pc:spChg chg="mod">
          <ac:chgData name="Helios Sacristan" userId="84b4a8b7-0bd1-4af0-8a16-1746420df77d" providerId="ADAL" clId="{4DF4B347-7AD9-4BE0-8D69-25542E55B770}" dt="2022-03-15T11:14:33.247" v="103" actId="478"/>
          <ac:spMkLst>
            <pc:docMk/>
            <pc:sldMk cId="0" sldId="265"/>
            <ac:spMk id="666" creationId="{C3A74018-9DAC-4548-94DA-F4F0A896205D}"/>
          </ac:spMkLst>
        </pc:spChg>
        <pc:spChg chg="mod">
          <ac:chgData name="Helios Sacristan" userId="84b4a8b7-0bd1-4af0-8a16-1746420df77d" providerId="ADAL" clId="{4DF4B347-7AD9-4BE0-8D69-25542E55B770}" dt="2022-03-15T11:14:33.247" v="103" actId="478"/>
          <ac:spMkLst>
            <pc:docMk/>
            <pc:sldMk cId="0" sldId="265"/>
            <ac:spMk id="667" creationId="{F81BFD90-C00A-4686-A912-1C936C52ED9D}"/>
          </ac:spMkLst>
        </pc:spChg>
        <pc:spChg chg="mod">
          <ac:chgData name="Helios Sacristan" userId="84b4a8b7-0bd1-4af0-8a16-1746420df77d" providerId="ADAL" clId="{4DF4B347-7AD9-4BE0-8D69-25542E55B770}" dt="2022-03-15T11:14:33.247" v="103" actId="478"/>
          <ac:spMkLst>
            <pc:docMk/>
            <pc:sldMk cId="0" sldId="265"/>
            <ac:spMk id="668" creationId="{A7A88419-C90D-4D5A-8EBE-8513F6CEFEAF}"/>
          </ac:spMkLst>
        </pc:spChg>
        <pc:spChg chg="mod">
          <ac:chgData name="Helios Sacristan" userId="84b4a8b7-0bd1-4af0-8a16-1746420df77d" providerId="ADAL" clId="{4DF4B347-7AD9-4BE0-8D69-25542E55B770}" dt="2022-03-15T11:14:33.247" v="103" actId="478"/>
          <ac:spMkLst>
            <pc:docMk/>
            <pc:sldMk cId="0" sldId="265"/>
            <ac:spMk id="669" creationId="{9525D541-438F-4F50-AE89-1B4DF2FCF2E4}"/>
          </ac:spMkLst>
        </pc:spChg>
        <pc:spChg chg="mod">
          <ac:chgData name="Helios Sacristan" userId="84b4a8b7-0bd1-4af0-8a16-1746420df77d" providerId="ADAL" clId="{4DF4B347-7AD9-4BE0-8D69-25542E55B770}" dt="2022-03-15T11:14:33.247" v="103" actId="478"/>
          <ac:spMkLst>
            <pc:docMk/>
            <pc:sldMk cId="0" sldId="265"/>
            <ac:spMk id="670" creationId="{C3A538AC-71FC-483D-9477-A0420408FC51}"/>
          </ac:spMkLst>
        </pc:spChg>
        <pc:spChg chg="mod">
          <ac:chgData name="Helios Sacristan" userId="84b4a8b7-0bd1-4af0-8a16-1746420df77d" providerId="ADAL" clId="{4DF4B347-7AD9-4BE0-8D69-25542E55B770}" dt="2022-03-15T11:14:33.247" v="103" actId="478"/>
          <ac:spMkLst>
            <pc:docMk/>
            <pc:sldMk cId="0" sldId="265"/>
            <ac:spMk id="671" creationId="{3FA84E6A-716F-4425-9A41-9A83CC6595F3}"/>
          </ac:spMkLst>
        </pc:spChg>
        <pc:spChg chg="mod">
          <ac:chgData name="Helios Sacristan" userId="84b4a8b7-0bd1-4af0-8a16-1746420df77d" providerId="ADAL" clId="{4DF4B347-7AD9-4BE0-8D69-25542E55B770}" dt="2022-03-15T11:14:33.247" v="103" actId="478"/>
          <ac:spMkLst>
            <pc:docMk/>
            <pc:sldMk cId="0" sldId="265"/>
            <ac:spMk id="672" creationId="{CE383944-F7C3-4CC9-92E7-63A4F581BA9E}"/>
          </ac:spMkLst>
        </pc:spChg>
        <pc:spChg chg="mod">
          <ac:chgData name="Helios Sacristan" userId="84b4a8b7-0bd1-4af0-8a16-1746420df77d" providerId="ADAL" clId="{4DF4B347-7AD9-4BE0-8D69-25542E55B770}" dt="2022-03-15T11:14:33.247" v="103" actId="478"/>
          <ac:spMkLst>
            <pc:docMk/>
            <pc:sldMk cId="0" sldId="265"/>
            <ac:spMk id="673" creationId="{2EF09DE0-819E-445D-81CC-31927354EF5C}"/>
          </ac:spMkLst>
        </pc:spChg>
        <pc:spChg chg="mod">
          <ac:chgData name="Helios Sacristan" userId="84b4a8b7-0bd1-4af0-8a16-1746420df77d" providerId="ADAL" clId="{4DF4B347-7AD9-4BE0-8D69-25542E55B770}" dt="2022-03-15T11:14:33.247" v="103" actId="478"/>
          <ac:spMkLst>
            <pc:docMk/>
            <pc:sldMk cId="0" sldId="265"/>
            <ac:spMk id="674" creationId="{9D161F54-0E3B-48D6-AE3C-7FA93C9A30BE}"/>
          </ac:spMkLst>
        </pc:spChg>
        <pc:spChg chg="mod">
          <ac:chgData name="Helios Sacristan" userId="84b4a8b7-0bd1-4af0-8a16-1746420df77d" providerId="ADAL" clId="{4DF4B347-7AD9-4BE0-8D69-25542E55B770}" dt="2022-03-15T11:14:33.247" v="103" actId="478"/>
          <ac:spMkLst>
            <pc:docMk/>
            <pc:sldMk cId="0" sldId="265"/>
            <ac:spMk id="675" creationId="{5024551C-97BE-4406-BA58-526BAE6E5EF9}"/>
          </ac:spMkLst>
        </pc:spChg>
        <pc:spChg chg="mod">
          <ac:chgData name="Helios Sacristan" userId="84b4a8b7-0bd1-4af0-8a16-1746420df77d" providerId="ADAL" clId="{4DF4B347-7AD9-4BE0-8D69-25542E55B770}" dt="2022-03-15T11:14:33.247" v="103" actId="478"/>
          <ac:spMkLst>
            <pc:docMk/>
            <pc:sldMk cId="0" sldId="265"/>
            <ac:spMk id="676" creationId="{9CB8DD6C-A608-4237-867D-5411702FF7BC}"/>
          </ac:spMkLst>
        </pc:spChg>
        <pc:spChg chg="mod">
          <ac:chgData name="Helios Sacristan" userId="84b4a8b7-0bd1-4af0-8a16-1746420df77d" providerId="ADAL" clId="{4DF4B347-7AD9-4BE0-8D69-25542E55B770}" dt="2022-03-15T11:14:33.247" v="103" actId="478"/>
          <ac:spMkLst>
            <pc:docMk/>
            <pc:sldMk cId="0" sldId="265"/>
            <ac:spMk id="677" creationId="{B9A12EC9-9DD7-4294-936D-A217AB473041}"/>
          </ac:spMkLst>
        </pc:spChg>
        <pc:spChg chg="mod">
          <ac:chgData name="Helios Sacristan" userId="84b4a8b7-0bd1-4af0-8a16-1746420df77d" providerId="ADAL" clId="{4DF4B347-7AD9-4BE0-8D69-25542E55B770}" dt="2022-03-15T11:14:33.247" v="103" actId="478"/>
          <ac:spMkLst>
            <pc:docMk/>
            <pc:sldMk cId="0" sldId="265"/>
            <ac:spMk id="678" creationId="{0E527C37-D44D-47F6-9DEC-5F413EC8C9C4}"/>
          </ac:spMkLst>
        </pc:spChg>
        <pc:spChg chg="mod">
          <ac:chgData name="Helios Sacristan" userId="84b4a8b7-0bd1-4af0-8a16-1746420df77d" providerId="ADAL" clId="{4DF4B347-7AD9-4BE0-8D69-25542E55B770}" dt="2022-03-15T11:14:33.247" v="103" actId="478"/>
          <ac:spMkLst>
            <pc:docMk/>
            <pc:sldMk cId="0" sldId="265"/>
            <ac:spMk id="679" creationId="{15DDB4BB-0584-471A-9B23-9B8539E32437}"/>
          </ac:spMkLst>
        </pc:spChg>
        <pc:spChg chg="mod">
          <ac:chgData name="Helios Sacristan" userId="84b4a8b7-0bd1-4af0-8a16-1746420df77d" providerId="ADAL" clId="{4DF4B347-7AD9-4BE0-8D69-25542E55B770}" dt="2022-03-15T11:14:33.247" v="103" actId="478"/>
          <ac:spMkLst>
            <pc:docMk/>
            <pc:sldMk cId="0" sldId="265"/>
            <ac:spMk id="680" creationId="{5724C096-2C9B-44B0-B767-87E9CBCA1FD7}"/>
          </ac:spMkLst>
        </pc:spChg>
        <pc:spChg chg="mod">
          <ac:chgData name="Helios Sacristan" userId="84b4a8b7-0bd1-4af0-8a16-1746420df77d" providerId="ADAL" clId="{4DF4B347-7AD9-4BE0-8D69-25542E55B770}" dt="2022-03-15T11:14:33.247" v="103" actId="478"/>
          <ac:spMkLst>
            <pc:docMk/>
            <pc:sldMk cId="0" sldId="265"/>
            <ac:spMk id="681" creationId="{3DFCEEA8-5ED8-4582-A71F-ADC63A06B07D}"/>
          </ac:spMkLst>
        </pc:spChg>
        <pc:spChg chg="mod">
          <ac:chgData name="Helios Sacristan" userId="84b4a8b7-0bd1-4af0-8a16-1746420df77d" providerId="ADAL" clId="{4DF4B347-7AD9-4BE0-8D69-25542E55B770}" dt="2022-03-15T11:14:33.247" v="103" actId="478"/>
          <ac:spMkLst>
            <pc:docMk/>
            <pc:sldMk cId="0" sldId="265"/>
            <ac:spMk id="682" creationId="{9F9AFA84-6BE8-48FC-953C-6D808108167B}"/>
          </ac:spMkLst>
        </pc:spChg>
        <pc:spChg chg="mod">
          <ac:chgData name="Helios Sacristan" userId="84b4a8b7-0bd1-4af0-8a16-1746420df77d" providerId="ADAL" clId="{4DF4B347-7AD9-4BE0-8D69-25542E55B770}" dt="2022-03-15T11:14:33.247" v="103" actId="478"/>
          <ac:spMkLst>
            <pc:docMk/>
            <pc:sldMk cId="0" sldId="265"/>
            <ac:spMk id="683" creationId="{D64D799F-4D92-4D27-AFA6-1B3E72AC7B15}"/>
          </ac:spMkLst>
        </pc:spChg>
        <pc:spChg chg="mod">
          <ac:chgData name="Helios Sacristan" userId="84b4a8b7-0bd1-4af0-8a16-1746420df77d" providerId="ADAL" clId="{4DF4B347-7AD9-4BE0-8D69-25542E55B770}" dt="2022-03-15T11:14:33.247" v="103" actId="478"/>
          <ac:spMkLst>
            <pc:docMk/>
            <pc:sldMk cId="0" sldId="265"/>
            <ac:spMk id="684" creationId="{BB4216F5-27DB-4A46-9808-6ABA590BA48E}"/>
          </ac:spMkLst>
        </pc:spChg>
        <pc:spChg chg="mod">
          <ac:chgData name="Helios Sacristan" userId="84b4a8b7-0bd1-4af0-8a16-1746420df77d" providerId="ADAL" clId="{4DF4B347-7AD9-4BE0-8D69-25542E55B770}" dt="2022-03-15T11:14:33.247" v="103" actId="478"/>
          <ac:spMkLst>
            <pc:docMk/>
            <pc:sldMk cId="0" sldId="265"/>
            <ac:spMk id="685" creationId="{E07E5800-D68B-462D-BE5E-A8E2558FB746}"/>
          </ac:spMkLst>
        </pc:spChg>
        <pc:spChg chg="mod">
          <ac:chgData name="Helios Sacristan" userId="84b4a8b7-0bd1-4af0-8a16-1746420df77d" providerId="ADAL" clId="{4DF4B347-7AD9-4BE0-8D69-25542E55B770}" dt="2022-03-15T11:14:33.247" v="103" actId="478"/>
          <ac:spMkLst>
            <pc:docMk/>
            <pc:sldMk cId="0" sldId="265"/>
            <ac:spMk id="686" creationId="{59432B96-D744-48A6-948E-04433AB2793E}"/>
          </ac:spMkLst>
        </pc:spChg>
        <pc:spChg chg="mod">
          <ac:chgData name="Helios Sacristan" userId="84b4a8b7-0bd1-4af0-8a16-1746420df77d" providerId="ADAL" clId="{4DF4B347-7AD9-4BE0-8D69-25542E55B770}" dt="2022-03-15T11:14:33.247" v="103" actId="478"/>
          <ac:spMkLst>
            <pc:docMk/>
            <pc:sldMk cId="0" sldId="265"/>
            <ac:spMk id="687" creationId="{D13B6D9C-8DA7-4EF0-B3A2-D48B23630362}"/>
          </ac:spMkLst>
        </pc:spChg>
        <pc:spChg chg="mod">
          <ac:chgData name="Helios Sacristan" userId="84b4a8b7-0bd1-4af0-8a16-1746420df77d" providerId="ADAL" clId="{4DF4B347-7AD9-4BE0-8D69-25542E55B770}" dt="2022-03-15T11:14:33.247" v="103" actId="478"/>
          <ac:spMkLst>
            <pc:docMk/>
            <pc:sldMk cId="0" sldId="265"/>
            <ac:spMk id="688" creationId="{1C9D8636-5512-4F64-AD9E-254BC9E29460}"/>
          </ac:spMkLst>
        </pc:spChg>
        <pc:spChg chg="mod">
          <ac:chgData name="Helios Sacristan" userId="84b4a8b7-0bd1-4af0-8a16-1746420df77d" providerId="ADAL" clId="{4DF4B347-7AD9-4BE0-8D69-25542E55B770}" dt="2022-03-15T11:14:33.247" v="103" actId="478"/>
          <ac:spMkLst>
            <pc:docMk/>
            <pc:sldMk cId="0" sldId="265"/>
            <ac:spMk id="689" creationId="{48DD0D6B-B9D1-4000-BF41-090AA3BF68C6}"/>
          </ac:spMkLst>
        </pc:spChg>
        <pc:spChg chg="mod">
          <ac:chgData name="Helios Sacristan" userId="84b4a8b7-0bd1-4af0-8a16-1746420df77d" providerId="ADAL" clId="{4DF4B347-7AD9-4BE0-8D69-25542E55B770}" dt="2022-03-15T11:14:33.247" v="103" actId="478"/>
          <ac:spMkLst>
            <pc:docMk/>
            <pc:sldMk cId="0" sldId="265"/>
            <ac:spMk id="690" creationId="{1A4B6B92-4818-45BA-A248-583D140D50B8}"/>
          </ac:spMkLst>
        </pc:spChg>
        <pc:spChg chg="mod">
          <ac:chgData name="Helios Sacristan" userId="84b4a8b7-0bd1-4af0-8a16-1746420df77d" providerId="ADAL" clId="{4DF4B347-7AD9-4BE0-8D69-25542E55B770}" dt="2022-03-15T11:14:33.247" v="103" actId="478"/>
          <ac:spMkLst>
            <pc:docMk/>
            <pc:sldMk cId="0" sldId="265"/>
            <ac:spMk id="691" creationId="{D67E4583-4395-44B2-A07E-C172C152DFAF}"/>
          </ac:spMkLst>
        </pc:spChg>
        <pc:spChg chg="mod">
          <ac:chgData name="Helios Sacristan" userId="84b4a8b7-0bd1-4af0-8a16-1746420df77d" providerId="ADAL" clId="{4DF4B347-7AD9-4BE0-8D69-25542E55B770}" dt="2022-03-15T11:14:33.247" v="103" actId="478"/>
          <ac:spMkLst>
            <pc:docMk/>
            <pc:sldMk cId="0" sldId="265"/>
            <ac:spMk id="692" creationId="{E096F877-5B5F-4216-A5D4-DF47BEB4A128}"/>
          </ac:spMkLst>
        </pc:spChg>
        <pc:spChg chg="mod">
          <ac:chgData name="Helios Sacristan" userId="84b4a8b7-0bd1-4af0-8a16-1746420df77d" providerId="ADAL" clId="{4DF4B347-7AD9-4BE0-8D69-25542E55B770}" dt="2022-03-15T11:14:33.247" v="103" actId="478"/>
          <ac:spMkLst>
            <pc:docMk/>
            <pc:sldMk cId="0" sldId="265"/>
            <ac:spMk id="693" creationId="{72505AAC-6F4B-4E48-ADF0-872227C861AF}"/>
          </ac:spMkLst>
        </pc:spChg>
        <pc:spChg chg="mod">
          <ac:chgData name="Helios Sacristan" userId="84b4a8b7-0bd1-4af0-8a16-1746420df77d" providerId="ADAL" clId="{4DF4B347-7AD9-4BE0-8D69-25542E55B770}" dt="2022-03-15T11:14:33.247" v="103" actId="478"/>
          <ac:spMkLst>
            <pc:docMk/>
            <pc:sldMk cId="0" sldId="265"/>
            <ac:spMk id="694" creationId="{8C0F253C-D3A5-4CCC-A247-AD7F03C6860E}"/>
          </ac:spMkLst>
        </pc:spChg>
        <pc:spChg chg="mod">
          <ac:chgData name="Helios Sacristan" userId="84b4a8b7-0bd1-4af0-8a16-1746420df77d" providerId="ADAL" clId="{4DF4B347-7AD9-4BE0-8D69-25542E55B770}" dt="2022-03-15T11:14:33.247" v="103" actId="478"/>
          <ac:spMkLst>
            <pc:docMk/>
            <pc:sldMk cId="0" sldId="265"/>
            <ac:spMk id="695" creationId="{20E9EB44-E503-45A9-BCF2-B811339B754E}"/>
          </ac:spMkLst>
        </pc:spChg>
        <pc:spChg chg="mod">
          <ac:chgData name="Helios Sacristan" userId="84b4a8b7-0bd1-4af0-8a16-1746420df77d" providerId="ADAL" clId="{4DF4B347-7AD9-4BE0-8D69-25542E55B770}" dt="2022-03-15T11:14:33.247" v="103" actId="478"/>
          <ac:spMkLst>
            <pc:docMk/>
            <pc:sldMk cId="0" sldId="265"/>
            <ac:spMk id="696" creationId="{9B0D9980-5D04-4915-86BC-B0DAB8F6BB4C}"/>
          </ac:spMkLst>
        </pc:spChg>
        <pc:spChg chg="mod">
          <ac:chgData name="Helios Sacristan" userId="84b4a8b7-0bd1-4af0-8a16-1746420df77d" providerId="ADAL" clId="{4DF4B347-7AD9-4BE0-8D69-25542E55B770}" dt="2022-03-15T11:14:33.247" v="103" actId="478"/>
          <ac:spMkLst>
            <pc:docMk/>
            <pc:sldMk cId="0" sldId="265"/>
            <ac:spMk id="697" creationId="{4A8C1C4D-7981-445E-9806-DD51E0EB4031}"/>
          </ac:spMkLst>
        </pc:spChg>
        <pc:spChg chg="mod">
          <ac:chgData name="Helios Sacristan" userId="84b4a8b7-0bd1-4af0-8a16-1746420df77d" providerId="ADAL" clId="{4DF4B347-7AD9-4BE0-8D69-25542E55B770}" dt="2022-03-15T11:14:33.247" v="103" actId="478"/>
          <ac:spMkLst>
            <pc:docMk/>
            <pc:sldMk cId="0" sldId="265"/>
            <ac:spMk id="698" creationId="{4C69A77F-4314-4384-B005-05A404124D8C}"/>
          </ac:spMkLst>
        </pc:spChg>
        <pc:spChg chg="mod">
          <ac:chgData name="Helios Sacristan" userId="84b4a8b7-0bd1-4af0-8a16-1746420df77d" providerId="ADAL" clId="{4DF4B347-7AD9-4BE0-8D69-25542E55B770}" dt="2022-03-15T11:14:33.247" v="103" actId="478"/>
          <ac:spMkLst>
            <pc:docMk/>
            <pc:sldMk cId="0" sldId="265"/>
            <ac:spMk id="699" creationId="{72C012E6-E224-4FE5-BE3D-062CE143D329}"/>
          </ac:spMkLst>
        </pc:spChg>
        <pc:spChg chg="mod">
          <ac:chgData name="Helios Sacristan" userId="84b4a8b7-0bd1-4af0-8a16-1746420df77d" providerId="ADAL" clId="{4DF4B347-7AD9-4BE0-8D69-25542E55B770}" dt="2022-03-15T11:14:33.247" v="103" actId="478"/>
          <ac:spMkLst>
            <pc:docMk/>
            <pc:sldMk cId="0" sldId="265"/>
            <ac:spMk id="700" creationId="{411C76D4-6EE1-42EA-9C91-C270725F9EF4}"/>
          </ac:spMkLst>
        </pc:spChg>
        <pc:spChg chg="mod">
          <ac:chgData name="Helios Sacristan" userId="84b4a8b7-0bd1-4af0-8a16-1746420df77d" providerId="ADAL" clId="{4DF4B347-7AD9-4BE0-8D69-25542E55B770}" dt="2022-03-15T11:14:33.247" v="103" actId="478"/>
          <ac:spMkLst>
            <pc:docMk/>
            <pc:sldMk cId="0" sldId="265"/>
            <ac:spMk id="701" creationId="{1A1526B4-2CBF-40DB-9745-AFB75E932930}"/>
          </ac:spMkLst>
        </pc:spChg>
        <pc:spChg chg="mod">
          <ac:chgData name="Helios Sacristan" userId="84b4a8b7-0bd1-4af0-8a16-1746420df77d" providerId="ADAL" clId="{4DF4B347-7AD9-4BE0-8D69-25542E55B770}" dt="2022-03-15T11:14:33.247" v="103" actId="478"/>
          <ac:spMkLst>
            <pc:docMk/>
            <pc:sldMk cId="0" sldId="265"/>
            <ac:spMk id="702" creationId="{B10AB4C5-BE0A-4172-BBBB-BEF4E042FD29}"/>
          </ac:spMkLst>
        </pc:spChg>
        <pc:spChg chg="mod">
          <ac:chgData name="Helios Sacristan" userId="84b4a8b7-0bd1-4af0-8a16-1746420df77d" providerId="ADAL" clId="{4DF4B347-7AD9-4BE0-8D69-25542E55B770}" dt="2022-03-15T11:14:33.247" v="103" actId="478"/>
          <ac:spMkLst>
            <pc:docMk/>
            <pc:sldMk cId="0" sldId="265"/>
            <ac:spMk id="703" creationId="{67602DA5-EB32-4E19-9519-06E83C5FB078}"/>
          </ac:spMkLst>
        </pc:spChg>
        <pc:spChg chg="mod">
          <ac:chgData name="Helios Sacristan" userId="84b4a8b7-0bd1-4af0-8a16-1746420df77d" providerId="ADAL" clId="{4DF4B347-7AD9-4BE0-8D69-25542E55B770}" dt="2022-03-15T11:14:33.247" v="103" actId="478"/>
          <ac:spMkLst>
            <pc:docMk/>
            <pc:sldMk cId="0" sldId="265"/>
            <ac:spMk id="704" creationId="{F3B62567-2CD7-41B6-BBCE-10C642AB0ACC}"/>
          </ac:spMkLst>
        </pc:spChg>
        <pc:spChg chg="mod">
          <ac:chgData name="Helios Sacristan" userId="84b4a8b7-0bd1-4af0-8a16-1746420df77d" providerId="ADAL" clId="{4DF4B347-7AD9-4BE0-8D69-25542E55B770}" dt="2022-03-15T11:14:33.247" v="103" actId="478"/>
          <ac:spMkLst>
            <pc:docMk/>
            <pc:sldMk cId="0" sldId="265"/>
            <ac:spMk id="705" creationId="{943D8333-4039-4902-83DF-247AB20D3896}"/>
          </ac:spMkLst>
        </pc:spChg>
        <pc:spChg chg="mod">
          <ac:chgData name="Helios Sacristan" userId="84b4a8b7-0bd1-4af0-8a16-1746420df77d" providerId="ADAL" clId="{4DF4B347-7AD9-4BE0-8D69-25542E55B770}" dt="2022-03-15T11:14:33.247" v="103" actId="478"/>
          <ac:spMkLst>
            <pc:docMk/>
            <pc:sldMk cId="0" sldId="265"/>
            <ac:spMk id="706" creationId="{2E3DF2B0-F35B-4606-982A-71E360D433BE}"/>
          </ac:spMkLst>
        </pc:spChg>
        <pc:spChg chg="mod">
          <ac:chgData name="Helios Sacristan" userId="84b4a8b7-0bd1-4af0-8a16-1746420df77d" providerId="ADAL" clId="{4DF4B347-7AD9-4BE0-8D69-25542E55B770}" dt="2022-03-15T11:14:33.247" v="103" actId="478"/>
          <ac:spMkLst>
            <pc:docMk/>
            <pc:sldMk cId="0" sldId="265"/>
            <ac:spMk id="707" creationId="{2F7DEB5A-5F96-4E99-B893-2EC4D5614B9A}"/>
          </ac:spMkLst>
        </pc:spChg>
        <pc:spChg chg="mod">
          <ac:chgData name="Helios Sacristan" userId="84b4a8b7-0bd1-4af0-8a16-1746420df77d" providerId="ADAL" clId="{4DF4B347-7AD9-4BE0-8D69-25542E55B770}" dt="2022-03-15T11:14:33.247" v="103" actId="478"/>
          <ac:spMkLst>
            <pc:docMk/>
            <pc:sldMk cId="0" sldId="265"/>
            <ac:spMk id="708" creationId="{CA657FFA-9A6C-4DAD-8EA4-F7A2F6381D72}"/>
          </ac:spMkLst>
        </pc:spChg>
        <pc:spChg chg="mod">
          <ac:chgData name="Helios Sacristan" userId="84b4a8b7-0bd1-4af0-8a16-1746420df77d" providerId="ADAL" clId="{4DF4B347-7AD9-4BE0-8D69-25542E55B770}" dt="2022-03-15T11:14:33.247" v="103" actId="478"/>
          <ac:spMkLst>
            <pc:docMk/>
            <pc:sldMk cId="0" sldId="265"/>
            <ac:spMk id="709" creationId="{BCE270E1-DEC6-409C-B77F-DC85A00F46FC}"/>
          </ac:spMkLst>
        </pc:spChg>
        <pc:spChg chg="del">
          <ac:chgData name="Helios Sacristan" userId="84b4a8b7-0bd1-4af0-8a16-1746420df77d" providerId="ADAL" clId="{4DF4B347-7AD9-4BE0-8D69-25542E55B770}" dt="2022-03-15T11:14:50.213" v="108" actId="478"/>
          <ac:spMkLst>
            <pc:docMk/>
            <pc:sldMk cId="0" sldId="265"/>
            <ac:spMk id="710" creationId="{EF73EF1C-FF18-524A-A692-C0B62479A0C2}"/>
          </ac:spMkLst>
        </pc:spChg>
        <pc:spChg chg="del">
          <ac:chgData name="Helios Sacristan" userId="84b4a8b7-0bd1-4af0-8a16-1746420df77d" providerId="ADAL" clId="{4DF4B347-7AD9-4BE0-8D69-25542E55B770}" dt="2022-03-15T11:14:50.213" v="108" actId="478"/>
          <ac:spMkLst>
            <pc:docMk/>
            <pc:sldMk cId="0" sldId="265"/>
            <ac:spMk id="711" creationId="{E0C3E3D1-6171-8A40-808D-776EE61F6141}"/>
          </ac:spMkLst>
        </pc:spChg>
        <pc:spChg chg="mod">
          <ac:chgData name="Helios Sacristan" userId="84b4a8b7-0bd1-4af0-8a16-1746420df77d" providerId="ADAL" clId="{4DF4B347-7AD9-4BE0-8D69-25542E55B770}" dt="2022-03-15T11:14:40.442" v="106" actId="1076"/>
          <ac:spMkLst>
            <pc:docMk/>
            <pc:sldMk cId="0" sldId="265"/>
            <ac:spMk id="712" creationId="{6C6079C7-F1DE-4C68-AD60-A870DD2C6ADA}"/>
          </ac:spMkLst>
        </pc:spChg>
        <pc:spChg chg="add mod">
          <ac:chgData name="Helios Sacristan" userId="84b4a8b7-0bd1-4af0-8a16-1746420df77d" providerId="ADAL" clId="{4DF4B347-7AD9-4BE0-8D69-25542E55B770}" dt="2022-03-15T11:55:55.213" v="171" actId="1076"/>
          <ac:spMkLst>
            <pc:docMk/>
            <pc:sldMk cId="0" sldId="265"/>
            <ac:spMk id="713" creationId="{ED382144-7313-436E-B67E-35C09E31D380}"/>
          </ac:spMkLst>
        </pc:spChg>
        <pc:spChg chg="add mod">
          <ac:chgData name="Helios Sacristan" userId="84b4a8b7-0bd1-4af0-8a16-1746420df77d" providerId="ADAL" clId="{4DF4B347-7AD9-4BE0-8D69-25542E55B770}" dt="2022-03-15T11:56:00.490" v="172" actId="1076"/>
          <ac:spMkLst>
            <pc:docMk/>
            <pc:sldMk cId="0" sldId="265"/>
            <ac:spMk id="715" creationId="{489FCCDD-5B63-4324-A936-6D0C5F73EEAE}"/>
          </ac:spMkLst>
        </pc:spChg>
        <pc:spChg chg="add del mod">
          <ac:chgData name="Helios Sacristan" userId="84b4a8b7-0bd1-4af0-8a16-1746420df77d" providerId="ADAL" clId="{4DF4B347-7AD9-4BE0-8D69-25542E55B770}" dt="2022-03-15T11:15:56.200" v="116" actId="478"/>
          <ac:spMkLst>
            <pc:docMk/>
            <pc:sldMk cId="0" sldId="265"/>
            <ac:spMk id="716" creationId="{16A3BA5F-2593-4F5F-B3E4-7A087E6ABCD7}"/>
          </ac:spMkLst>
        </pc:spChg>
        <pc:spChg chg="add mod">
          <ac:chgData name="Helios Sacristan" userId="84b4a8b7-0bd1-4af0-8a16-1746420df77d" providerId="ADAL" clId="{4DF4B347-7AD9-4BE0-8D69-25542E55B770}" dt="2022-03-15T11:56:44.685" v="180" actId="1076"/>
          <ac:spMkLst>
            <pc:docMk/>
            <pc:sldMk cId="0" sldId="265"/>
            <ac:spMk id="717" creationId="{9AAC0E51-4AF0-4C2A-9A5D-D9252CBAD9E8}"/>
          </ac:spMkLst>
        </pc:spChg>
        <pc:spChg chg="add mod">
          <ac:chgData name="Helios Sacristan" userId="84b4a8b7-0bd1-4af0-8a16-1746420df77d" providerId="ADAL" clId="{4DF4B347-7AD9-4BE0-8D69-25542E55B770}" dt="2022-03-15T11:57:17.305" v="189" actId="14100"/>
          <ac:spMkLst>
            <pc:docMk/>
            <pc:sldMk cId="0" sldId="265"/>
            <ac:spMk id="720" creationId="{81D2E73B-BBC7-45BB-BDBD-882DC00D8A34}"/>
          </ac:spMkLst>
        </pc:spChg>
        <pc:spChg chg="add del mod">
          <ac:chgData name="Helios Sacristan" userId="84b4a8b7-0bd1-4af0-8a16-1746420df77d" providerId="ADAL" clId="{4DF4B347-7AD9-4BE0-8D69-25542E55B770}" dt="2022-03-15T11:15:44.284" v="115"/>
          <ac:spMkLst>
            <pc:docMk/>
            <pc:sldMk cId="0" sldId="265"/>
            <ac:spMk id="724" creationId="{A529D83C-9E75-4B25-972C-D5F0B571E730}"/>
          </ac:spMkLst>
        </pc:spChg>
        <pc:spChg chg="add del mod">
          <ac:chgData name="Helios Sacristan" userId="84b4a8b7-0bd1-4af0-8a16-1746420df77d" providerId="ADAL" clId="{4DF4B347-7AD9-4BE0-8D69-25542E55B770}" dt="2022-03-15T11:15:44.284" v="115"/>
          <ac:spMkLst>
            <pc:docMk/>
            <pc:sldMk cId="0" sldId="265"/>
            <ac:spMk id="725" creationId="{DC458C4F-2AD9-48DD-A0AB-42F0A25BA6CA}"/>
          </ac:spMkLst>
        </pc:spChg>
        <pc:spChg chg="add del mod">
          <ac:chgData name="Helios Sacristan" userId="84b4a8b7-0bd1-4af0-8a16-1746420df77d" providerId="ADAL" clId="{4DF4B347-7AD9-4BE0-8D69-25542E55B770}" dt="2022-03-15T11:15:44.284" v="115"/>
          <ac:spMkLst>
            <pc:docMk/>
            <pc:sldMk cId="0" sldId="265"/>
            <ac:spMk id="726" creationId="{FFA99661-EB39-4847-8758-38A1A9D550E3}"/>
          </ac:spMkLst>
        </pc:spChg>
        <pc:spChg chg="add del mod">
          <ac:chgData name="Helios Sacristan" userId="84b4a8b7-0bd1-4af0-8a16-1746420df77d" providerId="ADAL" clId="{4DF4B347-7AD9-4BE0-8D69-25542E55B770}" dt="2022-03-15T11:15:44.284" v="115"/>
          <ac:spMkLst>
            <pc:docMk/>
            <pc:sldMk cId="0" sldId="265"/>
            <ac:spMk id="727" creationId="{6FB31BED-4C65-4B17-B5B1-95740A1D3D27}"/>
          </ac:spMkLst>
        </pc:spChg>
        <pc:spChg chg="add del mod">
          <ac:chgData name="Helios Sacristan" userId="84b4a8b7-0bd1-4af0-8a16-1746420df77d" providerId="ADAL" clId="{4DF4B347-7AD9-4BE0-8D69-25542E55B770}" dt="2022-03-15T11:15:44.284" v="115"/>
          <ac:spMkLst>
            <pc:docMk/>
            <pc:sldMk cId="0" sldId="265"/>
            <ac:spMk id="730" creationId="{0C5DA72B-CB95-40C2-B940-BD31237A6851}"/>
          </ac:spMkLst>
        </pc:spChg>
        <pc:spChg chg="add mod">
          <ac:chgData name="Helios Sacristan" userId="84b4a8b7-0bd1-4af0-8a16-1746420df77d" providerId="ADAL" clId="{4DF4B347-7AD9-4BE0-8D69-25542E55B770}" dt="2022-03-15T11:55:52.498" v="170" actId="1076"/>
          <ac:spMkLst>
            <pc:docMk/>
            <pc:sldMk cId="0" sldId="265"/>
            <ac:spMk id="734" creationId="{5D8C73CC-4681-41EF-90E3-F5D101B036DC}"/>
          </ac:spMkLst>
        </pc:spChg>
        <pc:grpChg chg="del">
          <ac:chgData name="Helios Sacristan" userId="84b4a8b7-0bd1-4af0-8a16-1746420df77d" providerId="ADAL" clId="{4DF4B347-7AD9-4BE0-8D69-25542E55B770}" dt="2022-03-15T11:14:50.213" v="108" actId="478"/>
          <ac:grpSpMkLst>
            <pc:docMk/>
            <pc:sldMk cId="0" sldId="265"/>
            <ac:grpSpMk id="4" creationId="{F7ADABAE-C5CC-4EAE-AEE6-41E583FD6336}"/>
          </ac:grpSpMkLst>
        </pc:grpChg>
        <pc:grpChg chg="del">
          <ac:chgData name="Helios Sacristan" userId="84b4a8b7-0bd1-4af0-8a16-1746420df77d" providerId="ADAL" clId="{4DF4B347-7AD9-4BE0-8D69-25542E55B770}" dt="2022-03-15T11:14:50.213" v="108" actId="478"/>
          <ac:grpSpMkLst>
            <pc:docMk/>
            <pc:sldMk cId="0" sldId="265"/>
            <ac:grpSpMk id="5" creationId="{C4922704-74B6-4A38-B5DB-4F193CFFCED5}"/>
          </ac:grpSpMkLst>
        </pc:grpChg>
        <pc:grpChg chg="del">
          <ac:chgData name="Helios Sacristan" userId="84b4a8b7-0bd1-4af0-8a16-1746420df77d" providerId="ADAL" clId="{4DF4B347-7AD9-4BE0-8D69-25542E55B770}" dt="2022-03-15T11:14:46.320" v="107" actId="478"/>
          <ac:grpSpMkLst>
            <pc:docMk/>
            <pc:sldMk cId="0" sldId="265"/>
            <ac:grpSpMk id="116" creationId="{E5F89CD2-1852-4D3C-A554-746C72622911}"/>
          </ac:grpSpMkLst>
        </pc:grpChg>
        <pc:grpChg chg="del">
          <ac:chgData name="Helios Sacristan" userId="84b4a8b7-0bd1-4af0-8a16-1746420df77d" providerId="ADAL" clId="{4DF4B347-7AD9-4BE0-8D69-25542E55B770}" dt="2022-03-15T11:14:52.741" v="109" actId="478"/>
          <ac:grpSpMkLst>
            <pc:docMk/>
            <pc:sldMk cId="0" sldId="265"/>
            <ac:grpSpMk id="185" creationId="{94463ECB-6A63-4A04-9DB3-878528489936}"/>
          </ac:grpSpMkLst>
        </pc:grpChg>
        <pc:grpChg chg="del mod">
          <ac:chgData name="Helios Sacristan" userId="84b4a8b7-0bd1-4af0-8a16-1746420df77d" providerId="ADAL" clId="{4DF4B347-7AD9-4BE0-8D69-25542E55B770}" dt="2022-03-15T11:14:35.319" v="104" actId="478"/>
          <ac:grpSpMkLst>
            <pc:docMk/>
            <pc:sldMk cId="0" sldId="265"/>
            <ac:grpSpMk id="192" creationId="{91577819-E6FD-470C-889A-F7B33A80DE09}"/>
          </ac:grpSpMkLst>
        </pc:grpChg>
        <pc:graphicFrameChg chg="add mod modGraphic">
          <ac:chgData name="Helios Sacristan" userId="84b4a8b7-0bd1-4af0-8a16-1746420df77d" providerId="ADAL" clId="{4DF4B347-7AD9-4BE0-8D69-25542E55B770}" dt="2022-03-15T11:56:47.878" v="181" actId="1076"/>
          <ac:graphicFrameMkLst>
            <pc:docMk/>
            <pc:sldMk cId="0" sldId="265"/>
            <ac:graphicFrameMk id="718" creationId="{A6A36B00-BA0C-4C72-A1D1-A9E3235DDC89}"/>
          </ac:graphicFrameMkLst>
        </pc:graphicFrameChg>
        <pc:graphicFrameChg chg="add mod">
          <ac:chgData name="Helios Sacristan" userId="84b4a8b7-0bd1-4af0-8a16-1746420df77d" providerId="ADAL" clId="{4DF4B347-7AD9-4BE0-8D69-25542E55B770}" dt="2022-03-15T11:56:26.808" v="176" actId="14100"/>
          <ac:graphicFrameMkLst>
            <pc:docMk/>
            <pc:sldMk cId="0" sldId="265"/>
            <ac:graphicFrameMk id="719" creationId="{6CFEE113-8251-4C99-9348-F3573F670E33}"/>
          </ac:graphicFrameMkLst>
        </pc:graphicFrameChg>
        <pc:graphicFrameChg chg="add del mod">
          <ac:chgData name="Helios Sacristan" userId="84b4a8b7-0bd1-4af0-8a16-1746420df77d" providerId="ADAL" clId="{4DF4B347-7AD9-4BE0-8D69-25542E55B770}" dt="2022-03-15T11:15:44.284" v="115"/>
          <ac:graphicFrameMkLst>
            <pc:docMk/>
            <pc:sldMk cId="0" sldId="265"/>
            <ac:graphicFrameMk id="728" creationId="{12D5EACB-661B-4F4F-BB14-66DB3237C06D}"/>
          </ac:graphicFrameMkLst>
        </pc:graphicFrameChg>
        <pc:graphicFrameChg chg="add del mod">
          <ac:chgData name="Helios Sacristan" userId="84b4a8b7-0bd1-4af0-8a16-1746420df77d" providerId="ADAL" clId="{4DF4B347-7AD9-4BE0-8D69-25542E55B770}" dt="2022-03-15T11:15:44.284" v="115"/>
          <ac:graphicFrameMkLst>
            <pc:docMk/>
            <pc:sldMk cId="0" sldId="265"/>
            <ac:graphicFrameMk id="729" creationId="{A6EA4429-6B37-4B27-BDF7-A8782CBF99A8}"/>
          </ac:graphicFrameMkLst>
        </pc:graphicFrameChg>
        <pc:picChg chg="del">
          <ac:chgData name="Helios Sacristan" userId="84b4a8b7-0bd1-4af0-8a16-1746420df77d" providerId="ADAL" clId="{4DF4B347-7AD9-4BE0-8D69-25542E55B770}" dt="2022-03-15T11:14:46.320" v="107" actId="478"/>
          <ac:picMkLst>
            <pc:docMk/>
            <pc:sldMk cId="0" sldId="265"/>
            <ac:picMk id="714" creationId="{D2D2C829-2864-EC46-96CE-B91ED84F10C6}"/>
          </ac:picMkLst>
        </pc:picChg>
        <pc:picChg chg="add mod">
          <ac:chgData name="Helios Sacristan" userId="84b4a8b7-0bd1-4af0-8a16-1746420df77d" providerId="ADAL" clId="{4DF4B347-7AD9-4BE0-8D69-25542E55B770}" dt="2022-03-15T11:57:09.799" v="188" actId="1076"/>
          <ac:picMkLst>
            <pc:docMk/>
            <pc:sldMk cId="0" sldId="265"/>
            <ac:picMk id="721" creationId="{7090970F-A0EC-45F1-A9F7-D39D025C017A}"/>
          </ac:picMkLst>
        </pc:picChg>
        <pc:picChg chg="add mod">
          <ac:chgData name="Helios Sacristan" userId="84b4a8b7-0bd1-4af0-8a16-1746420df77d" providerId="ADAL" clId="{4DF4B347-7AD9-4BE0-8D69-25542E55B770}" dt="2022-03-15T11:56:58.875" v="183" actId="14100"/>
          <ac:picMkLst>
            <pc:docMk/>
            <pc:sldMk cId="0" sldId="265"/>
            <ac:picMk id="722" creationId="{93A1526C-DCB0-4005-AC35-E47B5808C5BA}"/>
          </ac:picMkLst>
        </pc:picChg>
        <pc:picChg chg="add mod">
          <ac:chgData name="Helios Sacristan" userId="84b4a8b7-0bd1-4af0-8a16-1746420df77d" providerId="ADAL" clId="{4DF4B347-7AD9-4BE0-8D69-25542E55B770}" dt="2022-03-15T11:57:08.497" v="187" actId="1076"/>
          <ac:picMkLst>
            <pc:docMk/>
            <pc:sldMk cId="0" sldId="265"/>
            <ac:picMk id="723" creationId="{985901A9-528E-4280-AB7B-2BE856381BB5}"/>
          </ac:picMkLst>
        </pc:picChg>
        <pc:picChg chg="add del mod">
          <ac:chgData name="Helios Sacristan" userId="84b4a8b7-0bd1-4af0-8a16-1746420df77d" providerId="ADAL" clId="{4DF4B347-7AD9-4BE0-8D69-25542E55B770}" dt="2022-03-15T11:15:44.284" v="115"/>
          <ac:picMkLst>
            <pc:docMk/>
            <pc:sldMk cId="0" sldId="265"/>
            <ac:picMk id="731" creationId="{CFF57F8E-64A9-4CA8-8E05-19C64434AA3F}"/>
          </ac:picMkLst>
        </pc:picChg>
        <pc:picChg chg="add del mod">
          <ac:chgData name="Helios Sacristan" userId="84b4a8b7-0bd1-4af0-8a16-1746420df77d" providerId="ADAL" clId="{4DF4B347-7AD9-4BE0-8D69-25542E55B770}" dt="2022-03-15T11:15:44.284" v="115"/>
          <ac:picMkLst>
            <pc:docMk/>
            <pc:sldMk cId="0" sldId="265"/>
            <ac:picMk id="732" creationId="{49277189-A01A-4881-A8D4-E2FF87FD7402}"/>
          </ac:picMkLst>
        </pc:picChg>
        <pc:picChg chg="add del mod">
          <ac:chgData name="Helios Sacristan" userId="84b4a8b7-0bd1-4af0-8a16-1746420df77d" providerId="ADAL" clId="{4DF4B347-7AD9-4BE0-8D69-25542E55B770}" dt="2022-03-15T11:15:44.284" v="115"/>
          <ac:picMkLst>
            <pc:docMk/>
            <pc:sldMk cId="0" sldId="265"/>
            <ac:picMk id="733" creationId="{951F3C77-C576-4843-B283-24B26B2F1E74}"/>
          </ac:picMkLst>
        </pc:picChg>
      </pc:sldChg>
      <pc:sldChg chg="addSp delSp modSp mod">
        <pc:chgData name="Helios Sacristan" userId="84b4a8b7-0bd1-4af0-8a16-1746420df77d" providerId="ADAL" clId="{4DF4B347-7AD9-4BE0-8D69-25542E55B770}" dt="2022-03-29T11:21:39.135" v="4523" actId="1076"/>
        <pc:sldMkLst>
          <pc:docMk/>
          <pc:sldMk cId="1933839763" sldId="268"/>
        </pc:sldMkLst>
        <pc:spChg chg="add mod">
          <ac:chgData name="Helios Sacristan" userId="84b4a8b7-0bd1-4af0-8a16-1746420df77d" providerId="ADAL" clId="{4DF4B347-7AD9-4BE0-8D69-25542E55B770}" dt="2022-03-15T11:59:16.073" v="193" actId="1076"/>
          <ac:spMkLst>
            <pc:docMk/>
            <pc:sldMk cId="1933839763" sldId="268"/>
            <ac:spMk id="6" creationId="{17278418-94A2-48E1-8CB8-ECFE81223CBE}"/>
          </ac:spMkLst>
        </pc:spChg>
        <pc:spChg chg="del">
          <ac:chgData name="Helios Sacristan" userId="84b4a8b7-0bd1-4af0-8a16-1746420df77d" providerId="ADAL" clId="{4DF4B347-7AD9-4BE0-8D69-25542E55B770}" dt="2022-03-15T11:59:20.399" v="194" actId="478"/>
          <ac:spMkLst>
            <pc:docMk/>
            <pc:sldMk cId="1933839763" sldId="268"/>
            <ac:spMk id="7" creationId="{A297C847-54CC-4A1E-BE38-48B27DD482DD}"/>
          </ac:spMkLst>
        </pc:spChg>
        <pc:spChg chg="del">
          <ac:chgData name="Helios Sacristan" userId="84b4a8b7-0bd1-4af0-8a16-1746420df77d" providerId="ADAL" clId="{4DF4B347-7AD9-4BE0-8D69-25542E55B770}" dt="2022-03-15T11:58:31.605" v="190" actId="478"/>
          <ac:spMkLst>
            <pc:docMk/>
            <pc:sldMk cId="1933839763" sldId="268"/>
            <ac:spMk id="8" creationId="{F75FFBCB-6051-B54A-8D3F-D60E604A5371}"/>
          </ac:spMkLst>
        </pc:spChg>
        <pc:spChg chg="add mod">
          <ac:chgData name="Helios Sacristan" userId="84b4a8b7-0bd1-4af0-8a16-1746420df77d" providerId="ADAL" clId="{4DF4B347-7AD9-4BE0-8D69-25542E55B770}" dt="2022-03-15T11:59:16.073" v="193" actId="1076"/>
          <ac:spMkLst>
            <pc:docMk/>
            <pc:sldMk cId="1933839763" sldId="268"/>
            <ac:spMk id="10" creationId="{A86FC49F-609D-404B-9905-01F1E9F6302E}"/>
          </ac:spMkLst>
        </pc:spChg>
        <pc:spChg chg="add mod">
          <ac:chgData name="Helios Sacristan" userId="84b4a8b7-0bd1-4af0-8a16-1746420df77d" providerId="ADAL" clId="{4DF4B347-7AD9-4BE0-8D69-25542E55B770}" dt="2022-03-15T11:59:16.073" v="193" actId="1076"/>
          <ac:spMkLst>
            <pc:docMk/>
            <pc:sldMk cId="1933839763" sldId="268"/>
            <ac:spMk id="11" creationId="{07FE4CED-25A0-4AD2-8708-2988F9FFE4D8}"/>
          </ac:spMkLst>
        </pc:spChg>
        <pc:spChg chg="add del mod">
          <ac:chgData name="Helios Sacristan" userId="84b4a8b7-0bd1-4af0-8a16-1746420df77d" providerId="ADAL" clId="{4DF4B347-7AD9-4BE0-8D69-25542E55B770}" dt="2022-03-15T11:59:48.063" v="228" actId="478"/>
          <ac:spMkLst>
            <pc:docMk/>
            <pc:sldMk cId="1933839763" sldId="268"/>
            <ac:spMk id="12" creationId="{7FD6B01F-8DDA-4D63-B911-D26D1BFC022E}"/>
          </ac:spMkLst>
        </pc:spChg>
        <pc:spChg chg="add mod">
          <ac:chgData name="Helios Sacristan" userId="84b4a8b7-0bd1-4af0-8a16-1746420df77d" providerId="ADAL" clId="{4DF4B347-7AD9-4BE0-8D69-25542E55B770}" dt="2022-03-15T12:07:10.081" v="344" actId="1076"/>
          <ac:spMkLst>
            <pc:docMk/>
            <pc:sldMk cId="1933839763" sldId="268"/>
            <ac:spMk id="13" creationId="{9C5FBA8A-65ED-4E91-B976-D7071A647969}"/>
          </ac:spMkLst>
        </pc:spChg>
        <pc:spChg chg="add del mod">
          <ac:chgData name="Helios Sacristan" userId="84b4a8b7-0bd1-4af0-8a16-1746420df77d" providerId="ADAL" clId="{4DF4B347-7AD9-4BE0-8D69-25542E55B770}" dt="2022-03-29T11:12:16.120" v="4377" actId="478"/>
          <ac:spMkLst>
            <pc:docMk/>
            <pc:sldMk cId="1933839763" sldId="268"/>
            <ac:spMk id="15" creationId="{C109B7AD-5496-4AF4-86C8-DF15D5ACE3D7}"/>
          </ac:spMkLst>
        </pc:spChg>
        <pc:spChg chg="add del mod">
          <ac:chgData name="Helios Sacristan" userId="84b4a8b7-0bd1-4af0-8a16-1746420df77d" providerId="ADAL" clId="{4DF4B347-7AD9-4BE0-8D69-25542E55B770}" dt="2022-03-15T12:00:51.726" v="241" actId="478"/>
          <ac:spMkLst>
            <pc:docMk/>
            <pc:sldMk cId="1933839763" sldId="268"/>
            <ac:spMk id="16" creationId="{FA027691-8FC7-4DF4-A9B3-3AD1799EAA10}"/>
          </ac:spMkLst>
        </pc:spChg>
        <pc:spChg chg="add mod">
          <ac:chgData name="Helios Sacristan" userId="84b4a8b7-0bd1-4af0-8a16-1746420df77d" providerId="ADAL" clId="{4DF4B347-7AD9-4BE0-8D69-25542E55B770}" dt="2022-03-15T11:59:25.940" v="195"/>
          <ac:spMkLst>
            <pc:docMk/>
            <pc:sldMk cId="1933839763" sldId="268"/>
            <ac:spMk id="18" creationId="{5A8A127D-9601-4FF5-B61B-89D8618B27DF}"/>
          </ac:spMkLst>
        </pc:spChg>
        <pc:spChg chg="add mod">
          <ac:chgData name="Helios Sacristan" userId="84b4a8b7-0bd1-4af0-8a16-1746420df77d" providerId="ADAL" clId="{4DF4B347-7AD9-4BE0-8D69-25542E55B770}" dt="2022-03-15T12:07:10.081" v="344" actId="1076"/>
          <ac:spMkLst>
            <pc:docMk/>
            <pc:sldMk cId="1933839763" sldId="268"/>
            <ac:spMk id="19" creationId="{C74FC84C-3466-4497-AD10-B71DCE9FC39E}"/>
          </ac:spMkLst>
        </pc:spChg>
        <pc:spChg chg="add mod">
          <ac:chgData name="Helios Sacristan" userId="84b4a8b7-0bd1-4af0-8a16-1746420df77d" providerId="ADAL" clId="{4DF4B347-7AD9-4BE0-8D69-25542E55B770}" dt="2022-03-15T12:06:31.617" v="337" actId="1076"/>
          <ac:spMkLst>
            <pc:docMk/>
            <pc:sldMk cId="1933839763" sldId="268"/>
            <ac:spMk id="20" creationId="{D0A28E9C-7150-4051-83AA-DB70FA2D25C6}"/>
          </ac:spMkLst>
        </pc:spChg>
        <pc:graphicFrameChg chg="add mod modGraphic">
          <ac:chgData name="Helios Sacristan" userId="84b4a8b7-0bd1-4af0-8a16-1746420df77d" providerId="ADAL" clId="{4DF4B347-7AD9-4BE0-8D69-25542E55B770}" dt="2022-03-29T11:21:39.135" v="4523" actId="1076"/>
          <ac:graphicFrameMkLst>
            <pc:docMk/>
            <pc:sldMk cId="1933839763" sldId="268"/>
            <ac:graphicFrameMk id="14" creationId="{2E4017A2-9EB2-4D27-A94D-B108DCE1D53F}"/>
          </ac:graphicFrameMkLst>
        </pc:graphicFrameChg>
        <pc:graphicFrameChg chg="add mod">
          <ac:chgData name="Helios Sacristan" userId="84b4a8b7-0bd1-4af0-8a16-1746420df77d" providerId="ADAL" clId="{4DF4B347-7AD9-4BE0-8D69-25542E55B770}" dt="2022-03-15T12:07:04.394" v="343" actId="1076"/>
          <ac:graphicFrameMkLst>
            <pc:docMk/>
            <pc:sldMk cId="1933839763" sldId="268"/>
            <ac:graphicFrameMk id="21" creationId="{AAD1F396-6865-440A-A92D-D3A697298AA6}"/>
          </ac:graphicFrameMkLst>
        </pc:graphicFrameChg>
        <pc:picChg chg="del">
          <ac:chgData name="Helios Sacristan" userId="84b4a8b7-0bd1-4af0-8a16-1746420df77d" providerId="ADAL" clId="{4DF4B347-7AD9-4BE0-8D69-25542E55B770}" dt="2022-03-15T11:58:33.396" v="191" actId="478"/>
          <ac:picMkLst>
            <pc:docMk/>
            <pc:sldMk cId="1933839763" sldId="268"/>
            <ac:picMk id="5" creationId="{DDCDDB34-B0D2-4BF6-884C-C617C5BBF4F6}"/>
          </ac:picMkLst>
        </pc:picChg>
        <pc:picChg chg="add mod ord">
          <ac:chgData name="Helios Sacristan" userId="84b4a8b7-0bd1-4af0-8a16-1746420df77d" providerId="ADAL" clId="{4DF4B347-7AD9-4BE0-8D69-25542E55B770}" dt="2022-03-15T12:06:59.535" v="342" actId="1076"/>
          <ac:picMkLst>
            <pc:docMk/>
            <pc:sldMk cId="1933839763" sldId="268"/>
            <ac:picMk id="17" creationId="{292A5479-DEFF-4056-8D75-674658799D1B}"/>
          </ac:picMkLst>
        </pc:picChg>
        <pc:cxnChg chg="add del mod">
          <ac:chgData name="Helios Sacristan" userId="84b4a8b7-0bd1-4af0-8a16-1746420df77d" providerId="ADAL" clId="{4DF4B347-7AD9-4BE0-8D69-25542E55B770}" dt="2022-03-15T12:00:34.150" v="238" actId="478"/>
          <ac:cxnSpMkLst>
            <pc:docMk/>
            <pc:sldMk cId="1933839763" sldId="268"/>
            <ac:cxnSpMk id="9" creationId="{84FAB9A4-37D9-4964-A7D5-2F328556E8DE}"/>
          </ac:cxnSpMkLst>
        </pc:cxnChg>
      </pc:sldChg>
      <pc:sldChg chg="addSp delSp modSp mod">
        <pc:chgData name="Helios Sacristan" userId="84b4a8b7-0bd1-4af0-8a16-1746420df77d" providerId="ADAL" clId="{4DF4B347-7AD9-4BE0-8D69-25542E55B770}" dt="2022-03-15T12:29:09.458" v="599" actId="20577"/>
        <pc:sldMkLst>
          <pc:docMk/>
          <pc:sldMk cId="596925078" sldId="269"/>
        </pc:sldMkLst>
        <pc:spChg chg="mod">
          <ac:chgData name="Helios Sacristan" userId="84b4a8b7-0bd1-4af0-8a16-1746420df77d" providerId="ADAL" clId="{4DF4B347-7AD9-4BE0-8D69-25542E55B770}" dt="2022-03-15T12:29:09.458" v="599" actId="20577"/>
          <ac:spMkLst>
            <pc:docMk/>
            <pc:sldMk cId="596925078" sldId="269"/>
            <ac:spMk id="6" creationId="{87258B59-1596-42B9-B73E-68DAF0E7AD9A}"/>
          </ac:spMkLst>
        </pc:spChg>
        <pc:spChg chg="del">
          <ac:chgData name="Helios Sacristan" userId="84b4a8b7-0bd1-4af0-8a16-1746420df77d" providerId="ADAL" clId="{4DF4B347-7AD9-4BE0-8D69-25542E55B770}" dt="2022-03-15T12:17:56.560" v="542" actId="478"/>
          <ac:spMkLst>
            <pc:docMk/>
            <pc:sldMk cId="596925078" sldId="269"/>
            <ac:spMk id="9" creationId="{2DB160DE-3E98-F942-A09D-F59DF6B7445F}"/>
          </ac:spMkLst>
        </pc:spChg>
        <pc:spChg chg="del">
          <ac:chgData name="Helios Sacristan" userId="84b4a8b7-0bd1-4af0-8a16-1746420df77d" providerId="ADAL" clId="{4DF4B347-7AD9-4BE0-8D69-25542E55B770}" dt="2022-03-15T12:17:56.560" v="542" actId="478"/>
          <ac:spMkLst>
            <pc:docMk/>
            <pc:sldMk cId="596925078" sldId="269"/>
            <ac:spMk id="10" creationId="{2E4C6DCB-53B2-EB48-88A5-CBBA6F296FEF}"/>
          </ac:spMkLst>
        </pc:spChg>
        <pc:spChg chg="del">
          <ac:chgData name="Helios Sacristan" userId="84b4a8b7-0bd1-4af0-8a16-1746420df77d" providerId="ADAL" clId="{4DF4B347-7AD9-4BE0-8D69-25542E55B770}" dt="2022-03-15T12:17:56.560" v="542" actId="478"/>
          <ac:spMkLst>
            <pc:docMk/>
            <pc:sldMk cId="596925078" sldId="269"/>
            <ac:spMk id="11" creationId="{A0FC9486-8C58-524D-9917-D0B788F1319B}"/>
          </ac:spMkLst>
        </pc:spChg>
        <pc:spChg chg="del">
          <ac:chgData name="Helios Sacristan" userId="84b4a8b7-0bd1-4af0-8a16-1746420df77d" providerId="ADAL" clId="{4DF4B347-7AD9-4BE0-8D69-25542E55B770}" dt="2022-03-15T12:17:56.560" v="542" actId="478"/>
          <ac:spMkLst>
            <pc:docMk/>
            <pc:sldMk cId="596925078" sldId="269"/>
            <ac:spMk id="14" creationId="{1777C49C-93F7-CC43-AECB-53AA5C46DB90}"/>
          </ac:spMkLst>
        </pc:spChg>
        <pc:spChg chg="del">
          <ac:chgData name="Helios Sacristan" userId="84b4a8b7-0bd1-4af0-8a16-1746420df77d" providerId="ADAL" clId="{4DF4B347-7AD9-4BE0-8D69-25542E55B770}" dt="2022-03-15T12:17:56.560" v="542" actId="478"/>
          <ac:spMkLst>
            <pc:docMk/>
            <pc:sldMk cId="596925078" sldId="269"/>
            <ac:spMk id="15" creationId="{684F9D68-D777-3B49-B1CD-52B7974D36D2}"/>
          </ac:spMkLst>
        </pc:spChg>
        <pc:spChg chg="del">
          <ac:chgData name="Helios Sacristan" userId="84b4a8b7-0bd1-4af0-8a16-1746420df77d" providerId="ADAL" clId="{4DF4B347-7AD9-4BE0-8D69-25542E55B770}" dt="2022-03-15T12:17:56.560" v="542" actId="478"/>
          <ac:spMkLst>
            <pc:docMk/>
            <pc:sldMk cId="596925078" sldId="269"/>
            <ac:spMk id="16" creationId="{D12C9A0E-B3E3-634B-A360-5FC507F66774}"/>
          </ac:spMkLst>
        </pc:spChg>
        <pc:spChg chg="mod">
          <ac:chgData name="Helios Sacristan" userId="84b4a8b7-0bd1-4af0-8a16-1746420df77d" providerId="ADAL" clId="{4DF4B347-7AD9-4BE0-8D69-25542E55B770}" dt="2022-03-15T12:17:57.808" v="543"/>
          <ac:spMkLst>
            <pc:docMk/>
            <pc:sldMk cId="596925078" sldId="269"/>
            <ac:spMk id="26" creationId="{046C0887-C4A6-450C-AE3D-7BA6C5BA137F}"/>
          </ac:spMkLst>
        </pc:spChg>
        <pc:spChg chg="mod">
          <ac:chgData name="Helios Sacristan" userId="84b4a8b7-0bd1-4af0-8a16-1746420df77d" providerId="ADAL" clId="{4DF4B347-7AD9-4BE0-8D69-25542E55B770}" dt="2022-03-15T12:17:57.808" v="543"/>
          <ac:spMkLst>
            <pc:docMk/>
            <pc:sldMk cId="596925078" sldId="269"/>
            <ac:spMk id="27" creationId="{CF556CF8-77E9-416B-954B-019779BAAD15}"/>
          </ac:spMkLst>
        </pc:spChg>
        <pc:spChg chg="mod">
          <ac:chgData name="Helios Sacristan" userId="84b4a8b7-0bd1-4af0-8a16-1746420df77d" providerId="ADAL" clId="{4DF4B347-7AD9-4BE0-8D69-25542E55B770}" dt="2022-03-15T12:17:57.808" v="543"/>
          <ac:spMkLst>
            <pc:docMk/>
            <pc:sldMk cId="596925078" sldId="269"/>
            <ac:spMk id="28" creationId="{3280AB31-C952-4C7A-B911-DDAC92543A8F}"/>
          </ac:spMkLst>
        </pc:spChg>
        <pc:spChg chg="mod">
          <ac:chgData name="Helios Sacristan" userId="84b4a8b7-0bd1-4af0-8a16-1746420df77d" providerId="ADAL" clId="{4DF4B347-7AD9-4BE0-8D69-25542E55B770}" dt="2022-03-15T12:17:57.808" v="543"/>
          <ac:spMkLst>
            <pc:docMk/>
            <pc:sldMk cId="596925078" sldId="269"/>
            <ac:spMk id="29" creationId="{95E4367A-2E8D-453D-90F6-165D5209FA54}"/>
          </ac:spMkLst>
        </pc:spChg>
        <pc:spChg chg="mod">
          <ac:chgData name="Helios Sacristan" userId="84b4a8b7-0bd1-4af0-8a16-1746420df77d" providerId="ADAL" clId="{4DF4B347-7AD9-4BE0-8D69-25542E55B770}" dt="2022-03-15T12:17:57.808" v="543"/>
          <ac:spMkLst>
            <pc:docMk/>
            <pc:sldMk cId="596925078" sldId="269"/>
            <ac:spMk id="30" creationId="{A4D62C6F-EF1B-4EFF-83E0-932A173D5B04}"/>
          </ac:spMkLst>
        </pc:spChg>
        <pc:spChg chg="mod">
          <ac:chgData name="Helios Sacristan" userId="84b4a8b7-0bd1-4af0-8a16-1746420df77d" providerId="ADAL" clId="{4DF4B347-7AD9-4BE0-8D69-25542E55B770}" dt="2022-03-15T12:17:57.808" v="543"/>
          <ac:spMkLst>
            <pc:docMk/>
            <pc:sldMk cId="596925078" sldId="269"/>
            <ac:spMk id="31" creationId="{03DA34EB-0A03-4CCB-9F3F-43A2B28F1CC1}"/>
          </ac:spMkLst>
        </pc:spChg>
        <pc:spChg chg="mod">
          <ac:chgData name="Helios Sacristan" userId="84b4a8b7-0bd1-4af0-8a16-1746420df77d" providerId="ADAL" clId="{4DF4B347-7AD9-4BE0-8D69-25542E55B770}" dt="2022-03-15T12:17:57.808" v="543"/>
          <ac:spMkLst>
            <pc:docMk/>
            <pc:sldMk cId="596925078" sldId="269"/>
            <ac:spMk id="32" creationId="{E46E3C5A-E4DC-4F7C-ABBB-BCD5C52C53E5}"/>
          </ac:spMkLst>
        </pc:spChg>
        <pc:spChg chg="mod">
          <ac:chgData name="Helios Sacristan" userId="84b4a8b7-0bd1-4af0-8a16-1746420df77d" providerId="ADAL" clId="{4DF4B347-7AD9-4BE0-8D69-25542E55B770}" dt="2022-03-15T12:17:57.808" v="543"/>
          <ac:spMkLst>
            <pc:docMk/>
            <pc:sldMk cId="596925078" sldId="269"/>
            <ac:spMk id="33" creationId="{066C82D3-A44B-420B-A551-9E404A7D08FD}"/>
          </ac:spMkLst>
        </pc:spChg>
        <pc:spChg chg="mod">
          <ac:chgData name="Helios Sacristan" userId="84b4a8b7-0bd1-4af0-8a16-1746420df77d" providerId="ADAL" clId="{4DF4B347-7AD9-4BE0-8D69-25542E55B770}" dt="2022-03-15T12:17:57.808" v="543"/>
          <ac:spMkLst>
            <pc:docMk/>
            <pc:sldMk cId="596925078" sldId="269"/>
            <ac:spMk id="34" creationId="{B3ED30DF-7DE0-4EF4-8EC9-E3B3F486C7A6}"/>
          </ac:spMkLst>
        </pc:spChg>
        <pc:spChg chg="mod">
          <ac:chgData name="Helios Sacristan" userId="84b4a8b7-0bd1-4af0-8a16-1746420df77d" providerId="ADAL" clId="{4DF4B347-7AD9-4BE0-8D69-25542E55B770}" dt="2022-03-15T12:17:57.808" v="543"/>
          <ac:spMkLst>
            <pc:docMk/>
            <pc:sldMk cId="596925078" sldId="269"/>
            <ac:spMk id="35" creationId="{E7DBD824-800D-45D4-B8D0-FD836DCAB1C1}"/>
          </ac:spMkLst>
        </pc:spChg>
        <pc:spChg chg="mod">
          <ac:chgData name="Helios Sacristan" userId="84b4a8b7-0bd1-4af0-8a16-1746420df77d" providerId="ADAL" clId="{4DF4B347-7AD9-4BE0-8D69-25542E55B770}" dt="2022-03-15T12:17:57.808" v="543"/>
          <ac:spMkLst>
            <pc:docMk/>
            <pc:sldMk cId="596925078" sldId="269"/>
            <ac:spMk id="36" creationId="{48300EA0-D8C8-4739-B554-00D3E960CFFC}"/>
          </ac:spMkLst>
        </pc:spChg>
        <pc:spChg chg="mod">
          <ac:chgData name="Helios Sacristan" userId="84b4a8b7-0bd1-4af0-8a16-1746420df77d" providerId="ADAL" clId="{4DF4B347-7AD9-4BE0-8D69-25542E55B770}" dt="2022-03-15T12:17:57.808" v="543"/>
          <ac:spMkLst>
            <pc:docMk/>
            <pc:sldMk cId="596925078" sldId="269"/>
            <ac:spMk id="37" creationId="{5F4FA49E-0C15-40DE-9A00-EAED3428CC40}"/>
          </ac:spMkLst>
        </pc:spChg>
        <pc:spChg chg="add mod">
          <ac:chgData name="Helios Sacristan" userId="84b4a8b7-0bd1-4af0-8a16-1746420df77d" providerId="ADAL" clId="{4DF4B347-7AD9-4BE0-8D69-25542E55B770}" dt="2022-03-15T12:18:25.071" v="547"/>
          <ac:spMkLst>
            <pc:docMk/>
            <pc:sldMk cId="596925078" sldId="269"/>
            <ac:spMk id="38" creationId="{15295BD0-C062-4EF5-A3B2-68C0D558B4B5}"/>
          </ac:spMkLst>
        </pc:spChg>
        <pc:spChg chg="add mod">
          <ac:chgData name="Helios Sacristan" userId="84b4a8b7-0bd1-4af0-8a16-1746420df77d" providerId="ADAL" clId="{4DF4B347-7AD9-4BE0-8D69-25542E55B770}" dt="2022-03-15T12:18:54.488" v="551"/>
          <ac:spMkLst>
            <pc:docMk/>
            <pc:sldMk cId="596925078" sldId="269"/>
            <ac:spMk id="39" creationId="{67C8F5E2-590C-4951-BE72-9F7ABD366061}"/>
          </ac:spMkLst>
        </pc:spChg>
        <pc:spChg chg="add mod">
          <ac:chgData name="Helios Sacristan" userId="84b4a8b7-0bd1-4af0-8a16-1746420df77d" providerId="ADAL" clId="{4DF4B347-7AD9-4BE0-8D69-25542E55B770}" dt="2022-03-15T12:22:49.201" v="556"/>
          <ac:spMkLst>
            <pc:docMk/>
            <pc:sldMk cId="596925078" sldId="269"/>
            <ac:spMk id="40" creationId="{56BFFC87-BB44-4775-B2E6-70C237CFEA4B}"/>
          </ac:spMkLst>
        </pc:spChg>
        <pc:spChg chg="add mod">
          <ac:chgData name="Helios Sacristan" userId="84b4a8b7-0bd1-4af0-8a16-1746420df77d" providerId="ADAL" clId="{4DF4B347-7AD9-4BE0-8D69-25542E55B770}" dt="2022-03-15T12:23:15.476" v="560"/>
          <ac:spMkLst>
            <pc:docMk/>
            <pc:sldMk cId="596925078" sldId="269"/>
            <ac:spMk id="41" creationId="{9D3BAF42-BDC8-4D75-8D34-F23C6AC39943}"/>
          </ac:spMkLst>
        </pc:spChg>
        <pc:grpChg chg="add mod">
          <ac:chgData name="Helios Sacristan" userId="84b4a8b7-0bd1-4af0-8a16-1746420df77d" providerId="ADAL" clId="{4DF4B347-7AD9-4BE0-8D69-25542E55B770}" dt="2022-03-15T12:17:57.808" v="543"/>
          <ac:grpSpMkLst>
            <pc:docMk/>
            <pc:sldMk cId="596925078" sldId="269"/>
            <ac:grpSpMk id="21" creationId="{81132CCB-2A6B-4FEF-9C2E-2678F8E19DA4}"/>
          </ac:grpSpMkLst>
        </pc:grpChg>
        <pc:grpChg chg="mod">
          <ac:chgData name="Helios Sacristan" userId="84b4a8b7-0bd1-4af0-8a16-1746420df77d" providerId="ADAL" clId="{4DF4B347-7AD9-4BE0-8D69-25542E55B770}" dt="2022-03-15T12:17:57.808" v="543"/>
          <ac:grpSpMkLst>
            <pc:docMk/>
            <pc:sldMk cId="596925078" sldId="269"/>
            <ac:grpSpMk id="22" creationId="{FCD3B3A1-6CB4-4E1C-A752-808EB3E56C99}"/>
          </ac:grpSpMkLst>
        </pc:grpChg>
        <pc:grpChg chg="mod">
          <ac:chgData name="Helios Sacristan" userId="84b4a8b7-0bd1-4af0-8a16-1746420df77d" providerId="ADAL" clId="{4DF4B347-7AD9-4BE0-8D69-25542E55B770}" dt="2022-03-15T12:17:57.808" v="543"/>
          <ac:grpSpMkLst>
            <pc:docMk/>
            <pc:sldMk cId="596925078" sldId="269"/>
            <ac:grpSpMk id="23" creationId="{5AB793AB-2A46-47F2-ABAC-7F17024846B0}"/>
          </ac:grpSpMkLst>
        </pc:grpChg>
        <pc:grpChg chg="mod">
          <ac:chgData name="Helios Sacristan" userId="84b4a8b7-0bd1-4af0-8a16-1746420df77d" providerId="ADAL" clId="{4DF4B347-7AD9-4BE0-8D69-25542E55B770}" dt="2022-03-15T12:17:57.808" v="543"/>
          <ac:grpSpMkLst>
            <pc:docMk/>
            <pc:sldMk cId="596925078" sldId="269"/>
            <ac:grpSpMk id="24" creationId="{436E396C-A950-4021-AF05-C4FF08B63901}"/>
          </ac:grpSpMkLst>
        </pc:grpChg>
        <pc:grpChg chg="mod">
          <ac:chgData name="Helios Sacristan" userId="84b4a8b7-0bd1-4af0-8a16-1746420df77d" providerId="ADAL" clId="{4DF4B347-7AD9-4BE0-8D69-25542E55B770}" dt="2022-03-15T12:17:57.808" v="543"/>
          <ac:grpSpMkLst>
            <pc:docMk/>
            <pc:sldMk cId="596925078" sldId="269"/>
            <ac:grpSpMk id="25" creationId="{B6E3A6E6-B499-447E-A589-47102FC07515}"/>
          </ac:grpSpMkLst>
        </pc:grpChg>
        <pc:picChg chg="del">
          <ac:chgData name="Helios Sacristan" userId="84b4a8b7-0bd1-4af0-8a16-1746420df77d" providerId="ADAL" clId="{4DF4B347-7AD9-4BE0-8D69-25542E55B770}" dt="2022-03-15T12:17:56.560" v="542" actId="478"/>
          <ac:picMkLst>
            <pc:docMk/>
            <pc:sldMk cId="596925078" sldId="269"/>
            <ac:picMk id="17" creationId="{EBB01C84-BFA2-F042-9160-DEDEB9776606}"/>
          </ac:picMkLst>
        </pc:picChg>
        <pc:picChg chg="del">
          <ac:chgData name="Helios Sacristan" userId="84b4a8b7-0bd1-4af0-8a16-1746420df77d" providerId="ADAL" clId="{4DF4B347-7AD9-4BE0-8D69-25542E55B770}" dt="2022-03-15T12:17:56.560" v="542" actId="478"/>
          <ac:picMkLst>
            <pc:docMk/>
            <pc:sldMk cId="596925078" sldId="269"/>
            <ac:picMk id="18" creationId="{B51788FC-A452-EF41-8514-E471F157F8C3}"/>
          </ac:picMkLst>
        </pc:picChg>
        <pc:picChg chg="del">
          <ac:chgData name="Helios Sacristan" userId="84b4a8b7-0bd1-4af0-8a16-1746420df77d" providerId="ADAL" clId="{4DF4B347-7AD9-4BE0-8D69-25542E55B770}" dt="2022-03-15T12:17:56.560" v="542" actId="478"/>
          <ac:picMkLst>
            <pc:docMk/>
            <pc:sldMk cId="596925078" sldId="269"/>
            <ac:picMk id="19" creationId="{AB5011B6-E6F4-E742-848C-21C1C966CDA1}"/>
          </ac:picMkLst>
        </pc:picChg>
        <pc:cxnChg chg="del">
          <ac:chgData name="Helios Sacristan" userId="84b4a8b7-0bd1-4af0-8a16-1746420df77d" providerId="ADAL" clId="{4DF4B347-7AD9-4BE0-8D69-25542E55B770}" dt="2022-03-15T12:17:56.560" v="542" actId="478"/>
          <ac:cxnSpMkLst>
            <pc:docMk/>
            <pc:sldMk cId="596925078" sldId="269"/>
            <ac:cxnSpMk id="12" creationId="{5A2EEB5D-D80D-F54F-8AE0-658448854958}"/>
          </ac:cxnSpMkLst>
        </pc:cxnChg>
        <pc:cxnChg chg="del">
          <ac:chgData name="Helios Sacristan" userId="84b4a8b7-0bd1-4af0-8a16-1746420df77d" providerId="ADAL" clId="{4DF4B347-7AD9-4BE0-8D69-25542E55B770}" dt="2022-03-15T12:17:56.560" v="542" actId="478"/>
          <ac:cxnSpMkLst>
            <pc:docMk/>
            <pc:sldMk cId="596925078" sldId="269"/>
            <ac:cxnSpMk id="13" creationId="{6C6864F9-9426-904A-B68A-C1856FDD20FD}"/>
          </ac:cxnSpMkLst>
        </pc:cxnChg>
      </pc:sldChg>
      <pc:sldChg chg="addSp delSp modSp mod">
        <pc:chgData name="Helios Sacristan" userId="84b4a8b7-0bd1-4af0-8a16-1746420df77d" providerId="ADAL" clId="{4DF4B347-7AD9-4BE0-8D69-25542E55B770}" dt="2022-03-29T06:45:20.209" v="4364" actId="20577"/>
        <pc:sldMkLst>
          <pc:docMk/>
          <pc:sldMk cId="3492337917" sldId="270"/>
        </pc:sldMkLst>
        <pc:spChg chg="mod">
          <ac:chgData name="Helios Sacristan" userId="84b4a8b7-0bd1-4af0-8a16-1746420df77d" providerId="ADAL" clId="{4DF4B347-7AD9-4BE0-8D69-25542E55B770}" dt="2022-03-15T12:13:27.338" v="437" actId="20577"/>
          <ac:spMkLst>
            <pc:docMk/>
            <pc:sldMk cId="3492337917" sldId="270"/>
            <ac:spMk id="13" creationId="{31C0859C-9AD3-4BBC-879C-7DBF55A2683A}"/>
          </ac:spMkLst>
        </pc:spChg>
        <pc:spChg chg="add mod">
          <ac:chgData name="Helios Sacristan" userId="84b4a8b7-0bd1-4af0-8a16-1746420df77d" providerId="ADAL" clId="{4DF4B347-7AD9-4BE0-8D69-25542E55B770}" dt="2022-03-15T12:13:21.031" v="419" actId="1076"/>
          <ac:spMkLst>
            <pc:docMk/>
            <pc:sldMk cId="3492337917" sldId="270"/>
            <ac:spMk id="20" creationId="{4ACEA705-FA3C-4C44-9B1A-CFFDEE516BB5}"/>
          </ac:spMkLst>
        </pc:spChg>
        <pc:spChg chg="del">
          <ac:chgData name="Helios Sacristan" userId="84b4a8b7-0bd1-4af0-8a16-1746420df77d" providerId="ADAL" clId="{4DF4B347-7AD9-4BE0-8D69-25542E55B770}" dt="2022-03-15T12:12:56.087" v="416" actId="478"/>
          <ac:spMkLst>
            <pc:docMk/>
            <pc:sldMk cId="3492337917" sldId="270"/>
            <ac:spMk id="21" creationId="{B2F62E67-0372-0140-B311-9A1BB5B27A45}"/>
          </ac:spMkLst>
        </pc:spChg>
        <pc:spChg chg="del">
          <ac:chgData name="Helios Sacristan" userId="84b4a8b7-0bd1-4af0-8a16-1746420df77d" providerId="ADAL" clId="{4DF4B347-7AD9-4BE0-8D69-25542E55B770}" dt="2022-03-15T12:12:56.087" v="416" actId="478"/>
          <ac:spMkLst>
            <pc:docMk/>
            <pc:sldMk cId="3492337917" sldId="270"/>
            <ac:spMk id="22" creationId="{75E52CA1-072A-DE4E-9A45-1416CBFFF222}"/>
          </ac:spMkLst>
        </pc:spChg>
        <pc:spChg chg="add mod">
          <ac:chgData name="Helios Sacristan" userId="84b4a8b7-0bd1-4af0-8a16-1746420df77d" providerId="ADAL" clId="{4DF4B347-7AD9-4BE0-8D69-25542E55B770}" dt="2022-03-15T12:13:21.031" v="419" actId="1076"/>
          <ac:spMkLst>
            <pc:docMk/>
            <pc:sldMk cId="3492337917" sldId="270"/>
            <ac:spMk id="23" creationId="{C69327AA-C1C4-45D9-8005-5FB0AB68BB6C}"/>
          </ac:spMkLst>
        </pc:spChg>
        <pc:spChg chg="del">
          <ac:chgData name="Helios Sacristan" userId="84b4a8b7-0bd1-4af0-8a16-1746420df77d" providerId="ADAL" clId="{4DF4B347-7AD9-4BE0-8D69-25542E55B770}" dt="2022-03-15T12:12:56.087" v="416" actId="478"/>
          <ac:spMkLst>
            <pc:docMk/>
            <pc:sldMk cId="3492337917" sldId="270"/>
            <ac:spMk id="24" creationId="{8C0E9FE7-E325-9641-9364-5935630C5B7E}"/>
          </ac:spMkLst>
        </pc:spChg>
        <pc:spChg chg="del">
          <ac:chgData name="Helios Sacristan" userId="84b4a8b7-0bd1-4af0-8a16-1746420df77d" providerId="ADAL" clId="{4DF4B347-7AD9-4BE0-8D69-25542E55B770}" dt="2022-03-15T12:12:56.087" v="416" actId="478"/>
          <ac:spMkLst>
            <pc:docMk/>
            <pc:sldMk cId="3492337917" sldId="270"/>
            <ac:spMk id="27" creationId="{F464A6AE-BA29-8148-8C19-6C6260F50635}"/>
          </ac:spMkLst>
        </pc:spChg>
        <pc:spChg chg="del">
          <ac:chgData name="Helios Sacristan" userId="84b4a8b7-0bd1-4af0-8a16-1746420df77d" providerId="ADAL" clId="{4DF4B347-7AD9-4BE0-8D69-25542E55B770}" dt="2022-03-15T12:12:56.087" v="416" actId="478"/>
          <ac:spMkLst>
            <pc:docMk/>
            <pc:sldMk cId="3492337917" sldId="270"/>
            <ac:spMk id="28" creationId="{C34D7D41-7265-4FAA-81AD-787D91A7095D}"/>
          </ac:spMkLst>
        </pc:spChg>
        <pc:spChg chg="add mod">
          <ac:chgData name="Helios Sacristan" userId="84b4a8b7-0bd1-4af0-8a16-1746420df77d" providerId="ADAL" clId="{4DF4B347-7AD9-4BE0-8D69-25542E55B770}" dt="2022-03-15T12:14:25.993" v="472" actId="255"/>
          <ac:spMkLst>
            <pc:docMk/>
            <pc:sldMk cId="3492337917" sldId="270"/>
            <ac:spMk id="37" creationId="{A0BF97AD-AE4F-4FCE-BC86-11E2F8EC9A56}"/>
          </ac:spMkLst>
        </pc:spChg>
        <pc:spChg chg="add del mod">
          <ac:chgData name="Helios Sacristan" userId="84b4a8b7-0bd1-4af0-8a16-1746420df77d" providerId="ADAL" clId="{4DF4B347-7AD9-4BE0-8D69-25542E55B770}" dt="2022-03-15T12:13:35.333" v="438" actId="478"/>
          <ac:spMkLst>
            <pc:docMk/>
            <pc:sldMk cId="3492337917" sldId="270"/>
            <ac:spMk id="38" creationId="{8125877F-4475-40B9-947E-D240932AE99E}"/>
          </ac:spMkLst>
        </pc:spChg>
        <pc:spChg chg="add mod">
          <ac:chgData name="Helios Sacristan" userId="84b4a8b7-0bd1-4af0-8a16-1746420df77d" providerId="ADAL" clId="{4DF4B347-7AD9-4BE0-8D69-25542E55B770}" dt="2022-03-15T12:14:32.887" v="473" actId="255"/>
          <ac:spMkLst>
            <pc:docMk/>
            <pc:sldMk cId="3492337917" sldId="270"/>
            <ac:spMk id="39" creationId="{8BE11817-94F9-476F-B51A-C41167C56828}"/>
          </ac:spMkLst>
        </pc:spChg>
        <pc:spChg chg="add del mod">
          <ac:chgData name="Helios Sacristan" userId="84b4a8b7-0bd1-4af0-8a16-1746420df77d" providerId="ADAL" clId="{4DF4B347-7AD9-4BE0-8D69-25542E55B770}" dt="2022-03-15T12:14:44.853" v="474" actId="478"/>
          <ac:spMkLst>
            <pc:docMk/>
            <pc:sldMk cId="3492337917" sldId="270"/>
            <ac:spMk id="40" creationId="{E481E851-E3D4-431E-846C-5F6F8324105F}"/>
          </ac:spMkLst>
        </pc:spChg>
        <pc:spChg chg="del">
          <ac:chgData name="Helios Sacristan" userId="84b4a8b7-0bd1-4af0-8a16-1746420df77d" providerId="ADAL" clId="{4DF4B347-7AD9-4BE0-8D69-25542E55B770}" dt="2022-03-15T12:12:56.087" v="416" actId="478"/>
          <ac:spMkLst>
            <pc:docMk/>
            <pc:sldMk cId="3492337917" sldId="270"/>
            <ac:spMk id="41" creationId="{C05EAD52-B556-C144-A3F5-5FBFB62CE025}"/>
          </ac:spMkLst>
        </pc:spChg>
        <pc:spChg chg="add del mod">
          <ac:chgData name="Helios Sacristan" userId="84b4a8b7-0bd1-4af0-8a16-1746420df77d" providerId="ADAL" clId="{4DF4B347-7AD9-4BE0-8D69-25542E55B770}" dt="2022-03-15T12:16:32.215" v="527" actId="478"/>
          <ac:spMkLst>
            <pc:docMk/>
            <pc:sldMk cId="3492337917" sldId="270"/>
            <ac:spMk id="42" creationId="{7565DB1A-4185-4A3A-B838-C7408A2D2804}"/>
          </ac:spMkLst>
        </pc:spChg>
        <pc:spChg chg="add del mod">
          <ac:chgData name="Helios Sacristan" userId="84b4a8b7-0bd1-4af0-8a16-1746420df77d" providerId="ADAL" clId="{4DF4B347-7AD9-4BE0-8D69-25542E55B770}" dt="2022-03-15T12:15:06.148" v="480" actId="478"/>
          <ac:spMkLst>
            <pc:docMk/>
            <pc:sldMk cId="3492337917" sldId="270"/>
            <ac:spMk id="45" creationId="{E0266618-AA2A-4CE0-BB0A-CD95F6C8909C}"/>
          </ac:spMkLst>
        </pc:spChg>
        <pc:spChg chg="add mod">
          <ac:chgData name="Helios Sacristan" userId="84b4a8b7-0bd1-4af0-8a16-1746420df77d" providerId="ADAL" clId="{4DF4B347-7AD9-4BE0-8D69-25542E55B770}" dt="2022-03-29T06:45:20.209" v="4364" actId="20577"/>
          <ac:spMkLst>
            <pc:docMk/>
            <pc:sldMk cId="3492337917" sldId="270"/>
            <ac:spMk id="46" creationId="{5DE02577-745E-4526-8633-4A80BD4074FE}"/>
          </ac:spMkLst>
        </pc:spChg>
        <pc:spChg chg="add mod">
          <ac:chgData name="Helios Sacristan" userId="84b4a8b7-0bd1-4af0-8a16-1746420df77d" providerId="ADAL" clId="{4DF4B347-7AD9-4BE0-8D69-25542E55B770}" dt="2022-03-29T06:21:33.906" v="4337" actId="20577"/>
          <ac:spMkLst>
            <pc:docMk/>
            <pc:sldMk cId="3492337917" sldId="270"/>
            <ac:spMk id="47" creationId="{5EA344C4-9A9C-4C73-BC25-9BA316B2BE6C}"/>
          </ac:spMkLst>
        </pc:spChg>
        <pc:spChg chg="add mod">
          <ac:chgData name="Helios Sacristan" userId="84b4a8b7-0bd1-4af0-8a16-1746420df77d" providerId="ADAL" clId="{4DF4B347-7AD9-4BE0-8D69-25542E55B770}" dt="2022-03-15T12:17:27.462" v="539" actId="1076"/>
          <ac:spMkLst>
            <pc:docMk/>
            <pc:sldMk cId="3492337917" sldId="270"/>
            <ac:spMk id="49" creationId="{5A2AD6DD-1523-45FC-948E-3391D0DF2209}"/>
          </ac:spMkLst>
        </pc:spChg>
        <pc:spChg chg="add mod">
          <ac:chgData name="Helios Sacristan" userId="84b4a8b7-0bd1-4af0-8a16-1746420df77d" providerId="ADAL" clId="{4DF4B347-7AD9-4BE0-8D69-25542E55B770}" dt="2022-03-15T12:14:59.208" v="478" actId="1076"/>
          <ac:spMkLst>
            <pc:docMk/>
            <pc:sldMk cId="3492337917" sldId="270"/>
            <ac:spMk id="50" creationId="{40844B13-D644-41A3-B079-5159FC985D22}"/>
          </ac:spMkLst>
        </pc:spChg>
        <pc:spChg chg="add mod">
          <ac:chgData name="Helios Sacristan" userId="84b4a8b7-0bd1-4af0-8a16-1746420df77d" providerId="ADAL" clId="{4DF4B347-7AD9-4BE0-8D69-25542E55B770}" dt="2022-03-15T12:15:23.004" v="518" actId="20577"/>
          <ac:spMkLst>
            <pc:docMk/>
            <pc:sldMk cId="3492337917" sldId="270"/>
            <ac:spMk id="51" creationId="{475F27B6-AF5A-4ACE-B5F9-D76959E50C41}"/>
          </ac:spMkLst>
        </pc:spChg>
        <pc:spChg chg="add mod">
          <ac:chgData name="Helios Sacristan" userId="84b4a8b7-0bd1-4af0-8a16-1746420df77d" providerId="ADAL" clId="{4DF4B347-7AD9-4BE0-8D69-25542E55B770}" dt="2022-03-15T12:17:30.674" v="540" actId="1076"/>
          <ac:spMkLst>
            <pc:docMk/>
            <pc:sldMk cId="3492337917" sldId="270"/>
            <ac:spMk id="52" creationId="{B3EB6B64-AC60-47EC-8E7D-59CCE1E79F1D}"/>
          </ac:spMkLst>
        </pc:spChg>
        <pc:grpChg chg="del">
          <ac:chgData name="Helios Sacristan" userId="84b4a8b7-0bd1-4af0-8a16-1746420df77d" providerId="ADAL" clId="{4DF4B347-7AD9-4BE0-8D69-25542E55B770}" dt="2022-03-15T12:12:56.087" v="416" actId="478"/>
          <ac:grpSpMkLst>
            <pc:docMk/>
            <pc:sldMk cId="3492337917" sldId="270"/>
            <ac:grpSpMk id="29" creationId="{38067A8D-9981-4742-969C-4AD3B8EB9DBE}"/>
          </ac:grpSpMkLst>
        </pc:grpChg>
        <pc:graphicFrameChg chg="add mod">
          <ac:chgData name="Helios Sacristan" userId="84b4a8b7-0bd1-4af0-8a16-1746420df77d" providerId="ADAL" clId="{4DF4B347-7AD9-4BE0-8D69-25542E55B770}" dt="2022-03-15T12:17:07.839" v="536" actId="1076"/>
          <ac:graphicFrameMkLst>
            <pc:docMk/>
            <pc:sldMk cId="3492337917" sldId="270"/>
            <ac:graphicFrameMk id="43" creationId="{9391E945-616B-4F3D-94EE-4038C5F2BF5E}"/>
          </ac:graphicFrameMkLst>
        </pc:graphicFrameChg>
        <pc:graphicFrameChg chg="add mod modGraphic">
          <ac:chgData name="Helios Sacristan" userId="84b4a8b7-0bd1-4af0-8a16-1746420df77d" providerId="ADAL" clId="{4DF4B347-7AD9-4BE0-8D69-25542E55B770}" dt="2022-03-15T12:15:02.086" v="479" actId="1076"/>
          <ac:graphicFrameMkLst>
            <pc:docMk/>
            <pc:sldMk cId="3492337917" sldId="270"/>
            <ac:graphicFrameMk id="44" creationId="{A2A08C57-2328-455A-A3CA-85755B28F424}"/>
          </ac:graphicFrameMkLst>
        </pc:graphicFrameChg>
        <pc:picChg chg="del">
          <ac:chgData name="Helios Sacristan" userId="84b4a8b7-0bd1-4af0-8a16-1746420df77d" providerId="ADAL" clId="{4DF4B347-7AD9-4BE0-8D69-25542E55B770}" dt="2022-03-15T12:12:58.260" v="417" actId="478"/>
          <ac:picMkLst>
            <pc:docMk/>
            <pc:sldMk cId="3492337917" sldId="270"/>
            <ac:picMk id="35" creationId="{2EA72363-5216-FA4B-99FA-A64244A2919C}"/>
          </ac:picMkLst>
        </pc:picChg>
        <pc:picChg chg="del">
          <ac:chgData name="Helios Sacristan" userId="84b4a8b7-0bd1-4af0-8a16-1746420df77d" providerId="ADAL" clId="{4DF4B347-7AD9-4BE0-8D69-25542E55B770}" dt="2022-03-15T12:12:56.087" v="416" actId="478"/>
          <ac:picMkLst>
            <pc:docMk/>
            <pc:sldMk cId="3492337917" sldId="270"/>
            <ac:picMk id="36" creationId="{EBD411FE-A552-144E-B135-FE943144E86A}"/>
          </ac:picMkLst>
        </pc:picChg>
        <pc:picChg chg="add mod">
          <ac:chgData name="Helios Sacristan" userId="84b4a8b7-0bd1-4af0-8a16-1746420df77d" providerId="ADAL" clId="{4DF4B347-7AD9-4BE0-8D69-25542E55B770}" dt="2022-03-15T12:17:18.488" v="538" actId="1076"/>
          <ac:picMkLst>
            <pc:docMk/>
            <pc:sldMk cId="3492337917" sldId="270"/>
            <ac:picMk id="48" creationId="{498007EC-2E26-47DD-BF31-99C2FA517419}"/>
          </ac:picMkLst>
        </pc:picChg>
        <pc:cxnChg chg="del">
          <ac:chgData name="Helios Sacristan" userId="84b4a8b7-0bd1-4af0-8a16-1746420df77d" providerId="ADAL" clId="{4DF4B347-7AD9-4BE0-8D69-25542E55B770}" dt="2022-03-15T12:12:56.087" v="416" actId="478"/>
          <ac:cxnSpMkLst>
            <pc:docMk/>
            <pc:sldMk cId="3492337917" sldId="270"/>
            <ac:cxnSpMk id="25" creationId="{2EBB1797-E5A1-6543-BDE3-E75587260911}"/>
          </ac:cxnSpMkLst>
        </pc:cxnChg>
        <pc:cxnChg chg="del">
          <ac:chgData name="Helios Sacristan" userId="84b4a8b7-0bd1-4af0-8a16-1746420df77d" providerId="ADAL" clId="{4DF4B347-7AD9-4BE0-8D69-25542E55B770}" dt="2022-03-15T12:12:56.087" v="416" actId="478"/>
          <ac:cxnSpMkLst>
            <pc:docMk/>
            <pc:sldMk cId="3492337917" sldId="270"/>
            <ac:cxnSpMk id="26" creationId="{5916B766-CDCE-F545-A53C-28215BA2D896}"/>
          </ac:cxnSpMkLst>
        </pc:cxnChg>
      </pc:sldChg>
      <pc:sldChg chg="addSp delSp modSp mod">
        <pc:chgData name="Helios Sacristan" userId="84b4a8b7-0bd1-4af0-8a16-1746420df77d" providerId="ADAL" clId="{4DF4B347-7AD9-4BE0-8D69-25542E55B770}" dt="2022-03-15T12:12:19.524" v="414" actId="1076"/>
        <pc:sldMkLst>
          <pc:docMk/>
          <pc:sldMk cId="1540909551" sldId="286"/>
        </pc:sldMkLst>
        <pc:spChg chg="del">
          <ac:chgData name="Helios Sacristan" userId="84b4a8b7-0bd1-4af0-8a16-1746420df77d" providerId="ADAL" clId="{4DF4B347-7AD9-4BE0-8D69-25542E55B770}" dt="2022-03-15T12:08:37.062" v="378" actId="478"/>
          <ac:spMkLst>
            <pc:docMk/>
            <pc:sldMk cId="1540909551" sldId="286"/>
            <ac:spMk id="6" creationId="{786F64FE-A127-1B48-9B57-C688344C790C}"/>
          </ac:spMkLst>
        </pc:spChg>
        <pc:spChg chg="mod">
          <ac:chgData name="Helios Sacristan" userId="84b4a8b7-0bd1-4af0-8a16-1746420df77d" providerId="ADAL" clId="{4DF4B347-7AD9-4BE0-8D69-25542E55B770}" dt="2022-03-15T12:08:33.696" v="377" actId="20577"/>
          <ac:spMkLst>
            <pc:docMk/>
            <pc:sldMk cId="1540909551" sldId="286"/>
            <ac:spMk id="8" creationId="{EE866BFC-8D61-48BC-A869-4547A62C76A3}"/>
          </ac:spMkLst>
        </pc:spChg>
        <pc:spChg chg="mod">
          <ac:chgData name="Helios Sacristan" userId="84b4a8b7-0bd1-4af0-8a16-1746420df77d" providerId="ADAL" clId="{4DF4B347-7AD9-4BE0-8D69-25542E55B770}" dt="2022-03-15T12:08:47.396" v="379"/>
          <ac:spMkLst>
            <pc:docMk/>
            <pc:sldMk cId="1540909551" sldId="286"/>
            <ac:spMk id="12" creationId="{F43BC918-5874-4909-B487-1B6A43E44AAC}"/>
          </ac:spMkLst>
        </pc:spChg>
        <pc:spChg chg="mod">
          <ac:chgData name="Helios Sacristan" userId="84b4a8b7-0bd1-4af0-8a16-1746420df77d" providerId="ADAL" clId="{4DF4B347-7AD9-4BE0-8D69-25542E55B770}" dt="2022-03-15T12:08:47.396" v="379"/>
          <ac:spMkLst>
            <pc:docMk/>
            <pc:sldMk cId="1540909551" sldId="286"/>
            <ac:spMk id="13" creationId="{331AD1A9-6375-4648-98D6-B39118EB7ACD}"/>
          </ac:spMkLst>
        </pc:spChg>
        <pc:spChg chg="mod">
          <ac:chgData name="Helios Sacristan" userId="84b4a8b7-0bd1-4af0-8a16-1746420df77d" providerId="ADAL" clId="{4DF4B347-7AD9-4BE0-8D69-25542E55B770}" dt="2022-03-15T12:08:47.396" v="379"/>
          <ac:spMkLst>
            <pc:docMk/>
            <pc:sldMk cId="1540909551" sldId="286"/>
            <ac:spMk id="14" creationId="{A26AE309-D870-4CB3-888A-C4C449133746}"/>
          </ac:spMkLst>
        </pc:spChg>
        <pc:spChg chg="mod">
          <ac:chgData name="Helios Sacristan" userId="84b4a8b7-0bd1-4af0-8a16-1746420df77d" providerId="ADAL" clId="{4DF4B347-7AD9-4BE0-8D69-25542E55B770}" dt="2022-03-15T12:08:47.396" v="379"/>
          <ac:spMkLst>
            <pc:docMk/>
            <pc:sldMk cId="1540909551" sldId="286"/>
            <ac:spMk id="15" creationId="{38316F50-9D85-4271-97D9-BD778BC5D01E}"/>
          </ac:spMkLst>
        </pc:spChg>
        <pc:spChg chg="mod">
          <ac:chgData name="Helios Sacristan" userId="84b4a8b7-0bd1-4af0-8a16-1746420df77d" providerId="ADAL" clId="{4DF4B347-7AD9-4BE0-8D69-25542E55B770}" dt="2022-03-15T12:08:47.396" v="379"/>
          <ac:spMkLst>
            <pc:docMk/>
            <pc:sldMk cId="1540909551" sldId="286"/>
            <ac:spMk id="16" creationId="{3255D307-3F5B-4B55-8FC2-D32C86586FD3}"/>
          </ac:spMkLst>
        </pc:spChg>
        <pc:spChg chg="mod">
          <ac:chgData name="Helios Sacristan" userId="84b4a8b7-0bd1-4af0-8a16-1746420df77d" providerId="ADAL" clId="{4DF4B347-7AD9-4BE0-8D69-25542E55B770}" dt="2022-03-15T12:08:47.396" v="379"/>
          <ac:spMkLst>
            <pc:docMk/>
            <pc:sldMk cId="1540909551" sldId="286"/>
            <ac:spMk id="17" creationId="{08226BF5-FAB2-4951-B4E1-318DF908F6CA}"/>
          </ac:spMkLst>
        </pc:spChg>
        <pc:spChg chg="mod">
          <ac:chgData name="Helios Sacristan" userId="84b4a8b7-0bd1-4af0-8a16-1746420df77d" providerId="ADAL" clId="{4DF4B347-7AD9-4BE0-8D69-25542E55B770}" dt="2022-03-15T12:08:47.396" v="379"/>
          <ac:spMkLst>
            <pc:docMk/>
            <pc:sldMk cId="1540909551" sldId="286"/>
            <ac:spMk id="18" creationId="{C9F9160B-E7AE-46C6-8D29-6E53F8472E12}"/>
          </ac:spMkLst>
        </pc:spChg>
        <pc:spChg chg="mod">
          <ac:chgData name="Helios Sacristan" userId="84b4a8b7-0bd1-4af0-8a16-1746420df77d" providerId="ADAL" clId="{4DF4B347-7AD9-4BE0-8D69-25542E55B770}" dt="2022-03-15T12:08:47.396" v="379"/>
          <ac:spMkLst>
            <pc:docMk/>
            <pc:sldMk cId="1540909551" sldId="286"/>
            <ac:spMk id="19" creationId="{4054E5D6-F899-4FCC-B4E0-6F7AFB440C70}"/>
          </ac:spMkLst>
        </pc:spChg>
        <pc:spChg chg="mod">
          <ac:chgData name="Helios Sacristan" userId="84b4a8b7-0bd1-4af0-8a16-1746420df77d" providerId="ADAL" clId="{4DF4B347-7AD9-4BE0-8D69-25542E55B770}" dt="2022-03-15T12:08:47.396" v="379"/>
          <ac:spMkLst>
            <pc:docMk/>
            <pc:sldMk cId="1540909551" sldId="286"/>
            <ac:spMk id="20" creationId="{C6F2D170-7C34-4631-9BFC-C04C9249AAAD}"/>
          </ac:spMkLst>
        </pc:spChg>
        <pc:spChg chg="mod">
          <ac:chgData name="Helios Sacristan" userId="84b4a8b7-0bd1-4af0-8a16-1746420df77d" providerId="ADAL" clId="{4DF4B347-7AD9-4BE0-8D69-25542E55B770}" dt="2022-03-15T12:08:47.396" v="379"/>
          <ac:spMkLst>
            <pc:docMk/>
            <pc:sldMk cId="1540909551" sldId="286"/>
            <ac:spMk id="21" creationId="{BAF6F262-E462-46DB-A362-E96B760B51AB}"/>
          </ac:spMkLst>
        </pc:spChg>
        <pc:spChg chg="mod">
          <ac:chgData name="Helios Sacristan" userId="84b4a8b7-0bd1-4af0-8a16-1746420df77d" providerId="ADAL" clId="{4DF4B347-7AD9-4BE0-8D69-25542E55B770}" dt="2022-03-15T12:08:47.396" v="379"/>
          <ac:spMkLst>
            <pc:docMk/>
            <pc:sldMk cId="1540909551" sldId="286"/>
            <ac:spMk id="22" creationId="{0FDAB573-1E8C-420D-AAD8-C1C7226BE000}"/>
          </ac:spMkLst>
        </pc:spChg>
        <pc:spChg chg="mod">
          <ac:chgData name="Helios Sacristan" userId="84b4a8b7-0bd1-4af0-8a16-1746420df77d" providerId="ADAL" clId="{4DF4B347-7AD9-4BE0-8D69-25542E55B770}" dt="2022-03-15T12:08:47.396" v="379"/>
          <ac:spMkLst>
            <pc:docMk/>
            <pc:sldMk cId="1540909551" sldId="286"/>
            <ac:spMk id="23" creationId="{680CF586-2360-4D01-8AD5-3C243541BAF8}"/>
          </ac:spMkLst>
        </pc:spChg>
        <pc:spChg chg="add mod">
          <ac:chgData name="Helios Sacristan" userId="84b4a8b7-0bd1-4af0-8a16-1746420df77d" providerId="ADAL" clId="{4DF4B347-7AD9-4BE0-8D69-25542E55B770}" dt="2022-03-15T12:10:53.061" v="394" actId="207"/>
          <ac:spMkLst>
            <pc:docMk/>
            <pc:sldMk cId="1540909551" sldId="286"/>
            <ac:spMk id="24" creationId="{0ED96FBF-FB0C-43F7-9998-2DB1D3DEB81C}"/>
          </ac:spMkLst>
        </pc:spChg>
        <pc:spChg chg="add mod">
          <ac:chgData name="Helios Sacristan" userId="84b4a8b7-0bd1-4af0-8a16-1746420df77d" providerId="ADAL" clId="{4DF4B347-7AD9-4BE0-8D69-25542E55B770}" dt="2022-03-15T12:11:13.269" v="400"/>
          <ac:spMkLst>
            <pc:docMk/>
            <pc:sldMk cId="1540909551" sldId="286"/>
            <ac:spMk id="25" creationId="{2E23EC07-2B1F-4B27-906C-A44954C846FE}"/>
          </ac:spMkLst>
        </pc:spChg>
        <pc:spChg chg="add mod">
          <ac:chgData name="Helios Sacristan" userId="84b4a8b7-0bd1-4af0-8a16-1746420df77d" providerId="ADAL" clId="{4DF4B347-7AD9-4BE0-8D69-25542E55B770}" dt="2022-03-15T12:11:42.408" v="407" actId="1076"/>
          <ac:spMkLst>
            <pc:docMk/>
            <pc:sldMk cId="1540909551" sldId="286"/>
            <ac:spMk id="26" creationId="{A4F6D3FC-A0A1-4780-A42C-2656F858ED1C}"/>
          </ac:spMkLst>
        </pc:spChg>
        <pc:spChg chg="add mod">
          <ac:chgData name="Helios Sacristan" userId="84b4a8b7-0bd1-4af0-8a16-1746420df77d" providerId="ADAL" clId="{4DF4B347-7AD9-4BE0-8D69-25542E55B770}" dt="2022-03-15T12:12:19.524" v="414" actId="1076"/>
          <ac:spMkLst>
            <pc:docMk/>
            <pc:sldMk cId="1540909551" sldId="286"/>
            <ac:spMk id="27" creationId="{050927EF-8B9D-4FE0-B5F4-BF65D5BC62D3}"/>
          </ac:spMkLst>
        </pc:spChg>
        <pc:grpChg chg="add mod">
          <ac:chgData name="Helios Sacristan" userId="84b4a8b7-0bd1-4af0-8a16-1746420df77d" providerId="ADAL" clId="{4DF4B347-7AD9-4BE0-8D69-25542E55B770}" dt="2022-03-15T12:10:34.704" v="391" actId="1076"/>
          <ac:grpSpMkLst>
            <pc:docMk/>
            <pc:sldMk cId="1540909551" sldId="286"/>
            <ac:grpSpMk id="5" creationId="{0A8AF654-46C6-4E00-9909-CD0AD88D22FD}"/>
          </ac:grpSpMkLst>
        </pc:grpChg>
        <pc:grpChg chg="mod">
          <ac:chgData name="Helios Sacristan" userId="84b4a8b7-0bd1-4af0-8a16-1746420df77d" providerId="ADAL" clId="{4DF4B347-7AD9-4BE0-8D69-25542E55B770}" dt="2022-03-15T12:08:47.396" v="379"/>
          <ac:grpSpMkLst>
            <pc:docMk/>
            <pc:sldMk cId="1540909551" sldId="286"/>
            <ac:grpSpMk id="7" creationId="{39C1F5BC-78E6-4152-90F5-870F0E0C0FEE}"/>
          </ac:grpSpMkLst>
        </pc:grpChg>
        <pc:grpChg chg="mod">
          <ac:chgData name="Helios Sacristan" userId="84b4a8b7-0bd1-4af0-8a16-1746420df77d" providerId="ADAL" clId="{4DF4B347-7AD9-4BE0-8D69-25542E55B770}" dt="2022-03-15T12:08:47.396" v="379"/>
          <ac:grpSpMkLst>
            <pc:docMk/>
            <pc:sldMk cId="1540909551" sldId="286"/>
            <ac:grpSpMk id="9" creationId="{36B4CC48-7BC8-453C-9458-5F7CC8EC7BD3}"/>
          </ac:grpSpMkLst>
        </pc:grpChg>
        <pc:grpChg chg="mod">
          <ac:chgData name="Helios Sacristan" userId="84b4a8b7-0bd1-4af0-8a16-1746420df77d" providerId="ADAL" clId="{4DF4B347-7AD9-4BE0-8D69-25542E55B770}" dt="2022-03-15T12:08:47.396" v="379"/>
          <ac:grpSpMkLst>
            <pc:docMk/>
            <pc:sldMk cId="1540909551" sldId="286"/>
            <ac:grpSpMk id="10" creationId="{4E494A54-E985-4515-BA48-6A4F5EC444D7}"/>
          </ac:grpSpMkLst>
        </pc:grpChg>
        <pc:grpChg chg="mod">
          <ac:chgData name="Helios Sacristan" userId="84b4a8b7-0bd1-4af0-8a16-1746420df77d" providerId="ADAL" clId="{4DF4B347-7AD9-4BE0-8D69-25542E55B770}" dt="2022-03-15T12:08:47.396" v="379"/>
          <ac:grpSpMkLst>
            <pc:docMk/>
            <pc:sldMk cId="1540909551" sldId="286"/>
            <ac:grpSpMk id="11" creationId="{82875355-0908-41E6-8A2F-FB4C29465E3B}"/>
          </ac:grpSpMkLst>
        </pc:grpChg>
        <pc:picChg chg="del">
          <ac:chgData name="Helios Sacristan" userId="84b4a8b7-0bd1-4af0-8a16-1746420df77d" providerId="ADAL" clId="{4DF4B347-7AD9-4BE0-8D69-25542E55B770}" dt="2022-03-15T12:08:37.062" v="378" actId="478"/>
          <ac:picMkLst>
            <pc:docMk/>
            <pc:sldMk cId="1540909551" sldId="286"/>
            <ac:picMk id="3" creationId="{65A75AD4-92C3-4DC6-AD1F-583B78301E6E}"/>
          </ac:picMkLst>
        </pc:picChg>
      </pc:sldChg>
      <pc:sldChg chg="del">
        <pc:chgData name="Helios Sacristan" userId="84b4a8b7-0bd1-4af0-8a16-1746420df77d" providerId="ADAL" clId="{4DF4B347-7AD9-4BE0-8D69-25542E55B770}" dt="2022-03-22T09:56:03.861" v="4258" actId="47"/>
        <pc:sldMkLst>
          <pc:docMk/>
          <pc:sldMk cId="2250002485" sldId="287"/>
        </pc:sldMkLst>
      </pc:sldChg>
      <pc:sldChg chg="addSp delSp modSp del mod">
        <pc:chgData name="Helios Sacristan" userId="84b4a8b7-0bd1-4af0-8a16-1746420df77d" providerId="ADAL" clId="{4DF4B347-7AD9-4BE0-8D69-25542E55B770}" dt="2022-03-22T09:00:32.910" v="2421" actId="47"/>
        <pc:sldMkLst>
          <pc:docMk/>
          <pc:sldMk cId="3101449284" sldId="3334"/>
        </pc:sldMkLst>
        <pc:spChg chg="del">
          <ac:chgData name="Helios Sacristan" userId="84b4a8b7-0bd1-4af0-8a16-1746420df77d" providerId="ADAL" clId="{4DF4B347-7AD9-4BE0-8D69-25542E55B770}" dt="2022-03-22T08:22:31.045" v="2178" actId="478"/>
          <ac:spMkLst>
            <pc:docMk/>
            <pc:sldMk cId="3101449284" sldId="3334"/>
            <ac:spMk id="7" creationId="{0839EAD5-7255-D84B-9931-6AE3AA62AC2C}"/>
          </ac:spMkLst>
        </pc:spChg>
        <pc:spChg chg="del">
          <ac:chgData name="Helios Sacristan" userId="84b4a8b7-0bd1-4af0-8a16-1746420df77d" providerId="ADAL" clId="{4DF4B347-7AD9-4BE0-8D69-25542E55B770}" dt="2022-03-22T08:22:31.045" v="2178" actId="478"/>
          <ac:spMkLst>
            <pc:docMk/>
            <pc:sldMk cId="3101449284" sldId="3334"/>
            <ac:spMk id="8" creationId="{10F43E39-9771-D343-8784-A45E480A12DD}"/>
          </ac:spMkLst>
        </pc:spChg>
        <pc:spChg chg="del">
          <ac:chgData name="Helios Sacristan" userId="84b4a8b7-0bd1-4af0-8a16-1746420df77d" providerId="ADAL" clId="{4DF4B347-7AD9-4BE0-8D69-25542E55B770}" dt="2022-03-22T08:22:31.045" v="2178" actId="478"/>
          <ac:spMkLst>
            <pc:docMk/>
            <pc:sldMk cId="3101449284" sldId="3334"/>
            <ac:spMk id="9" creationId="{05DE2B67-499D-B54B-A30F-1590BD949D77}"/>
          </ac:spMkLst>
        </pc:spChg>
        <pc:spChg chg="del">
          <ac:chgData name="Helios Sacristan" userId="84b4a8b7-0bd1-4af0-8a16-1746420df77d" providerId="ADAL" clId="{4DF4B347-7AD9-4BE0-8D69-25542E55B770}" dt="2022-03-22T08:22:31.045" v="2178" actId="478"/>
          <ac:spMkLst>
            <pc:docMk/>
            <pc:sldMk cId="3101449284" sldId="3334"/>
            <ac:spMk id="10" creationId="{5325B552-1698-E842-979E-9A32742AED3E}"/>
          </ac:spMkLst>
        </pc:spChg>
        <pc:spChg chg="add mod">
          <ac:chgData name="Helios Sacristan" userId="84b4a8b7-0bd1-4af0-8a16-1746420df77d" providerId="ADAL" clId="{4DF4B347-7AD9-4BE0-8D69-25542E55B770}" dt="2022-03-22T08:23:06.915" v="2227" actId="14100"/>
          <ac:spMkLst>
            <pc:docMk/>
            <pc:sldMk cId="3101449284" sldId="3334"/>
            <ac:spMk id="12" creationId="{E6023DF1-47F6-41A6-8F6C-2A6EC73C8956}"/>
          </ac:spMkLst>
        </pc:spChg>
        <pc:spChg chg="add mod">
          <ac:chgData name="Helios Sacristan" userId="84b4a8b7-0bd1-4af0-8a16-1746420df77d" providerId="ADAL" clId="{4DF4B347-7AD9-4BE0-8D69-25542E55B770}" dt="2022-03-22T08:42:59.158" v="2297" actId="6549"/>
          <ac:spMkLst>
            <pc:docMk/>
            <pc:sldMk cId="3101449284" sldId="3334"/>
            <ac:spMk id="13" creationId="{85F8719D-8047-4E1F-94DF-DA5D2EEE598B}"/>
          </ac:spMkLst>
        </pc:spChg>
        <pc:spChg chg="add mod">
          <ac:chgData name="Helios Sacristan" userId="84b4a8b7-0bd1-4af0-8a16-1746420df77d" providerId="ADAL" clId="{4DF4B347-7AD9-4BE0-8D69-25542E55B770}" dt="2022-03-22T08:43:06.558" v="2299" actId="20577"/>
          <ac:spMkLst>
            <pc:docMk/>
            <pc:sldMk cId="3101449284" sldId="3334"/>
            <ac:spMk id="14" creationId="{D9A0A426-98A6-475C-8A26-807922D670B5}"/>
          </ac:spMkLst>
        </pc:spChg>
        <pc:spChg chg="add mod">
          <ac:chgData name="Helios Sacristan" userId="84b4a8b7-0bd1-4af0-8a16-1746420df77d" providerId="ADAL" clId="{4DF4B347-7AD9-4BE0-8D69-25542E55B770}" dt="2022-03-22T08:57:52.684" v="2410" actId="1076"/>
          <ac:spMkLst>
            <pc:docMk/>
            <pc:sldMk cId="3101449284" sldId="3334"/>
            <ac:spMk id="15" creationId="{145D3C63-3CCB-460D-B8D5-D0792D81DB1B}"/>
          </ac:spMkLst>
        </pc:spChg>
        <pc:spChg chg="add mod">
          <ac:chgData name="Helios Sacristan" userId="84b4a8b7-0bd1-4af0-8a16-1746420df77d" providerId="ADAL" clId="{4DF4B347-7AD9-4BE0-8D69-25542E55B770}" dt="2022-03-22T08:25:18.745" v="2230"/>
          <ac:spMkLst>
            <pc:docMk/>
            <pc:sldMk cId="3101449284" sldId="3334"/>
            <ac:spMk id="17" creationId="{DB2C1AB0-D9B5-4917-81B6-18865B163DA5}"/>
          </ac:spMkLst>
        </pc:spChg>
        <pc:spChg chg="add del mod">
          <ac:chgData name="Helios Sacristan" userId="84b4a8b7-0bd1-4af0-8a16-1746420df77d" providerId="ADAL" clId="{4DF4B347-7AD9-4BE0-8D69-25542E55B770}" dt="2022-03-22T08:59:47.975" v="2412" actId="478"/>
          <ac:spMkLst>
            <pc:docMk/>
            <pc:sldMk cId="3101449284" sldId="3334"/>
            <ac:spMk id="18" creationId="{91C65857-8B6F-41F3-A1AD-D15E173D110B}"/>
          </ac:spMkLst>
        </pc:spChg>
        <pc:spChg chg="add del mod">
          <ac:chgData name="Helios Sacristan" userId="84b4a8b7-0bd1-4af0-8a16-1746420df77d" providerId="ADAL" clId="{4DF4B347-7AD9-4BE0-8D69-25542E55B770}" dt="2022-03-22T08:59:47.975" v="2412" actId="478"/>
          <ac:spMkLst>
            <pc:docMk/>
            <pc:sldMk cId="3101449284" sldId="3334"/>
            <ac:spMk id="19" creationId="{2DFFA788-35BA-4FD7-83C3-98D9BED655C7}"/>
          </ac:spMkLst>
        </pc:spChg>
        <pc:spChg chg="add del mod">
          <ac:chgData name="Helios Sacristan" userId="84b4a8b7-0bd1-4af0-8a16-1746420df77d" providerId="ADAL" clId="{4DF4B347-7AD9-4BE0-8D69-25542E55B770}" dt="2022-03-22T08:59:47.975" v="2412" actId="478"/>
          <ac:spMkLst>
            <pc:docMk/>
            <pc:sldMk cId="3101449284" sldId="3334"/>
            <ac:spMk id="20" creationId="{04C212AC-4BCE-4DF4-B39F-BF0B53A938B9}"/>
          </ac:spMkLst>
        </pc:spChg>
        <pc:spChg chg="add del mod">
          <ac:chgData name="Helios Sacristan" userId="84b4a8b7-0bd1-4af0-8a16-1746420df77d" providerId="ADAL" clId="{4DF4B347-7AD9-4BE0-8D69-25542E55B770}" dt="2022-03-22T08:59:47.975" v="2412" actId="478"/>
          <ac:spMkLst>
            <pc:docMk/>
            <pc:sldMk cId="3101449284" sldId="3334"/>
            <ac:spMk id="21" creationId="{7B50EC6D-BF04-47B2-8814-2DEE64EFA0CE}"/>
          </ac:spMkLst>
        </pc:spChg>
        <pc:spChg chg="add del mod">
          <ac:chgData name="Helios Sacristan" userId="84b4a8b7-0bd1-4af0-8a16-1746420df77d" providerId="ADAL" clId="{4DF4B347-7AD9-4BE0-8D69-25542E55B770}" dt="2022-03-22T08:59:56.806" v="2413" actId="478"/>
          <ac:spMkLst>
            <pc:docMk/>
            <pc:sldMk cId="3101449284" sldId="3334"/>
            <ac:spMk id="22" creationId="{85F0B730-0EFB-4A1D-AFE4-69FD16847CEB}"/>
          </ac:spMkLst>
        </pc:spChg>
        <pc:spChg chg="add del mod">
          <ac:chgData name="Helios Sacristan" userId="84b4a8b7-0bd1-4af0-8a16-1746420df77d" providerId="ADAL" clId="{4DF4B347-7AD9-4BE0-8D69-25542E55B770}" dt="2022-03-22T08:59:56.806" v="2413" actId="478"/>
          <ac:spMkLst>
            <pc:docMk/>
            <pc:sldMk cId="3101449284" sldId="3334"/>
            <ac:spMk id="23" creationId="{FD8E303A-86BB-4832-807C-AB767D642289}"/>
          </ac:spMkLst>
        </pc:spChg>
        <pc:spChg chg="add del mod">
          <ac:chgData name="Helios Sacristan" userId="84b4a8b7-0bd1-4af0-8a16-1746420df77d" providerId="ADAL" clId="{4DF4B347-7AD9-4BE0-8D69-25542E55B770}" dt="2022-03-22T08:59:47.975" v="2412" actId="478"/>
          <ac:spMkLst>
            <pc:docMk/>
            <pc:sldMk cId="3101449284" sldId="3334"/>
            <ac:spMk id="24" creationId="{2843A6A6-E152-4A3A-9B41-039AFCF38710}"/>
          </ac:spMkLst>
        </pc:spChg>
        <pc:spChg chg="del">
          <ac:chgData name="Helios Sacristan" userId="84b4a8b7-0bd1-4af0-8a16-1746420df77d" providerId="ADAL" clId="{4DF4B347-7AD9-4BE0-8D69-25542E55B770}" dt="2022-03-22T08:22:47.656" v="2179" actId="478"/>
          <ac:spMkLst>
            <pc:docMk/>
            <pc:sldMk cId="3101449284" sldId="3334"/>
            <ac:spMk id="25" creationId="{30808F73-C1F9-413E-901E-A883253325AD}"/>
          </ac:spMkLst>
        </pc:spChg>
        <pc:graphicFrameChg chg="add mod modGraphic">
          <ac:chgData name="Helios Sacristan" userId="84b4a8b7-0bd1-4af0-8a16-1746420df77d" providerId="ADAL" clId="{4DF4B347-7AD9-4BE0-8D69-25542E55B770}" dt="2022-03-22T08:57:52.684" v="2410" actId="1076"/>
          <ac:graphicFrameMkLst>
            <pc:docMk/>
            <pc:sldMk cId="3101449284" sldId="3334"/>
            <ac:graphicFrameMk id="16" creationId="{C3842723-2829-41B7-B01B-C181A61A1F11}"/>
          </ac:graphicFrameMkLst>
        </pc:graphicFrameChg>
        <pc:graphicFrameChg chg="add del mod">
          <ac:chgData name="Helios Sacristan" userId="84b4a8b7-0bd1-4af0-8a16-1746420df77d" providerId="ADAL" clId="{4DF4B347-7AD9-4BE0-8D69-25542E55B770}" dt="2022-03-22T09:00:11.221" v="2417" actId="478"/>
          <ac:graphicFrameMkLst>
            <pc:docMk/>
            <pc:sldMk cId="3101449284" sldId="3334"/>
            <ac:graphicFrameMk id="26" creationId="{0D06FF06-4698-49E3-9505-7EBA9790D699}"/>
          </ac:graphicFrameMkLst>
        </pc:graphicFrameChg>
      </pc:sldChg>
      <pc:sldChg chg="modSp del">
        <pc:chgData name="Helios Sacristan" userId="84b4a8b7-0bd1-4af0-8a16-1746420df77d" providerId="ADAL" clId="{4DF4B347-7AD9-4BE0-8D69-25542E55B770}" dt="2022-03-22T09:56:06.805" v="4263" actId="47"/>
        <pc:sldMkLst>
          <pc:docMk/>
          <pc:sldMk cId="3385653688" sldId="3458"/>
        </pc:sldMkLst>
        <pc:spChg chg="mod">
          <ac:chgData name="Helios Sacristan" userId="84b4a8b7-0bd1-4af0-8a16-1746420df77d" providerId="ADAL" clId="{4DF4B347-7AD9-4BE0-8D69-25542E55B770}" dt="2022-03-15T11:18:17.742" v="135"/>
          <ac:spMkLst>
            <pc:docMk/>
            <pc:sldMk cId="3385653688" sldId="3458"/>
            <ac:spMk id="43" creationId="{5D390D79-CFCF-4EB8-BCC3-01FEE8DDB4B5}"/>
          </ac:spMkLst>
        </pc:spChg>
      </pc:sldChg>
      <pc:sldChg chg="del">
        <pc:chgData name="Helios Sacristan" userId="84b4a8b7-0bd1-4af0-8a16-1746420df77d" providerId="ADAL" clId="{4DF4B347-7AD9-4BE0-8D69-25542E55B770}" dt="2022-03-22T09:56:10.040" v="4266" actId="47"/>
        <pc:sldMkLst>
          <pc:docMk/>
          <pc:sldMk cId="3858409993" sldId="3467"/>
        </pc:sldMkLst>
      </pc:sldChg>
      <pc:sldChg chg="del">
        <pc:chgData name="Helios Sacristan" userId="84b4a8b7-0bd1-4af0-8a16-1746420df77d" providerId="ADAL" clId="{4DF4B347-7AD9-4BE0-8D69-25542E55B770}" dt="2022-03-22T09:56:08.982" v="4265" actId="47"/>
        <pc:sldMkLst>
          <pc:docMk/>
          <pc:sldMk cId="1761635676" sldId="3468"/>
        </pc:sldMkLst>
      </pc:sldChg>
      <pc:sldChg chg="del">
        <pc:chgData name="Helios Sacristan" userId="84b4a8b7-0bd1-4af0-8a16-1746420df77d" providerId="ADAL" clId="{4DF4B347-7AD9-4BE0-8D69-25542E55B770}" dt="2022-03-22T09:56:04.286" v="4259" actId="47"/>
        <pc:sldMkLst>
          <pc:docMk/>
          <pc:sldMk cId="3560354896" sldId="3480"/>
        </pc:sldMkLst>
      </pc:sldChg>
      <pc:sldChg chg="del">
        <pc:chgData name="Helios Sacristan" userId="84b4a8b7-0bd1-4af0-8a16-1746420df77d" providerId="ADAL" clId="{4DF4B347-7AD9-4BE0-8D69-25542E55B770}" dt="2022-03-22T09:56:04.842" v="4260" actId="47"/>
        <pc:sldMkLst>
          <pc:docMk/>
          <pc:sldMk cId="3714736950" sldId="3481"/>
        </pc:sldMkLst>
      </pc:sldChg>
      <pc:sldChg chg="add del">
        <pc:chgData name="Helios Sacristan" userId="84b4a8b7-0bd1-4af0-8a16-1746420df77d" providerId="ADAL" clId="{4DF4B347-7AD9-4BE0-8D69-25542E55B770}" dt="2022-03-15T11:14:23.194" v="85" actId="47"/>
        <pc:sldMkLst>
          <pc:docMk/>
          <pc:sldMk cId="4193239726" sldId="3482"/>
        </pc:sldMkLst>
      </pc:sldChg>
      <pc:sldChg chg="del">
        <pc:chgData name="Helios Sacristan" userId="84b4a8b7-0bd1-4af0-8a16-1746420df77d" providerId="ADAL" clId="{4DF4B347-7AD9-4BE0-8D69-25542E55B770}" dt="2022-03-15T12:12:44.556" v="415" actId="47"/>
        <pc:sldMkLst>
          <pc:docMk/>
          <pc:sldMk cId="1154896066" sldId="3483"/>
        </pc:sldMkLst>
      </pc:sldChg>
      <pc:sldChg chg="del">
        <pc:chgData name="Helios Sacristan" userId="84b4a8b7-0bd1-4af0-8a16-1746420df77d" providerId="ADAL" clId="{4DF4B347-7AD9-4BE0-8D69-25542E55B770}" dt="2022-03-15T12:17:51.637" v="541" actId="47"/>
        <pc:sldMkLst>
          <pc:docMk/>
          <pc:sldMk cId="2611967854" sldId="3484"/>
        </pc:sldMkLst>
      </pc:sldChg>
      <pc:sldChg chg="del">
        <pc:chgData name="Helios Sacristan" userId="84b4a8b7-0bd1-4af0-8a16-1746420df77d" providerId="ADAL" clId="{4DF4B347-7AD9-4BE0-8D69-25542E55B770}" dt="2022-03-22T09:56:02.231" v="4257" actId="47"/>
        <pc:sldMkLst>
          <pc:docMk/>
          <pc:sldMk cId="3162434316" sldId="3485"/>
        </pc:sldMkLst>
      </pc:sldChg>
      <pc:sldChg chg="del">
        <pc:chgData name="Helios Sacristan" userId="84b4a8b7-0bd1-4af0-8a16-1746420df77d" providerId="ADAL" clId="{4DF4B347-7AD9-4BE0-8D69-25542E55B770}" dt="2022-03-22T09:56:07.978" v="4264" actId="47"/>
        <pc:sldMkLst>
          <pc:docMk/>
          <pc:sldMk cId="368813032" sldId="3486"/>
        </pc:sldMkLst>
      </pc:sldChg>
      <pc:sldChg chg="del">
        <pc:chgData name="Helios Sacristan" userId="84b4a8b7-0bd1-4af0-8a16-1746420df77d" providerId="ADAL" clId="{4DF4B347-7AD9-4BE0-8D69-25542E55B770}" dt="2022-03-18T09:27:11.491" v="600" actId="47"/>
        <pc:sldMkLst>
          <pc:docMk/>
          <pc:sldMk cId="1761898801" sldId="3487"/>
        </pc:sldMkLst>
      </pc:sldChg>
      <pc:sldChg chg="del">
        <pc:chgData name="Helios Sacristan" userId="84b4a8b7-0bd1-4af0-8a16-1746420df77d" providerId="ADAL" clId="{4DF4B347-7AD9-4BE0-8D69-25542E55B770}" dt="2022-03-22T09:56:05.281" v="4261" actId="47"/>
        <pc:sldMkLst>
          <pc:docMk/>
          <pc:sldMk cId="444487990" sldId="3488"/>
        </pc:sldMkLst>
      </pc:sldChg>
      <pc:sldChg chg="del">
        <pc:chgData name="Helios Sacristan" userId="84b4a8b7-0bd1-4af0-8a16-1746420df77d" providerId="ADAL" clId="{4DF4B347-7AD9-4BE0-8D69-25542E55B770}" dt="2022-03-22T09:56:11.005" v="4267" actId="47"/>
        <pc:sldMkLst>
          <pc:docMk/>
          <pc:sldMk cId="3750556506" sldId="3490"/>
        </pc:sldMkLst>
      </pc:sldChg>
      <pc:sldChg chg="del">
        <pc:chgData name="Helios Sacristan" userId="84b4a8b7-0bd1-4af0-8a16-1746420df77d" providerId="ADAL" clId="{4DF4B347-7AD9-4BE0-8D69-25542E55B770}" dt="2022-03-22T09:56:11.804" v="4268" actId="47"/>
        <pc:sldMkLst>
          <pc:docMk/>
          <pc:sldMk cId="3512351419" sldId="3491"/>
        </pc:sldMkLst>
      </pc:sldChg>
      <pc:sldChg chg="del">
        <pc:chgData name="Helios Sacristan" userId="84b4a8b7-0bd1-4af0-8a16-1746420df77d" providerId="ADAL" clId="{4DF4B347-7AD9-4BE0-8D69-25542E55B770}" dt="2022-03-22T09:56:05.798" v="4262" actId="47"/>
        <pc:sldMkLst>
          <pc:docMk/>
          <pc:sldMk cId="2881082784" sldId="3495"/>
        </pc:sldMkLst>
      </pc:sldChg>
      <pc:sldChg chg="addSp delSp modSp add del mod ord">
        <pc:chgData name="Helios Sacristan" userId="84b4a8b7-0bd1-4af0-8a16-1746420df77d" providerId="ADAL" clId="{4DF4B347-7AD9-4BE0-8D69-25542E55B770}" dt="2022-03-29T06:27:35.010" v="4363" actId="20577"/>
        <pc:sldMkLst>
          <pc:docMk/>
          <pc:sldMk cId="3400668219" sldId="3496"/>
        </pc:sldMkLst>
        <pc:spChg chg="add mod">
          <ac:chgData name="Helios Sacristan" userId="84b4a8b7-0bd1-4af0-8a16-1746420df77d" providerId="ADAL" clId="{4DF4B347-7AD9-4BE0-8D69-25542E55B770}" dt="2022-03-18T09:30:07.558" v="680" actId="14100"/>
          <ac:spMkLst>
            <pc:docMk/>
            <pc:sldMk cId="3400668219" sldId="3496"/>
            <ac:spMk id="14" creationId="{DC762FF9-E965-4558-9A18-90305E993C43}"/>
          </ac:spMkLst>
        </pc:spChg>
        <pc:spChg chg="add mod">
          <ac:chgData name="Helios Sacristan" userId="84b4a8b7-0bd1-4af0-8a16-1746420df77d" providerId="ADAL" clId="{4DF4B347-7AD9-4BE0-8D69-25542E55B770}" dt="2022-03-18T09:34:35.538" v="767" actId="14100"/>
          <ac:spMkLst>
            <pc:docMk/>
            <pc:sldMk cId="3400668219" sldId="3496"/>
            <ac:spMk id="16" creationId="{3BB91D84-5344-4648-8FAF-D113A06A2E92}"/>
          </ac:spMkLst>
        </pc:spChg>
        <pc:spChg chg="add mod">
          <ac:chgData name="Helios Sacristan" userId="84b4a8b7-0bd1-4af0-8a16-1746420df77d" providerId="ADAL" clId="{4DF4B347-7AD9-4BE0-8D69-25542E55B770}" dt="2022-03-18T09:33:27.672" v="736" actId="14100"/>
          <ac:spMkLst>
            <pc:docMk/>
            <pc:sldMk cId="3400668219" sldId="3496"/>
            <ac:spMk id="17" creationId="{CF73CFF1-3D86-4B95-832A-B5E8F3E2B204}"/>
          </ac:spMkLst>
        </pc:spChg>
        <pc:spChg chg="add mod">
          <ac:chgData name="Helios Sacristan" userId="84b4a8b7-0bd1-4af0-8a16-1746420df77d" providerId="ADAL" clId="{4DF4B347-7AD9-4BE0-8D69-25542E55B770}" dt="2022-03-18T09:33:51.118" v="743" actId="20577"/>
          <ac:spMkLst>
            <pc:docMk/>
            <pc:sldMk cId="3400668219" sldId="3496"/>
            <ac:spMk id="18" creationId="{7AEE7F15-C1D0-4B19-ADAD-2F844E716ED9}"/>
          </ac:spMkLst>
        </pc:spChg>
        <pc:spChg chg="add mod">
          <ac:chgData name="Helios Sacristan" userId="84b4a8b7-0bd1-4af0-8a16-1746420df77d" providerId="ADAL" clId="{4DF4B347-7AD9-4BE0-8D69-25542E55B770}" dt="2022-03-18T09:35:55.651" v="817" actId="14100"/>
          <ac:spMkLst>
            <pc:docMk/>
            <pc:sldMk cId="3400668219" sldId="3496"/>
            <ac:spMk id="19" creationId="{8250BACE-4D25-4A99-BCAA-7427DEF261B6}"/>
          </ac:spMkLst>
        </pc:spChg>
        <pc:spChg chg="add mod">
          <ac:chgData name="Helios Sacristan" userId="84b4a8b7-0bd1-4af0-8a16-1746420df77d" providerId="ADAL" clId="{4DF4B347-7AD9-4BE0-8D69-25542E55B770}" dt="2022-03-29T06:27:28.873" v="4358" actId="20577"/>
          <ac:spMkLst>
            <pc:docMk/>
            <pc:sldMk cId="3400668219" sldId="3496"/>
            <ac:spMk id="20" creationId="{9CB6EACE-EF6E-41F3-B6E3-2606DD0A84E4}"/>
          </ac:spMkLst>
        </pc:spChg>
        <pc:spChg chg="add mod">
          <ac:chgData name="Helios Sacristan" userId="84b4a8b7-0bd1-4af0-8a16-1746420df77d" providerId="ADAL" clId="{4DF4B347-7AD9-4BE0-8D69-25542E55B770}" dt="2022-03-29T06:27:35.010" v="4363" actId="20577"/>
          <ac:spMkLst>
            <pc:docMk/>
            <pc:sldMk cId="3400668219" sldId="3496"/>
            <ac:spMk id="21" creationId="{63F95307-6C83-41D1-ABFD-0582C79457CF}"/>
          </ac:spMkLst>
        </pc:spChg>
        <pc:spChg chg="add mod">
          <ac:chgData name="Helios Sacristan" userId="84b4a8b7-0bd1-4af0-8a16-1746420df77d" providerId="ADAL" clId="{4DF4B347-7AD9-4BE0-8D69-25542E55B770}" dt="2022-03-18T09:36:36.543" v="880" actId="1076"/>
          <ac:spMkLst>
            <pc:docMk/>
            <pc:sldMk cId="3400668219" sldId="3496"/>
            <ac:spMk id="22" creationId="{D92850B6-55DE-4D9E-9C6A-7915602F0BB9}"/>
          </ac:spMkLst>
        </pc:spChg>
        <pc:spChg chg="mod">
          <ac:chgData name="Helios Sacristan" userId="84b4a8b7-0bd1-4af0-8a16-1746420df77d" providerId="ADAL" clId="{4DF4B347-7AD9-4BE0-8D69-25542E55B770}" dt="2022-03-18T09:38:58.543" v="894" actId="20577"/>
          <ac:spMkLst>
            <pc:docMk/>
            <pc:sldMk cId="3400668219" sldId="3496"/>
            <ac:spMk id="712" creationId="{6C6079C7-F1DE-4C68-AD60-A870DD2C6ADA}"/>
          </ac:spMkLst>
        </pc:spChg>
        <pc:spChg chg="mod">
          <ac:chgData name="Helios Sacristan" userId="84b4a8b7-0bd1-4af0-8a16-1746420df77d" providerId="ADAL" clId="{4DF4B347-7AD9-4BE0-8D69-25542E55B770}" dt="2022-03-18T09:29:11.265" v="633" actId="20577"/>
          <ac:spMkLst>
            <pc:docMk/>
            <pc:sldMk cId="3400668219" sldId="3496"/>
            <ac:spMk id="713" creationId="{ED382144-7313-436E-B67E-35C09E31D380}"/>
          </ac:spMkLst>
        </pc:spChg>
        <pc:spChg chg="del">
          <ac:chgData name="Helios Sacristan" userId="84b4a8b7-0bd1-4af0-8a16-1746420df77d" providerId="ADAL" clId="{4DF4B347-7AD9-4BE0-8D69-25542E55B770}" dt="2022-03-18T09:29:04.744" v="630" actId="478"/>
          <ac:spMkLst>
            <pc:docMk/>
            <pc:sldMk cId="3400668219" sldId="3496"/>
            <ac:spMk id="715" creationId="{489FCCDD-5B63-4324-A936-6D0C5F73EEAE}"/>
          </ac:spMkLst>
        </pc:spChg>
        <pc:spChg chg="mod">
          <ac:chgData name="Helios Sacristan" userId="84b4a8b7-0bd1-4af0-8a16-1746420df77d" providerId="ADAL" clId="{4DF4B347-7AD9-4BE0-8D69-25542E55B770}" dt="2022-03-18T09:37:10.136" v="882" actId="1076"/>
          <ac:spMkLst>
            <pc:docMk/>
            <pc:sldMk cId="3400668219" sldId="3496"/>
            <ac:spMk id="717" creationId="{9AAC0E51-4AF0-4C2A-9A5D-D9252CBAD9E8}"/>
          </ac:spMkLst>
        </pc:spChg>
        <pc:spChg chg="del">
          <ac:chgData name="Helios Sacristan" userId="84b4a8b7-0bd1-4af0-8a16-1746420df77d" providerId="ADAL" clId="{4DF4B347-7AD9-4BE0-8D69-25542E55B770}" dt="2022-03-18T09:30:03.489" v="679" actId="478"/>
          <ac:spMkLst>
            <pc:docMk/>
            <pc:sldMk cId="3400668219" sldId="3496"/>
            <ac:spMk id="720" creationId="{81D2E73B-BBC7-45BB-BDBD-882DC00D8A34}"/>
          </ac:spMkLst>
        </pc:spChg>
        <pc:graphicFrameChg chg="mod modGraphic">
          <ac:chgData name="Helios Sacristan" userId="84b4a8b7-0bd1-4af0-8a16-1746420df77d" providerId="ADAL" clId="{4DF4B347-7AD9-4BE0-8D69-25542E55B770}" dt="2022-03-18T09:37:10.136" v="882" actId="1076"/>
          <ac:graphicFrameMkLst>
            <pc:docMk/>
            <pc:sldMk cId="3400668219" sldId="3496"/>
            <ac:graphicFrameMk id="718" creationId="{A6A36B00-BA0C-4C72-A1D1-A9E3235DDC89}"/>
          </ac:graphicFrameMkLst>
        </pc:graphicFrameChg>
        <pc:graphicFrameChg chg="del">
          <ac:chgData name="Helios Sacristan" userId="84b4a8b7-0bd1-4af0-8a16-1746420df77d" providerId="ADAL" clId="{4DF4B347-7AD9-4BE0-8D69-25542E55B770}" dt="2022-03-18T09:30:09.279" v="681" actId="478"/>
          <ac:graphicFrameMkLst>
            <pc:docMk/>
            <pc:sldMk cId="3400668219" sldId="3496"/>
            <ac:graphicFrameMk id="719" creationId="{6CFEE113-8251-4C99-9348-F3573F670E33}"/>
          </ac:graphicFrameMkLst>
        </pc:graphicFrameChg>
        <pc:picChg chg="add mod">
          <ac:chgData name="Helios Sacristan" userId="84b4a8b7-0bd1-4af0-8a16-1746420df77d" providerId="ADAL" clId="{4DF4B347-7AD9-4BE0-8D69-25542E55B770}" dt="2022-03-18T09:30:56.619" v="689" actId="1076"/>
          <ac:picMkLst>
            <pc:docMk/>
            <pc:sldMk cId="3400668219" sldId="3496"/>
            <ac:picMk id="15" creationId="{6DCB09E9-F55D-4E49-86A7-25EF10FB56BD}"/>
          </ac:picMkLst>
        </pc:picChg>
        <pc:picChg chg="del">
          <ac:chgData name="Helios Sacristan" userId="84b4a8b7-0bd1-4af0-8a16-1746420df77d" providerId="ADAL" clId="{4DF4B347-7AD9-4BE0-8D69-25542E55B770}" dt="2022-03-18T09:30:14.216" v="682" actId="478"/>
          <ac:picMkLst>
            <pc:docMk/>
            <pc:sldMk cId="3400668219" sldId="3496"/>
            <ac:picMk id="721" creationId="{7090970F-A0EC-45F1-A9F7-D39D025C017A}"/>
          </ac:picMkLst>
        </pc:picChg>
        <pc:picChg chg="del">
          <ac:chgData name="Helios Sacristan" userId="84b4a8b7-0bd1-4af0-8a16-1746420df77d" providerId="ADAL" clId="{4DF4B347-7AD9-4BE0-8D69-25542E55B770}" dt="2022-03-18T09:30:19.600" v="683" actId="478"/>
          <ac:picMkLst>
            <pc:docMk/>
            <pc:sldMk cId="3400668219" sldId="3496"/>
            <ac:picMk id="722" creationId="{93A1526C-DCB0-4005-AC35-E47B5808C5BA}"/>
          </ac:picMkLst>
        </pc:picChg>
        <pc:picChg chg="del">
          <ac:chgData name="Helios Sacristan" userId="84b4a8b7-0bd1-4af0-8a16-1746420df77d" providerId="ADAL" clId="{4DF4B347-7AD9-4BE0-8D69-25542E55B770}" dt="2022-03-18T09:30:20.225" v="684" actId="478"/>
          <ac:picMkLst>
            <pc:docMk/>
            <pc:sldMk cId="3400668219" sldId="3496"/>
            <ac:picMk id="723" creationId="{985901A9-528E-4280-AB7B-2BE856381BB5}"/>
          </ac:picMkLst>
        </pc:picChg>
      </pc:sldChg>
      <pc:sldChg chg="addSp delSp modSp add del mod ord">
        <pc:chgData name="Helios Sacristan" userId="84b4a8b7-0bd1-4af0-8a16-1746420df77d" providerId="ADAL" clId="{4DF4B347-7AD9-4BE0-8D69-25542E55B770}" dt="2022-03-18T09:28:33.743" v="624" actId="47"/>
        <pc:sldMkLst>
          <pc:docMk/>
          <pc:sldMk cId="3804714021" sldId="3496"/>
        </pc:sldMkLst>
        <pc:spChg chg="del">
          <ac:chgData name="Helios Sacristan" userId="84b4a8b7-0bd1-4af0-8a16-1746420df77d" providerId="ADAL" clId="{4DF4B347-7AD9-4BE0-8D69-25542E55B770}" dt="2022-03-18T09:27:45.316" v="616" actId="478"/>
          <ac:spMkLst>
            <pc:docMk/>
            <pc:sldMk cId="3804714021" sldId="3496"/>
            <ac:spMk id="13" creationId="{9C5FBA8A-65ED-4E91-B976-D7071A647969}"/>
          </ac:spMkLst>
        </pc:spChg>
        <pc:spChg chg="del">
          <ac:chgData name="Helios Sacristan" userId="84b4a8b7-0bd1-4af0-8a16-1746420df77d" providerId="ADAL" clId="{4DF4B347-7AD9-4BE0-8D69-25542E55B770}" dt="2022-03-18T09:27:45.316" v="616" actId="478"/>
          <ac:spMkLst>
            <pc:docMk/>
            <pc:sldMk cId="3804714021" sldId="3496"/>
            <ac:spMk id="15" creationId="{C109B7AD-5496-4AF4-86C8-DF15D5ACE3D7}"/>
          </ac:spMkLst>
        </pc:spChg>
        <pc:spChg chg="add del mod">
          <ac:chgData name="Helios Sacristan" userId="84b4a8b7-0bd1-4af0-8a16-1746420df77d" providerId="ADAL" clId="{4DF4B347-7AD9-4BE0-8D69-25542E55B770}" dt="2022-03-18T09:28:29.753" v="623"/>
          <ac:spMkLst>
            <pc:docMk/>
            <pc:sldMk cId="3804714021" sldId="3496"/>
            <ac:spMk id="16" creationId="{6952E6C0-0178-4FAB-B18F-728B1D44A7E0}"/>
          </ac:spMkLst>
        </pc:spChg>
        <pc:spChg chg="mod">
          <ac:chgData name="Helios Sacristan" userId="84b4a8b7-0bd1-4af0-8a16-1746420df77d" providerId="ADAL" clId="{4DF4B347-7AD9-4BE0-8D69-25542E55B770}" dt="2022-03-18T09:27:29.062" v="615" actId="20577"/>
          <ac:spMkLst>
            <pc:docMk/>
            <pc:sldMk cId="3804714021" sldId="3496"/>
            <ac:spMk id="18" creationId="{5A8A127D-9601-4FF5-B61B-89D8618B27DF}"/>
          </ac:spMkLst>
        </pc:spChg>
        <pc:spChg chg="del">
          <ac:chgData name="Helios Sacristan" userId="84b4a8b7-0bd1-4af0-8a16-1746420df77d" providerId="ADAL" clId="{4DF4B347-7AD9-4BE0-8D69-25542E55B770}" dt="2022-03-18T09:27:45.316" v="616" actId="478"/>
          <ac:spMkLst>
            <pc:docMk/>
            <pc:sldMk cId="3804714021" sldId="3496"/>
            <ac:spMk id="19" creationId="{C74FC84C-3466-4497-AD10-B71DCE9FC39E}"/>
          </ac:spMkLst>
        </pc:spChg>
        <pc:spChg chg="del">
          <ac:chgData name="Helios Sacristan" userId="84b4a8b7-0bd1-4af0-8a16-1746420df77d" providerId="ADAL" clId="{4DF4B347-7AD9-4BE0-8D69-25542E55B770}" dt="2022-03-18T09:27:45.316" v="616" actId="478"/>
          <ac:spMkLst>
            <pc:docMk/>
            <pc:sldMk cId="3804714021" sldId="3496"/>
            <ac:spMk id="20" creationId="{D0A28E9C-7150-4051-83AA-DB70FA2D25C6}"/>
          </ac:spMkLst>
        </pc:spChg>
        <pc:spChg chg="add del mod">
          <ac:chgData name="Helios Sacristan" userId="84b4a8b7-0bd1-4af0-8a16-1746420df77d" providerId="ADAL" clId="{4DF4B347-7AD9-4BE0-8D69-25542E55B770}" dt="2022-03-18T09:28:29.753" v="623"/>
          <ac:spMkLst>
            <pc:docMk/>
            <pc:sldMk cId="3804714021" sldId="3496"/>
            <ac:spMk id="22" creationId="{407C2EC3-0D78-48B8-AFBC-19EB61509500}"/>
          </ac:spMkLst>
        </pc:spChg>
        <pc:spChg chg="add del mod">
          <ac:chgData name="Helios Sacristan" userId="84b4a8b7-0bd1-4af0-8a16-1746420df77d" providerId="ADAL" clId="{4DF4B347-7AD9-4BE0-8D69-25542E55B770}" dt="2022-03-18T09:28:29.753" v="623"/>
          <ac:spMkLst>
            <pc:docMk/>
            <pc:sldMk cId="3804714021" sldId="3496"/>
            <ac:spMk id="23" creationId="{A08BEB2E-FC3A-4DF9-B0BF-3DCF86772E04}"/>
          </ac:spMkLst>
        </pc:spChg>
        <pc:spChg chg="add del mod">
          <ac:chgData name="Helios Sacristan" userId="84b4a8b7-0bd1-4af0-8a16-1746420df77d" providerId="ADAL" clId="{4DF4B347-7AD9-4BE0-8D69-25542E55B770}" dt="2022-03-18T09:28:29.753" v="623"/>
          <ac:spMkLst>
            <pc:docMk/>
            <pc:sldMk cId="3804714021" sldId="3496"/>
            <ac:spMk id="24" creationId="{A8BA33D5-76F9-463F-8232-4120CA572ABC}"/>
          </ac:spMkLst>
        </pc:spChg>
        <pc:spChg chg="add del mod">
          <ac:chgData name="Helios Sacristan" userId="84b4a8b7-0bd1-4af0-8a16-1746420df77d" providerId="ADAL" clId="{4DF4B347-7AD9-4BE0-8D69-25542E55B770}" dt="2022-03-18T09:28:29.753" v="623"/>
          <ac:spMkLst>
            <pc:docMk/>
            <pc:sldMk cId="3804714021" sldId="3496"/>
            <ac:spMk id="26" creationId="{2AFC94AA-2231-4206-AC63-96009675C71B}"/>
          </ac:spMkLst>
        </pc:spChg>
        <pc:spChg chg="add del mod">
          <ac:chgData name="Helios Sacristan" userId="84b4a8b7-0bd1-4af0-8a16-1746420df77d" providerId="ADAL" clId="{4DF4B347-7AD9-4BE0-8D69-25542E55B770}" dt="2022-03-18T09:28:29.753" v="623"/>
          <ac:spMkLst>
            <pc:docMk/>
            <pc:sldMk cId="3804714021" sldId="3496"/>
            <ac:spMk id="27" creationId="{4680FB65-8149-41A2-842C-070BCB66774A}"/>
          </ac:spMkLst>
        </pc:spChg>
        <pc:spChg chg="add del mod">
          <ac:chgData name="Helios Sacristan" userId="84b4a8b7-0bd1-4af0-8a16-1746420df77d" providerId="ADAL" clId="{4DF4B347-7AD9-4BE0-8D69-25542E55B770}" dt="2022-03-18T09:28:29.753" v="623"/>
          <ac:spMkLst>
            <pc:docMk/>
            <pc:sldMk cId="3804714021" sldId="3496"/>
            <ac:spMk id="28" creationId="{139EB738-39D6-4065-92F1-3D8F838DA3AE}"/>
          </ac:spMkLst>
        </pc:spChg>
        <pc:spChg chg="add del mod">
          <ac:chgData name="Helios Sacristan" userId="84b4a8b7-0bd1-4af0-8a16-1746420df77d" providerId="ADAL" clId="{4DF4B347-7AD9-4BE0-8D69-25542E55B770}" dt="2022-03-18T09:28:29.753" v="623"/>
          <ac:spMkLst>
            <pc:docMk/>
            <pc:sldMk cId="3804714021" sldId="3496"/>
            <ac:spMk id="29" creationId="{CEA94816-0D40-4F02-B193-4F6DEA18E369}"/>
          </ac:spMkLst>
        </pc:spChg>
        <pc:spChg chg="add del mod">
          <ac:chgData name="Helios Sacristan" userId="84b4a8b7-0bd1-4af0-8a16-1746420df77d" providerId="ADAL" clId="{4DF4B347-7AD9-4BE0-8D69-25542E55B770}" dt="2022-03-18T09:28:29.753" v="623"/>
          <ac:spMkLst>
            <pc:docMk/>
            <pc:sldMk cId="3804714021" sldId="3496"/>
            <ac:spMk id="31" creationId="{60E2839B-7407-44C7-A486-7750810A0ECA}"/>
          </ac:spMkLst>
        </pc:spChg>
        <pc:spChg chg="add del mod">
          <ac:chgData name="Helios Sacristan" userId="84b4a8b7-0bd1-4af0-8a16-1746420df77d" providerId="ADAL" clId="{4DF4B347-7AD9-4BE0-8D69-25542E55B770}" dt="2022-03-18T09:28:29.753" v="623"/>
          <ac:spMkLst>
            <pc:docMk/>
            <pc:sldMk cId="3804714021" sldId="3496"/>
            <ac:spMk id="32" creationId="{E4C0E1A9-A0AB-4B10-B8F1-03773831C9CD}"/>
          </ac:spMkLst>
        </pc:spChg>
        <pc:spChg chg="add del mod">
          <ac:chgData name="Helios Sacristan" userId="84b4a8b7-0bd1-4af0-8a16-1746420df77d" providerId="ADAL" clId="{4DF4B347-7AD9-4BE0-8D69-25542E55B770}" dt="2022-03-18T09:28:29.297" v="622"/>
          <ac:spMkLst>
            <pc:docMk/>
            <pc:sldMk cId="3804714021" sldId="3496"/>
            <ac:spMk id="33" creationId="{1EC0C631-9A06-4461-ACE9-CECBF3ECF129}"/>
          </ac:spMkLst>
        </pc:spChg>
        <pc:graphicFrameChg chg="del">
          <ac:chgData name="Helios Sacristan" userId="84b4a8b7-0bd1-4af0-8a16-1746420df77d" providerId="ADAL" clId="{4DF4B347-7AD9-4BE0-8D69-25542E55B770}" dt="2022-03-18T09:27:45.316" v="616" actId="478"/>
          <ac:graphicFrameMkLst>
            <pc:docMk/>
            <pc:sldMk cId="3804714021" sldId="3496"/>
            <ac:graphicFrameMk id="14" creationId="{2E4017A2-9EB2-4D27-A94D-B108DCE1D53F}"/>
          </ac:graphicFrameMkLst>
        </pc:graphicFrameChg>
        <pc:graphicFrameChg chg="del">
          <ac:chgData name="Helios Sacristan" userId="84b4a8b7-0bd1-4af0-8a16-1746420df77d" providerId="ADAL" clId="{4DF4B347-7AD9-4BE0-8D69-25542E55B770}" dt="2022-03-18T09:27:56.123" v="617" actId="478"/>
          <ac:graphicFrameMkLst>
            <pc:docMk/>
            <pc:sldMk cId="3804714021" sldId="3496"/>
            <ac:graphicFrameMk id="21" creationId="{AAD1F396-6865-440A-A92D-D3A697298AA6}"/>
          </ac:graphicFrameMkLst>
        </pc:graphicFrameChg>
        <pc:graphicFrameChg chg="add del mod">
          <ac:chgData name="Helios Sacristan" userId="84b4a8b7-0bd1-4af0-8a16-1746420df77d" providerId="ADAL" clId="{4DF4B347-7AD9-4BE0-8D69-25542E55B770}" dt="2022-03-18T09:28:29.753" v="623"/>
          <ac:graphicFrameMkLst>
            <pc:docMk/>
            <pc:sldMk cId="3804714021" sldId="3496"/>
            <ac:graphicFrameMk id="25" creationId="{2F3356C3-78A8-4806-90A7-22B02A70308B}"/>
          </ac:graphicFrameMkLst>
        </pc:graphicFrameChg>
        <pc:picChg chg="del">
          <ac:chgData name="Helios Sacristan" userId="84b4a8b7-0bd1-4af0-8a16-1746420df77d" providerId="ADAL" clId="{4DF4B347-7AD9-4BE0-8D69-25542E55B770}" dt="2022-03-18T09:27:45.316" v="616" actId="478"/>
          <ac:picMkLst>
            <pc:docMk/>
            <pc:sldMk cId="3804714021" sldId="3496"/>
            <ac:picMk id="17" creationId="{292A5479-DEFF-4056-8D75-674658799D1B}"/>
          </ac:picMkLst>
        </pc:picChg>
        <pc:picChg chg="add del mod">
          <ac:chgData name="Helios Sacristan" userId="84b4a8b7-0bd1-4af0-8a16-1746420df77d" providerId="ADAL" clId="{4DF4B347-7AD9-4BE0-8D69-25542E55B770}" dt="2022-03-18T09:28:29.753" v="623"/>
          <ac:picMkLst>
            <pc:docMk/>
            <pc:sldMk cId="3804714021" sldId="3496"/>
            <ac:picMk id="30" creationId="{8794554E-63B1-46D3-BDF3-005ABFCA2131}"/>
          </ac:picMkLst>
        </pc:picChg>
      </pc:sldChg>
      <pc:sldChg chg="addSp delSp modSp add mod">
        <pc:chgData name="Helios Sacristan" userId="84b4a8b7-0bd1-4af0-8a16-1746420df77d" providerId="ADAL" clId="{4DF4B347-7AD9-4BE0-8D69-25542E55B770}" dt="2022-03-18T09:47:33.585" v="1479" actId="20577"/>
        <pc:sldMkLst>
          <pc:docMk/>
          <pc:sldMk cId="562880738" sldId="3497"/>
        </pc:sldMkLst>
        <pc:spChg chg="del">
          <ac:chgData name="Helios Sacristan" userId="84b4a8b7-0bd1-4af0-8a16-1746420df77d" providerId="ADAL" clId="{4DF4B347-7AD9-4BE0-8D69-25542E55B770}" dt="2022-03-18T09:40:17.961" v="924" actId="478"/>
          <ac:spMkLst>
            <pc:docMk/>
            <pc:sldMk cId="562880738" sldId="3497"/>
            <ac:spMk id="14" creationId="{DC762FF9-E965-4558-9A18-90305E993C43}"/>
          </ac:spMkLst>
        </pc:spChg>
        <pc:spChg chg="del">
          <ac:chgData name="Helios Sacristan" userId="84b4a8b7-0bd1-4af0-8a16-1746420df77d" providerId="ADAL" clId="{4DF4B347-7AD9-4BE0-8D69-25542E55B770}" dt="2022-03-18T09:40:17.961" v="924" actId="478"/>
          <ac:spMkLst>
            <pc:docMk/>
            <pc:sldMk cId="562880738" sldId="3497"/>
            <ac:spMk id="16" creationId="{3BB91D84-5344-4648-8FAF-D113A06A2E92}"/>
          </ac:spMkLst>
        </pc:spChg>
        <pc:spChg chg="del">
          <ac:chgData name="Helios Sacristan" userId="84b4a8b7-0bd1-4af0-8a16-1746420df77d" providerId="ADAL" clId="{4DF4B347-7AD9-4BE0-8D69-25542E55B770}" dt="2022-03-18T09:40:17.961" v="924" actId="478"/>
          <ac:spMkLst>
            <pc:docMk/>
            <pc:sldMk cId="562880738" sldId="3497"/>
            <ac:spMk id="17" creationId="{CF73CFF1-3D86-4B95-832A-B5E8F3E2B204}"/>
          </ac:spMkLst>
        </pc:spChg>
        <pc:spChg chg="del">
          <ac:chgData name="Helios Sacristan" userId="84b4a8b7-0bd1-4af0-8a16-1746420df77d" providerId="ADAL" clId="{4DF4B347-7AD9-4BE0-8D69-25542E55B770}" dt="2022-03-18T09:40:17.961" v="924" actId="478"/>
          <ac:spMkLst>
            <pc:docMk/>
            <pc:sldMk cId="562880738" sldId="3497"/>
            <ac:spMk id="18" creationId="{7AEE7F15-C1D0-4B19-ADAD-2F844E716ED9}"/>
          </ac:spMkLst>
        </pc:spChg>
        <pc:spChg chg="del">
          <ac:chgData name="Helios Sacristan" userId="84b4a8b7-0bd1-4af0-8a16-1746420df77d" providerId="ADAL" clId="{4DF4B347-7AD9-4BE0-8D69-25542E55B770}" dt="2022-03-18T09:40:17.961" v="924" actId="478"/>
          <ac:spMkLst>
            <pc:docMk/>
            <pc:sldMk cId="562880738" sldId="3497"/>
            <ac:spMk id="19" creationId="{8250BACE-4D25-4A99-BCAA-7427DEF261B6}"/>
          </ac:spMkLst>
        </pc:spChg>
        <pc:spChg chg="del">
          <ac:chgData name="Helios Sacristan" userId="84b4a8b7-0bd1-4af0-8a16-1746420df77d" providerId="ADAL" clId="{4DF4B347-7AD9-4BE0-8D69-25542E55B770}" dt="2022-03-18T09:40:25.680" v="926" actId="478"/>
          <ac:spMkLst>
            <pc:docMk/>
            <pc:sldMk cId="562880738" sldId="3497"/>
            <ac:spMk id="20" creationId="{9CB6EACE-EF6E-41F3-B6E3-2606DD0A84E4}"/>
          </ac:spMkLst>
        </pc:spChg>
        <pc:spChg chg="del">
          <ac:chgData name="Helios Sacristan" userId="84b4a8b7-0bd1-4af0-8a16-1746420df77d" providerId="ADAL" clId="{4DF4B347-7AD9-4BE0-8D69-25542E55B770}" dt="2022-03-18T09:40:23.465" v="925" actId="478"/>
          <ac:spMkLst>
            <pc:docMk/>
            <pc:sldMk cId="562880738" sldId="3497"/>
            <ac:spMk id="21" creationId="{63F95307-6C83-41D1-ABFD-0582C79457CF}"/>
          </ac:spMkLst>
        </pc:spChg>
        <pc:spChg chg="del">
          <ac:chgData name="Helios Sacristan" userId="84b4a8b7-0bd1-4af0-8a16-1746420df77d" providerId="ADAL" clId="{4DF4B347-7AD9-4BE0-8D69-25542E55B770}" dt="2022-03-18T09:40:17.961" v="924" actId="478"/>
          <ac:spMkLst>
            <pc:docMk/>
            <pc:sldMk cId="562880738" sldId="3497"/>
            <ac:spMk id="22" creationId="{D92850B6-55DE-4D9E-9C6A-7915602F0BB9}"/>
          </ac:spMkLst>
        </pc:spChg>
        <pc:spChg chg="mod">
          <ac:chgData name="Helios Sacristan" userId="84b4a8b7-0bd1-4af0-8a16-1746420df77d" providerId="ADAL" clId="{4DF4B347-7AD9-4BE0-8D69-25542E55B770}" dt="2022-03-18T09:41:16.932" v="928"/>
          <ac:spMkLst>
            <pc:docMk/>
            <pc:sldMk cId="562880738" sldId="3497"/>
            <ac:spMk id="28" creationId="{AEC2B0BD-380F-49CA-8E56-2E1400DC7D22}"/>
          </ac:spMkLst>
        </pc:spChg>
        <pc:spChg chg="mod">
          <ac:chgData name="Helios Sacristan" userId="84b4a8b7-0bd1-4af0-8a16-1746420df77d" providerId="ADAL" clId="{4DF4B347-7AD9-4BE0-8D69-25542E55B770}" dt="2022-03-18T09:41:16.932" v="928"/>
          <ac:spMkLst>
            <pc:docMk/>
            <pc:sldMk cId="562880738" sldId="3497"/>
            <ac:spMk id="29" creationId="{EF410472-1E0A-4464-A97D-6456B3F1F93B}"/>
          </ac:spMkLst>
        </pc:spChg>
        <pc:spChg chg="mod">
          <ac:chgData name="Helios Sacristan" userId="84b4a8b7-0bd1-4af0-8a16-1746420df77d" providerId="ADAL" clId="{4DF4B347-7AD9-4BE0-8D69-25542E55B770}" dt="2022-03-18T09:41:16.932" v="928"/>
          <ac:spMkLst>
            <pc:docMk/>
            <pc:sldMk cId="562880738" sldId="3497"/>
            <ac:spMk id="30" creationId="{36054CD3-999D-4781-9D0D-D6AE9216EE5E}"/>
          </ac:spMkLst>
        </pc:spChg>
        <pc:spChg chg="mod">
          <ac:chgData name="Helios Sacristan" userId="84b4a8b7-0bd1-4af0-8a16-1746420df77d" providerId="ADAL" clId="{4DF4B347-7AD9-4BE0-8D69-25542E55B770}" dt="2022-03-18T09:41:16.932" v="928"/>
          <ac:spMkLst>
            <pc:docMk/>
            <pc:sldMk cId="562880738" sldId="3497"/>
            <ac:spMk id="31" creationId="{183CBDD8-EBB5-441F-B08B-C80B07ADFD00}"/>
          </ac:spMkLst>
        </pc:spChg>
        <pc:spChg chg="mod">
          <ac:chgData name="Helios Sacristan" userId="84b4a8b7-0bd1-4af0-8a16-1746420df77d" providerId="ADAL" clId="{4DF4B347-7AD9-4BE0-8D69-25542E55B770}" dt="2022-03-18T09:41:16.932" v="928"/>
          <ac:spMkLst>
            <pc:docMk/>
            <pc:sldMk cId="562880738" sldId="3497"/>
            <ac:spMk id="32" creationId="{5C70BAD2-BF23-47BC-8466-69B3167A8AC9}"/>
          </ac:spMkLst>
        </pc:spChg>
        <pc:spChg chg="mod">
          <ac:chgData name="Helios Sacristan" userId="84b4a8b7-0bd1-4af0-8a16-1746420df77d" providerId="ADAL" clId="{4DF4B347-7AD9-4BE0-8D69-25542E55B770}" dt="2022-03-18T09:41:16.932" v="928"/>
          <ac:spMkLst>
            <pc:docMk/>
            <pc:sldMk cId="562880738" sldId="3497"/>
            <ac:spMk id="33" creationId="{817FC278-3F3F-48F9-8664-C3E8FB8BA587}"/>
          </ac:spMkLst>
        </pc:spChg>
        <pc:spChg chg="mod">
          <ac:chgData name="Helios Sacristan" userId="84b4a8b7-0bd1-4af0-8a16-1746420df77d" providerId="ADAL" clId="{4DF4B347-7AD9-4BE0-8D69-25542E55B770}" dt="2022-03-18T09:41:16.932" v="928"/>
          <ac:spMkLst>
            <pc:docMk/>
            <pc:sldMk cId="562880738" sldId="3497"/>
            <ac:spMk id="34" creationId="{B0AC839A-0DE3-414E-896C-E3278866A199}"/>
          </ac:spMkLst>
        </pc:spChg>
        <pc:spChg chg="mod">
          <ac:chgData name="Helios Sacristan" userId="84b4a8b7-0bd1-4af0-8a16-1746420df77d" providerId="ADAL" clId="{4DF4B347-7AD9-4BE0-8D69-25542E55B770}" dt="2022-03-18T09:41:16.932" v="928"/>
          <ac:spMkLst>
            <pc:docMk/>
            <pc:sldMk cId="562880738" sldId="3497"/>
            <ac:spMk id="35" creationId="{40736254-2B5C-4E7D-BE70-BB9122C9A27C}"/>
          </ac:spMkLst>
        </pc:spChg>
        <pc:spChg chg="mod">
          <ac:chgData name="Helios Sacristan" userId="84b4a8b7-0bd1-4af0-8a16-1746420df77d" providerId="ADAL" clId="{4DF4B347-7AD9-4BE0-8D69-25542E55B770}" dt="2022-03-18T09:41:16.932" v="928"/>
          <ac:spMkLst>
            <pc:docMk/>
            <pc:sldMk cId="562880738" sldId="3497"/>
            <ac:spMk id="36" creationId="{265C9823-1C42-4703-814B-430BED6F36A2}"/>
          </ac:spMkLst>
        </pc:spChg>
        <pc:spChg chg="mod">
          <ac:chgData name="Helios Sacristan" userId="84b4a8b7-0bd1-4af0-8a16-1746420df77d" providerId="ADAL" clId="{4DF4B347-7AD9-4BE0-8D69-25542E55B770}" dt="2022-03-18T09:41:16.932" v="928"/>
          <ac:spMkLst>
            <pc:docMk/>
            <pc:sldMk cId="562880738" sldId="3497"/>
            <ac:spMk id="37" creationId="{D6D061A1-375A-4585-B7C7-89CD4EF2B5C5}"/>
          </ac:spMkLst>
        </pc:spChg>
        <pc:spChg chg="mod">
          <ac:chgData name="Helios Sacristan" userId="84b4a8b7-0bd1-4af0-8a16-1746420df77d" providerId="ADAL" clId="{4DF4B347-7AD9-4BE0-8D69-25542E55B770}" dt="2022-03-18T09:41:16.932" v="928"/>
          <ac:spMkLst>
            <pc:docMk/>
            <pc:sldMk cId="562880738" sldId="3497"/>
            <ac:spMk id="38" creationId="{9B9824C8-2C7D-412C-A743-0C2CFEF36CC3}"/>
          </ac:spMkLst>
        </pc:spChg>
        <pc:spChg chg="mod">
          <ac:chgData name="Helios Sacristan" userId="84b4a8b7-0bd1-4af0-8a16-1746420df77d" providerId="ADAL" clId="{4DF4B347-7AD9-4BE0-8D69-25542E55B770}" dt="2022-03-18T09:41:16.932" v="928"/>
          <ac:spMkLst>
            <pc:docMk/>
            <pc:sldMk cId="562880738" sldId="3497"/>
            <ac:spMk id="39" creationId="{E22B42F2-8F36-4B38-BC32-9627B8637956}"/>
          </ac:spMkLst>
        </pc:spChg>
        <pc:spChg chg="add mod">
          <ac:chgData name="Helios Sacristan" userId="84b4a8b7-0bd1-4af0-8a16-1746420df77d" providerId="ADAL" clId="{4DF4B347-7AD9-4BE0-8D69-25542E55B770}" dt="2022-03-18T09:46:29.930" v="1316" actId="20577"/>
          <ac:spMkLst>
            <pc:docMk/>
            <pc:sldMk cId="562880738" sldId="3497"/>
            <ac:spMk id="40" creationId="{FDE761EC-633F-4721-A260-1853EE9AE119}"/>
          </ac:spMkLst>
        </pc:spChg>
        <pc:spChg chg="add mod">
          <ac:chgData name="Helios Sacristan" userId="84b4a8b7-0bd1-4af0-8a16-1746420df77d" providerId="ADAL" clId="{4DF4B347-7AD9-4BE0-8D69-25542E55B770}" dt="2022-03-18T09:46:36.099" v="1317" actId="1076"/>
          <ac:spMkLst>
            <pc:docMk/>
            <pc:sldMk cId="562880738" sldId="3497"/>
            <ac:spMk id="41" creationId="{5912671A-8BB5-4A5B-B17D-67C7D7CC7824}"/>
          </ac:spMkLst>
        </pc:spChg>
        <pc:spChg chg="add mod">
          <ac:chgData name="Helios Sacristan" userId="84b4a8b7-0bd1-4af0-8a16-1746420df77d" providerId="ADAL" clId="{4DF4B347-7AD9-4BE0-8D69-25542E55B770}" dt="2022-03-18T09:46:23.874" v="1314" actId="20577"/>
          <ac:spMkLst>
            <pc:docMk/>
            <pc:sldMk cId="562880738" sldId="3497"/>
            <ac:spMk id="42" creationId="{681DD9B7-502B-4AC0-A0A1-D85441D3976D}"/>
          </ac:spMkLst>
        </pc:spChg>
        <pc:spChg chg="add mod">
          <ac:chgData name="Helios Sacristan" userId="84b4a8b7-0bd1-4af0-8a16-1746420df77d" providerId="ADAL" clId="{4DF4B347-7AD9-4BE0-8D69-25542E55B770}" dt="2022-03-18T09:47:33.585" v="1479" actId="20577"/>
          <ac:spMkLst>
            <pc:docMk/>
            <pc:sldMk cId="562880738" sldId="3497"/>
            <ac:spMk id="43" creationId="{5AF59119-DC93-4828-B2FF-B37F1B4A762B}"/>
          </ac:spMkLst>
        </pc:spChg>
        <pc:spChg chg="mod">
          <ac:chgData name="Helios Sacristan" userId="84b4a8b7-0bd1-4af0-8a16-1746420df77d" providerId="ADAL" clId="{4DF4B347-7AD9-4BE0-8D69-25542E55B770}" dt="2022-03-18T09:39:46.897" v="923" actId="14100"/>
          <ac:spMkLst>
            <pc:docMk/>
            <pc:sldMk cId="562880738" sldId="3497"/>
            <ac:spMk id="712" creationId="{6C6079C7-F1DE-4C68-AD60-A870DD2C6ADA}"/>
          </ac:spMkLst>
        </pc:spChg>
        <pc:spChg chg="del">
          <ac:chgData name="Helios Sacristan" userId="84b4a8b7-0bd1-4af0-8a16-1746420df77d" providerId="ADAL" clId="{4DF4B347-7AD9-4BE0-8D69-25542E55B770}" dt="2022-03-18T09:40:17.961" v="924" actId="478"/>
          <ac:spMkLst>
            <pc:docMk/>
            <pc:sldMk cId="562880738" sldId="3497"/>
            <ac:spMk id="713" creationId="{ED382144-7313-436E-B67E-35C09E31D380}"/>
          </ac:spMkLst>
        </pc:spChg>
        <pc:spChg chg="del">
          <ac:chgData name="Helios Sacristan" userId="84b4a8b7-0bd1-4af0-8a16-1746420df77d" providerId="ADAL" clId="{4DF4B347-7AD9-4BE0-8D69-25542E55B770}" dt="2022-03-18T09:40:17.961" v="924" actId="478"/>
          <ac:spMkLst>
            <pc:docMk/>
            <pc:sldMk cId="562880738" sldId="3497"/>
            <ac:spMk id="717" creationId="{9AAC0E51-4AF0-4C2A-9A5D-D9252CBAD9E8}"/>
          </ac:spMkLst>
        </pc:spChg>
        <pc:spChg chg="del">
          <ac:chgData name="Helios Sacristan" userId="84b4a8b7-0bd1-4af0-8a16-1746420df77d" providerId="ADAL" clId="{4DF4B347-7AD9-4BE0-8D69-25542E55B770}" dt="2022-03-18T09:40:17.961" v="924" actId="478"/>
          <ac:spMkLst>
            <pc:docMk/>
            <pc:sldMk cId="562880738" sldId="3497"/>
            <ac:spMk id="734" creationId="{5D8C73CC-4681-41EF-90E3-F5D101B036DC}"/>
          </ac:spMkLst>
        </pc:spChg>
        <pc:grpChg chg="add mod">
          <ac:chgData name="Helios Sacristan" userId="84b4a8b7-0bd1-4af0-8a16-1746420df77d" providerId="ADAL" clId="{4DF4B347-7AD9-4BE0-8D69-25542E55B770}" dt="2022-03-18T09:41:16.932" v="928"/>
          <ac:grpSpMkLst>
            <pc:docMk/>
            <pc:sldMk cId="562880738" sldId="3497"/>
            <ac:grpSpMk id="23" creationId="{B04EDA9E-47BC-45C7-953D-017F209EA150}"/>
          </ac:grpSpMkLst>
        </pc:grpChg>
        <pc:grpChg chg="mod">
          <ac:chgData name="Helios Sacristan" userId="84b4a8b7-0bd1-4af0-8a16-1746420df77d" providerId="ADAL" clId="{4DF4B347-7AD9-4BE0-8D69-25542E55B770}" dt="2022-03-18T09:41:16.932" v="928"/>
          <ac:grpSpMkLst>
            <pc:docMk/>
            <pc:sldMk cId="562880738" sldId="3497"/>
            <ac:grpSpMk id="24" creationId="{350EE1DC-A1D9-489F-9CCC-7BF40A2BA430}"/>
          </ac:grpSpMkLst>
        </pc:grpChg>
        <pc:grpChg chg="mod">
          <ac:chgData name="Helios Sacristan" userId="84b4a8b7-0bd1-4af0-8a16-1746420df77d" providerId="ADAL" clId="{4DF4B347-7AD9-4BE0-8D69-25542E55B770}" dt="2022-03-18T09:41:16.932" v="928"/>
          <ac:grpSpMkLst>
            <pc:docMk/>
            <pc:sldMk cId="562880738" sldId="3497"/>
            <ac:grpSpMk id="25" creationId="{046951A7-D29A-46F4-A3C4-AD5AB4016E0C}"/>
          </ac:grpSpMkLst>
        </pc:grpChg>
        <pc:grpChg chg="mod">
          <ac:chgData name="Helios Sacristan" userId="84b4a8b7-0bd1-4af0-8a16-1746420df77d" providerId="ADAL" clId="{4DF4B347-7AD9-4BE0-8D69-25542E55B770}" dt="2022-03-18T09:41:16.932" v="928"/>
          <ac:grpSpMkLst>
            <pc:docMk/>
            <pc:sldMk cId="562880738" sldId="3497"/>
            <ac:grpSpMk id="26" creationId="{417CEF23-9F6B-4F56-BBC1-FC8F1CE2D7BF}"/>
          </ac:grpSpMkLst>
        </pc:grpChg>
        <pc:grpChg chg="mod">
          <ac:chgData name="Helios Sacristan" userId="84b4a8b7-0bd1-4af0-8a16-1746420df77d" providerId="ADAL" clId="{4DF4B347-7AD9-4BE0-8D69-25542E55B770}" dt="2022-03-18T09:41:16.932" v="928"/>
          <ac:grpSpMkLst>
            <pc:docMk/>
            <pc:sldMk cId="562880738" sldId="3497"/>
            <ac:grpSpMk id="27" creationId="{C16EE39F-1A1F-4309-8559-4973004D6137}"/>
          </ac:grpSpMkLst>
        </pc:grpChg>
        <pc:graphicFrameChg chg="del">
          <ac:chgData name="Helios Sacristan" userId="84b4a8b7-0bd1-4af0-8a16-1746420df77d" providerId="ADAL" clId="{4DF4B347-7AD9-4BE0-8D69-25542E55B770}" dt="2022-03-18T09:40:17.961" v="924" actId="478"/>
          <ac:graphicFrameMkLst>
            <pc:docMk/>
            <pc:sldMk cId="562880738" sldId="3497"/>
            <ac:graphicFrameMk id="718" creationId="{A6A36B00-BA0C-4C72-A1D1-A9E3235DDC89}"/>
          </ac:graphicFrameMkLst>
        </pc:graphicFrameChg>
        <pc:picChg chg="del">
          <ac:chgData name="Helios Sacristan" userId="84b4a8b7-0bd1-4af0-8a16-1746420df77d" providerId="ADAL" clId="{4DF4B347-7AD9-4BE0-8D69-25542E55B770}" dt="2022-03-18T09:40:27.095" v="927" actId="478"/>
          <ac:picMkLst>
            <pc:docMk/>
            <pc:sldMk cId="562880738" sldId="3497"/>
            <ac:picMk id="15" creationId="{6DCB09E9-F55D-4E49-86A7-25EF10FB56BD}"/>
          </ac:picMkLst>
        </pc:picChg>
      </pc:sldChg>
      <pc:sldChg chg="addSp delSp modSp add mod ord">
        <pc:chgData name="Helios Sacristan" userId="84b4a8b7-0bd1-4af0-8a16-1746420df77d" providerId="ADAL" clId="{4DF4B347-7AD9-4BE0-8D69-25542E55B770}" dt="2022-03-22T08:23:35.550" v="2229" actId="1036"/>
        <pc:sldMkLst>
          <pc:docMk/>
          <pc:sldMk cId="968007548" sldId="3498"/>
        </pc:sldMkLst>
        <pc:spChg chg="del">
          <ac:chgData name="Helios Sacristan" userId="84b4a8b7-0bd1-4af0-8a16-1746420df77d" providerId="ADAL" clId="{4DF4B347-7AD9-4BE0-8D69-25542E55B770}" dt="2022-03-18T09:48:44.749" v="1510" actId="478"/>
          <ac:spMkLst>
            <pc:docMk/>
            <pc:sldMk cId="968007548" sldId="3498"/>
            <ac:spMk id="13" creationId="{9C5FBA8A-65ED-4E91-B976-D7071A647969}"/>
          </ac:spMkLst>
        </pc:spChg>
        <pc:spChg chg="del">
          <ac:chgData name="Helios Sacristan" userId="84b4a8b7-0bd1-4af0-8a16-1746420df77d" providerId="ADAL" clId="{4DF4B347-7AD9-4BE0-8D69-25542E55B770}" dt="2022-03-18T09:48:47.986" v="1511" actId="478"/>
          <ac:spMkLst>
            <pc:docMk/>
            <pc:sldMk cId="968007548" sldId="3498"/>
            <ac:spMk id="15" creationId="{C109B7AD-5496-4AF4-86C8-DF15D5ACE3D7}"/>
          </ac:spMkLst>
        </pc:spChg>
        <pc:spChg chg="mod">
          <ac:chgData name="Helios Sacristan" userId="84b4a8b7-0bd1-4af0-8a16-1746420df77d" providerId="ADAL" clId="{4DF4B347-7AD9-4BE0-8D69-25542E55B770}" dt="2022-03-18T09:48:37.281" v="1509" actId="20577"/>
          <ac:spMkLst>
            <pc:docMk/>
            <pc:sldMk cId="968007548" sldId="3498"/>
            <ac:spMk id="18" creationId="{5A8A127D-9601-4FF5-B61B-89D8618B27DF}"/>
          </ac:spMkLst>
        </pc:spChg>
        <pc:spChg chg="del">
          <ac:chgData name="Helios Sacristan" userId="84b4a8b7-0bd1-4af0-8a16-1746420df77d" providerId="ADAL" clId="{4DF4B347-7AD9-4BE0-8D69-25542E55B770}" dt="2022-03-18T09:48:47.986" v="1511" actId="478"/>
          <ac:spMkLst>
            <pc:docMk/>
            <pc:sldMk cId="968007548" sldId="3498"/>
            <ac:spMk id="19" creationId="{C74FC84C-3466-4497-AD10-B71DCE9FC39E}"/>
          </ac:spMkLst>
        </pc:spChg>
        <pc:spChg chg="del">
          <ac:chgData name="Helios Sacristan" userId="84b4a8b7-0bd1-4af0-8a16-1746420df77d" providerId="ADAL" clId="{4DF4B347-7AD9-4BE0-8D69-25542E55B770}" dt="2022-03-18T09:48:44.749" v="1510" actId="478"/>
          <ac:spMkLst>
            <pc:docMk/>
            <pc:sldMk cId="968007548" sldId="3498"/>
            <ac:spMk id="20" creationId="{D0A28E9C-7150-4051-83AA-DB70FA2D25C6}"/>
          </ac:spMkLst>
        </pc:spChg>
        <pc:spChg chg="mod">
          <ac:chgData name="Helios Sacristan" userId="84b4a8b7-0bd1-4af0-8a16-1746420df77d" providerId="ADAL" clId="{4DF4B347-7AD9-4BE0-8D69-25542E55B770}" dt="2022-03-18T09:48:59.690" v="1512"/>
          <ac:spMkLst>
            <pc:docMk/>
            <pc:sldMk cId="968007548" sldId="3498"/>
            <ac:spMk id="22" creationId="{1C0325F7-6E6D-4DE1-8F12-694FBD2C79EB}"/>
          </ac:spMkLst>
        </pc:spChg>
        <pc:spChg chg="mod">
          <ac:chgData name="Helios Sacristan" userId="84b4a8b7-0bd1-4af0-8a16-1746420df77d" providerId="ADAL" clId="{4DF4B347-7AD9-4BE0-8D69-25542E55B770}" dt="2022-03-18T09:48:59.690" v="1512"/>
          <ac:spMkLst>
            <pc:docMk/>
            <pc:sldMk cId="968007548" sldId="3498"/>
            <ac:spMk id="23" creationId="{A3450054-6C95-47EF-9FC6-DB82F1156658}"/>
          </ac:spMkLst>
        </pc:spChg>
        <pc:spChg chg="mod">
          <ac:chgData name="Helios Sacristan" userId="84b4a8b7-0bd1-4af0-8a16-1746420df77d" providerId="ADAL" clId="{4DF4B347-7AD9-4BE0-8D69-25542E55B770}" dt="2022-03-18T09:48:59.690" v="1512"/>
          <ac:spMkLst>
            <pc:docMk/>
            <pc:sldMk cId="968007548" sldId="3498"/>
            <ac:spMk id="24" creationId="{1B72BB69-92A2-463E-8559-8067063EE525}"/>
          </ac:spMkLst>
        </pc:spChg>
        <pc:spChg chg="mod">
          <ac:chgData name="Helios Sacristan" userId="84b4a8b7-0bd1-4af0-8a16-1746420df77d" providerId="ADAL" clId="{4DF4B347-7AD9-4BE0-8D69-25542E55B770}" dt="2022-03-18T09:50:51.451" v="1529" actId="1076"/>
          <ac:spMkLst>
            <pc:docMk/>
            <pc:sldMk cId="968007548" sldId="3498"/>
            <ac:spMk id="26" creationId="{5C0AC590-07C7-4EE1-B5B1-ABE1AAE2E2B0}"/>
          </ac:spMkLst>
        </pc:spChg>
        <pc:spChg chg="mod">
          <ac:chgData name="Helios Sacristan" userId="84b4a8b7-0bd1-4af0-8a16-1746420df77d" providerId="ADAL" clId="{4DF4B347-7AD9-4BE0-8D69-25542E55B770}" dt="2022-03-18T09:50:47.809" v="1528" actId="1076"/>
          <ac:spMkLst>
            <pc:docMk/>
            <pc:sldMk cId="968007548" sldId="3498"/>
            <ac:spMk id="27" creationId="{46F64A4B-AC2E-4593-A8A0-63178B7A3545}"/>
          </ac:spMkLst>
        </pc:spChg>
        <pc:spChg chg="mod">
          <ac:chgData name="Helios Sacristan" userId="84b4a8b7-0bd1-4af0-8a16-1746420df77d" providerId="ADAL" clId="{4DF4B347-7AD9-4BE0-8D69-25542E55B770}" dt="2022-03-18T09:50:41.913" v="1526" actId="1076"/>
          <ac:spMkLst>
            <pc:docMk/>
            <pc:sldMk cId="968007548" sldId="3498"/>
            <ac:spMk id="28" creationId="{4F2E0407-BF49-458D-8385-361162EC5A20}"/>
          </ac:spMkLst>
        </pc:spChg>
        <pc:spChg chg="mod">
          <ac:chgData name="Helios Sacristan" userId="84b4a8b7-0bd1-4af0-8a16-1746420df77d" providerId="ADAL" clId="{4DF4B347-7AD9-4BE0-8D69-25542E55B770}" dt="2022-03-18T09:48:59.690" v="1512"/>
          <ac:spMkLst>
            <pc:docMk/>
            <pc:sldMk cId="968007548" sldId="3498"/>
            <ac:spMk id="29" creationId="{5519913D-5234-4829-9A49-90FE15FD4332}"/>
          </ac:spMkLst>
        </pc:spChg>
        <pc:spChg chg="mod">
          <ac:chgData name="Helios Sacristan" userId="84b4a8b7-0bd1-4af0-8a16-1746420df77d" providerId="ADAL" clId="{4DF4B347-7AD9-4BE0-8D69-25542E55B770}" dt="2022-03-18T09:50:44.833" v="1527" actId="1076"/>
          <ac:spMkLst>
            <pc:docMk/>
            <pc:sldMk cId="968007548" sldId="3498"/>
            <ac:spMk id="32" creationId="{D170D999-B54D-4EAD-ACA6-66AD462A98AF}"/>
          </ac:spMkLst>
        </pc:spChg>
        <pc:spChg chg="add mod">
          <ac:chgData name="Helios Sacristan" userId="84b4a8b7-0bd1-4af0-8a16-1746420df77d" providerId="ADAL" clId="{4DF4B347-7AD9-4BE0-8D69-25542E55B770}" dt="2022-03-18T09:50:08.761" v="1521"/>
          <ac:spMkLst>
            <pc:docMk/>
            <pc:sldMk cId="968007548" sldId="3498"/>
            <ac:spMk id="33" creationId="{254A9724-3EB6-4636-B5D8-12A12A368C37}"/>
          </ac:spMkLst>
        </pc:spChg>
        <pc:spChg chg="add mod">
          <ac:chgData name="Helios Sacristan" userId="84b4a8b7-0bd1-4af0-8a16-1746420df77d" providerId="ADAL" clId="{4DF4B347-7AD9-4BE0-8D69-25542E55B770}" dt="2022-03-18T09:50:19.741" v="1523"/>
          <ac:spMkLst>
            <pc:docMk/>
            <pc:sldMk cId="968007548" sldId="3498"/>
            <ac:spMk id="34" creationId="{68243FEF-ADAD-40AB-ABBB-93CA753A87AF}"/>
          </ac:spMkLst>
        </pc:spChg>
        <pc:spChg chg="add mod">
          <ac:chgData name="Helios Sacristan" userId="84b4a8b7-0bd1-4af0-8a16-1746420df77d" providerId="ADAL" clId="{4DF4B347-7AD9-4BE0-8D69-25542E55B770}" dt="2022-03-18T09:50:34.025" v="1525"/>
          <ac:spMkLst>
            <pc:docMk/>
            <pc:sldMk cId="968007548" sldId="3498"/>
            <ac:spMk id="35" creationId="{C15AB2C7-B3DE-40D7-A8A5-EC44B54E9D5D}"/>
          </ac:spMkLst>
        </pc:spChg>
        <pc:grpChg chg="add mod">
          <ac:chgData name="Helios Sacristan" userId="84b4a8b7-0bd1-4af0-8a16-1746420df77d" providerId="ADAL" clId="{4DF4B347-7AD9-4BE0-8D69-25542E55B770}" dt="2022-03-18T09:49:07.006" v="1513" actId="1076"/>
          <ac:grpSpMkLst>
            <pc:docMk/>
            <pc:sldMk cId="968007548" sldId="3498"/>
            <ac:grpSpMk id="16" creationId="{624560BF-89C9-4E30-9164-818158B9E2EB}"/>
          </ac:grpSpMkLst>
        </pc:grpChg>
        <pc:graphicFrameChg chg="del">
          <ac:chgData name="Helios Sacristan" userId="84b4a8b7-0bd1-4af0-8a16-1746420df77d" providerId="ADAL" clId="{4DF4B347-7AD9-4BE0-8D69-25542E55B770}" dt="2022-03-18T09:48:44.749" v="1510" actId="478"/>
          <ac:graphicFrameMkLst>
            <pc:docMk/>
            <pc:sldMk cId="968007548" sldId="3498"/>
            <ac:graphicFrameMk id="14" creationId="{2E4017A2-9EB2-4D27-A94D-B108DCE1D53F}"/>
          </ac:graphicFrameMkLst>
        </pc:graphicFrameChg>
        <pc:graphicFrameChg chg="del">
          <ac:chgData name="Helios Sacristan" userId="84b4a8b7-0bd1-4af0-8a16-1746420df77d" providerId="ADAL" clId="{4DF4B347-7AD9-4BE0-8D69-25542E55B770}" dt="2022-03-18T09:48:44.749" v="1510" actId="478"/>
          <ac:graphicFrameMkLst>
            <pc:docMk/>
            <pc:sldMk cId="968007548" sldId="3498"/>
            <ac:graphicFrameMk id="21" creationId="{AAD1F396-6865-440A-A92D-D3A697298AA6}"/>
          </ac:graphicFrameMkLst>
        </pc:graphicFrameChg>
        <pc:picChg chg="del">
          <ac:chgData name="Helios Sacristan" userId="84b4a8b7-0bd1-4af0-8a16-1746420df77d" providerId="ADAL" clId="{4DF4B347-7AD9-4BE0-8D69-25542E55B770}" dt="2022-03-18T09:48:44.749" v="1510" actId="478"/>
          <ac:picMkLst>
            <pc:docMk/>
            <pc:sldMk cId="968007548" sldId="3498"/>
            <ac:picMk id="17" creationId="{292A5479-DEFF-4056-8D75-674658799D1B}"/>
          </ac:picMkLst>
        </pc:picChg>
        <pc:cxnChg chg="mod">
          <ac:chgData name="Helios Sacristan" userId="84b4a8b7-0bd1-4af0-8a16-1746420df77d" providerId="ADAL" clId="{4DF4B347-7AD9-4BE0-8D69-25542E55B770}" dt="2022-03-18T09:48:59.690" v="1512"/>
          <ac:cxnSpMkLst>
            <pc:docMk/>
            <pc:sldMk cId="968007548" sldId="3498"/>
            <ac:cxnSpMk id="25" creationId="{ACE35E18-90BB-41C8-BC83-12F332E39AF0}"/>
          </ac:cxnSpMkLst>
        </pc:cxnChg>
        <pc:cxnChg chg="mod">
          <ac:chgData name="Helios Sacristan" userId="84b4a8b7-0bd1-4af0-8a16-1746420df77d" providerId="ADAL" clId="{4DF4B347-7AD9-4BE0-8D69-25542E55B770}" dt="2022-03-22T08:23:35.550" v="2229" actId="1036"/>
          <ac:cxnSpMkLst>
            <pc:docMk/>
            <pc:sldMk cId="968007548" sldId="3498"/>
            <ac:cxnSpMk id="30" creationId="{97047BB1-9EE7-48F7-B84D-1AA4D6195DC8}"/>
          </ac:cxnSpMkLst>
        </pc:cxnChg>
        <pc:cxnChg chg="mod">
          <ac:chgData name="Helios Sacristan" userId="84b4a8b7-0bd1-4af0-8a16-1746420df77d" providerId="ADAL" clId="{4DF4B347-7AD9-4BE0-8D69-25542E55B770}" dt="2022-03-18T09:48:59.690" v="1512"/>
          <ac:cxnSpMkLst>
            <pc:docMk/>
            <pc:sldMk cId="968007548" sldId="3498"/>
            <ac:cxnSpMk id="31" creationId="{09609FB4-D8DF-4E38-B8CF-DE0C64D83170}"/>
          </ac:cxnSpMkLst>
        </pc:cxnChg>
      </pc:sldChg>
      <pc:sldChg chg="addSp delSp modSp add mod">
        <pc:chgData name="Helios Sacristan" userId="84b4a8b7-0bd1-4af0-8a16-1746420df77d" providerId="ADAL" clId="{4DF4B347-7AD9-4BE0-8D69-25542E55B770}" dt="2022-03-29T11:10:13.351" v="4376" actId="113"/>
        <pc:sldMkLst>
          <pc:docMk/>
          <pc:sldMk cId="2500849745" sldId="3499"/>
        </pc:sldMkLst>
        <pc:spChg chg="mod">
          <ac:chgData name="Helios Sacristan" userId="84b4a8b7-0bd1-4af0-8a16-1746420df77d" providerId="ADAL" clId="{4DF4B347-7AD9-4BE0-8D69-25542E55B770}" dt="2022-03-18T10:01:03.447" v="1616" actId="14100"/>
          <ac:spMkLst>
            <pc:docMk/>
            <pc:sldMk cId="2500849745" sldId="3499"/>
            <ac:spMk id="18" creationId="{5A8A127D-9601-4FF5-B61B-89D8618B27DF}"/>
          </ac:spMkLst>
        </pc:spChg>
        <pc:spChg chg="del">
          <ac:chgData name="Helios Sacristan" userId="84b4a8b7-0bd1-4af0-8a16-1746420df77d" providerId="ADAL" clId="{4DF4B347-7AD9-4BE0-8D69-25542E55B770}" dt="2022-03-18T09:51:21.108" v="1531" actId="478"/>
          <ac:spMkLst>
            <pc:docMk/>
            <pc:sldMk cId="2500849745" sldId="3499"/>
            <ac:spMk id="33" creationId="{254A9724-3EB6-4636-B5D8-12A12A368C37}"/>
          </ac:spMkLst>
        </pc:spChg>
        <pc:spChg chg="del">
          <ac:chgData name="Helios Sacristan" userId="84b4a8b7-0bd1-4af0-8a16-1746420df77d" providerId="ADAL" clId="{4DF4B347-7AD9-4BE0-8D69-25542E55B770}" dt="2022-03-18T09:51:21.108" v="1531" actId="478"/>
          <ac:spMkLst>
            <pc:docMk/>
            <pc:sldMk cId="2500849745" sldId="3499"/>
            <ac:spMk id="34" creationId="{68243FEF-ADAD-40AB-ABBB-93CA753A87AF}"/>
          </ac:spMkLst>
        </pc:spChg>
        <pc:spChg chg="del">
          <ac:chgData name="Helios Sacristan" userId="84b4a8b7-0bd1-4af0-8a16-1746420df77d" providerId="ADAL" clId="{4DF4B347-7AD9-4BE0-8D69-25542E55B770}" dt="2022-03-18T09:51:21.108" v="1531" actId="478"/>
          <ac:spMkLst>
            <pc:docMk/>
            <pc:sldMk cId="2500849745" sldId="3499"/>
            <ac:spMk id="35" creationId="{C15AB2C7-B3DE-40D7-A8A5-EC44B54E9D5D}"/>
          </ac:spMkLst>
        </pc:spChg>
        <pc:spChg chg="mod">
          <ac:chgData name="Helios Sacristan" userId="84b4a8b7-0bd1-4af0-8a16-1746420df77d" providerId="ADAL" clId="{4DF4B347-7AD9-4BE0-8D69-25542E55B770}" dt="2022-03-18T09:51:30.694" v="1532"/>
          <ac:spMkLst>
            <pc:docMk/>
            <pc:sldMk cId="2500849745" sldId="3499"/>
            <ac:spMk id="37" creationId="{4515CE9B-D0D4-4056-BD2A-8A001C791A7B}"/>
          </ac:spMkLst>
        </pc:spChg>
        <pc:spChg chg="mod">
          <ac:chgData name="Helios Sacristan" userId="84b4a8b7-0bd1-4af0-8a16-1746420df77d" providerId="ADAL" clId="{4DF4B347-7AD9-4BE0-8D69-25542E55B770}" dt="2022-03-18T09:51:30.694" v="1532"/>
          <ac:spMkLst>
            <pc:docMk/>
            <pc:sldMk cId="2500849745" sldId="3499"/>
            <ac:spMk id="38" creationId="{B0759036-3D55-490E-89DC-5A991AC6AF80}"/>
          </ac:spMkLst>
        </pc:spChg>
        <pc:spChg chg="mod">
          <ac:chgData name="Helios Sacristan" userId="84b4a8b7-0bd1-4af0-8a16-1746420df77d" providerId="ADAL" clId="{4DF4B347-7AD9-4BE0-8D69-25542E55B770}" dt="2022-03-18T09:51:30.694" v="1532"/>
          <ac:spMkLst>
            <pc:docMk/>
            <pc:sldMk cId="2500849745" sldId="3499"/>
            <ac:spMk id="39" creationId="{E6BF1A9C-0B39-450D-8686-EAB29FAD40EC}"/>
          </ac:spMkLst>
        </pc:spChg>
        <pc:spChg chg="mod">
          <ac:chgData name="Helios Sacristan" userId="84b4a8b7-0bd1-4af0-8a16-1746420df77d" providerId="ADAL" clId="{4DF4B347-7AD9-4BE0-8D69-25542E55B770}" dt="2022-03-18T09:51:30.694" v="1532"/>
          <ac:spMkLst>
            <pc:docMk/>
            <pc:sldMk cId="2500849745" sldId="3499"/>
            <ac:spMk id="40" creationId="{E7F4F1E5-8A3D-4C70-8357-FD16BDEA6F60}"/>
          </ac:spMkLst>
        </pc:spChg>
        <pc:spChg chg="mod">
          <ac:chgData name="Helios Sacristan" userId="84b4a8b7-0bd1-4af0-8a16-1746420df77d" providerId="ADAL" clId="{4DF4B347-7AD9-4BE0-8D69-25542E55B770}" dt="2022-03-18T09:51:30.694" v="1532"/>
          <ac:spMkLst>
            <pc:docMk/>
            <pc:sldMk cId="2500849745" sldId="3499"/>
            <ac:spMk id="41" creationId="{19F3679B-3B3D-4196-AA59-6F2899E3BAEA}"/>
          </ac:spMkLst>
        </pc:spChg>
        <pc:spChg chg="mod">
          <ac:chgData name="Helios Sacristan" userId="84b4a8b7-0bd1-4af0-8a16-1746420df77d" providerId="ADAL" clId="{4DF4B347-7AD9-4BE0-8D69-25542E55B770}" dt="2022-03-18T09:51:30.694" v="1532"/>
          <ac:spMkLst>
            <pc:docMk/>
            <pc:sldMk cId="2500849745" sldId="3499"/>
            <ac:spMk id="42" creationId="{C609BC90-35A8-4879-97A8-54CC750A37D7}"/>
          </ac:spMkLst>
        </pc:spChg>
        <pc:spChg chg="add mod">
          <ac:chgData name="Helios Sacristan" userId="84b4a8b7-0bd1-4af0-8a16-1746420df77d" providerId="ADAL" clId="{4DF4B347-7AD9-4BE0-8D69-25542E55B770}" dt="2022-03-18T09:52:19.567" v="1543" actId="1076"/>
          <ac:spMkLst>
            <pc:docMk/>
            <pc:sldMk cId="2500849745" sldId="3499"/>
            <ac:spMk id="43" creationId="{55D339EF-EE3F-46B5-AE09-16CC086ABFEA}"/>
          </ac:spMkLst>
        </pc:spChg>
        <pc:spChg chg="add mod">
          <ac:chgData name="Helios Sacristan" userId="84b4a8b7-0bd1-4af0-8a16-1746420df77d" providerId="ADAL" clId="{4DF4B347-7AD9-4BE0-8D69-25542E55B770}" dt="2022-03-18T09:52:31.821" v="1546" actId="1076"/>
          <ac:spMkLst>
            <pc:docMk/>
            <pc:sldMk cId="2500849745" sldId="3499"/>
            <ac:spMk id="44" creationId="{C9790F64-C034-4BDC-A7AD-05A0BBC46474}"/>
          </ac:spMkLst>
        </pc:spChg>
        <pc:spChg chg="add mod">
          <ac:chgData name="Helios Sacristan" userId="84b4a8b7-0bd1-4af0-8a16-1746420df77d" providerId="ADAL" clId="{4DF4B347-7AD9-4BE0-8D69-25542E55B770}" dt="2022-03-18T09:52:47.921" v="1549" actId="1076"/>
          <ac:spMkLst>
            <pc:docMk/>
            <pc:sldMk cId="2500849745" sldId="3499"/>
            <ac:spMk id="45" creationId="{CCCC71A4-FD82-468A-BA25-F4B0B1E74861}"/>
          </ac:spMkLst>
        </pc:spChg>
        <pc:spChg chg="add mod">
          <ac:chgData name="Helios Sacristan" userId="84b4a8b7-0bd1-4af0-8a16-1746420df77d" providerId="ADAL" clId="{4DF4B347-7AD9-4BE0-8D69-25542E55B770}" dt="2022-03-18T09:53:02.569" v="1552" actId="1076"/>
          <ac:spMkLst>
            <pc:docMk/>
            <pc:sldMk cId="2500849745" sldId="3499"/>
            <ac:spMk id="46" creationId="{3EE64708-8C05-4419-B414-920A0C82F4A1}"/>
          </ac:spMkLst>
        </pc:spChg>
        <pc:spChg chg="add mod">
          <ac:chgData name="Helios Sacristan" userId="84b4a8b7-0bd1-4af0-8a16-1746420df77d" providerId="ADAL" clId="{4DF4B347-7AD9-4BE0-8D69-25542E55B770}" dt="2022-03-18T09:53:12.863" v="1555" actId="1076"/>
          <ac:spMkLst>
            <pc:docMk/>
            <pc:sldMk cId="2500849745" sldId="3499"/>
            <ac:spMk id="47" creationId="{AD5A9951-22D6-4F28-B2EF-B14DB79E3EC4}"/>
          </ac:spMkLst>
        </pc:spChg>
        <pc:spChg chg="add mod">
          <ac:chgData name="Helios Sacristan" userId="84b4a8b7-0bd1-4af0-8a16-1746420df77d" providerId="ADAL" clId="{4DF4B347-7AD9-4BE0-8D69-25542E55B770}" dt="2022-03-18T09:53:24.682" v="1558" actId="1076"/>
          <ac:spMkLst>
            <pc:docMk/>
            <pc:sldMk cId="2500849745" sldId="3499"/>
            <ac:spMk id="48" creationId="{F9AF3B7D-501B-4A0C-9E31-7505B76CD841}"/>
          </ac:spMkLst>
        </pc:spChg>
        <pc:spChg chg="add mod">
          <ac:chgData name="Helios Sacristan" userId="84b4a8b7-0bd1-4af0-8a16-1746420df77d" providerId="ADAL" clId="{4DF4B347-7AD9-4BE0-8D69-25542E55B770}" dt="2022-03-29T11:10:08.670" v="4375" actId="113"/>
          <ac:spMkLst>
            <pc:docMk/>
            <pc:sldMk cId="2500849745" sldId="3499"/>
            <ac:spMk id="49" creationId="{DF70CCBF-7BA6-4CA4-ACE2-2688B7B887E9}"/>
          </ac:spMkLst>
        </pc:spChg>
        <pc:spChg chg="add mod">
          <ac:chgData name="Helios Sacristan" userId="84b4a8b7-0bd1-4af0-8a16-1746420df77d" providerId="ADAL" clId="{4DF4B347-7AD9-4BE0-8D69-25542E55B770}" dt="2022-03-29T11:10:13.351" v="4376" actId="113"/>
          <ac:spMkLst>
            <pc:docMk/>
            <pc:sldMk cId="2500849745" sldId="3499"/>
            <ac:spMk id="50" creationId="{B9757D53-F7FE-4C20-BB32-213559ABE37E}"/>
          </ac:spMkLst>
        </pc:spChg>
        <pc:spChg chg="add mod">
          <ac:chgData name="Helios Sacristan" userId="84b4a8b7-0bd1-4af0-8a16-1746420df77d" providerId="ADAL" clId="{4DF4B347-7AD9-4BE0-8D69-25542E55B770}" dt="2022-03-18T09:54:43.095" v="1573" actId="14100"/>
          <ac:spMkLst>
            <pc:docMk/>
            <pc:sldMk cId="2500849745" sldId="3499"/>
            <ac:spMk id="51" creationId="{D3310097-0E99-4662-AE5F-B430796AE4F4}"/>
          </ac:spMkLst>
        </pc:spChg>
        <pc:spChg chg="add mod">
          <ac:chgData name="Helios Sacristan" userId="84b4a8b7-0bd1-4af0-8a16-1746420df77d" providerId="ADAL" clId="{4DF4B347-7AD9-4BE0-8D69-25542E55B770}" dt="2022-03-18T09:54:33.239" v="1571" actId="1076"/>
          <ac:spMkLst>
            <pc:docMk/>
            <pc:sldMk cId="2500849745" sldId="3499"/>
            <ac:spMk id="52" creationId="{45452752-5B47-4B61-ABF6-7EB850411F54}"/>
          </ac:spMkLst>
        </pc:spChg>
        <pc:spChg chg="add mod">
          <ac:chgData name="Helios Sacristan" userId="84b4a8b7-0bd1-4af0-8a16-1746420df77d" providerId="ADAL" clId="{4DF4B347-7AD9-4BE0-8D69-25542E55B770}" dt="2022-03-18T09:55:01.982" v="1575" actId="1076"/>
          <ac:spMkLst>
            <pc:docMk/>
            <pc:sldMk cId="2500849745" sldId="3499"/>
            <ac:spMk id="53" creationId="{6D5F11BF-AA37-4C9A-93F1-4EAD07E09BB5}"/>
          </ac:spMkLst>
        </pc:spChg>
        <pc:spChg chg="add mod">
          <ac:chgData name="Helios Sacristan" userId="84b4a8b7-0bd1-4af0-8a16-1746420df77d" providerId="ADAL" clId="{4DF4B347-7AD9-4BE0-8D69-25542E55B770}" dt="2022-03-18T09:55:22.140" v="1579" actId="14100"/>
          <ac:spMkLst>
            <pc:docMk/>
            <pc:sldMk cId="2500849745" sldId="3499"/>
            <ac:spMk id="54" creationId="{10C408C3-5173-4D6A-BB3D-77F804EA4403}"/>
          </ac:spMkLst>
        </pc:spChg>
        <pc:spChg chg="add mod">
          <ac:chgData name="Helios Sacristan" userId="84b4a8b7-0bd1-4af0-8a16-1746420df77d" providerId="ADAL" clId="{4DF4B347-7AD9-4BE0-8D69-25542E55B770}" dt="2022-03-18T09:55:38.469" v="1581" actId="1076"/>
          <ac:spMkLst>
            <pc:docMk/>
            <pc:sldMk cId="2500849745" sldId="3499"/>
            <ac:spMk id="55" creationId="{F137EBED-D897-4A65-BB94-4E9AC6F6034D}"/>
          </ac:spMkLst>
        </pc:spChg>
        <pc:spChg chg="add mod">
          <ac:chgData name="Helios Sacristan" userId="84b4a8b7-0bd1-4af0-8a16-1746420df77d" providerId="ADAL" clId="{4DF4B347-7AD9-4BE0-8D69-25542E55B770}" dt="2022-03-18T09:55:38.469" v="1581" actId="1076"/>
          <ac:spMkLst>
            <pc:docMk/>
            <pc:sldMk cId="2500849745" sldId="3499"/>
            <ac:spMk id="56" creationId="{3348B08A-8D04-4D0D-B178-3408B5A6B95E}"/>
          </ac:spMkLst>
        </pc:spChg>
        <pc:spChg chg="add mod">
          <ac:chgData name="Helios Sacristan" userId="84b4a8b7-0bd1-4af0-8a16-1746420df77d" providerId="ADAL" clId="{4DF4B347-7AD9-4BE0-8D69-25542E55B770}" dt="2022-03-18T09:55:38.469" v="1581" actId="1076"/>
          <ac:spMkLst>
            <pc:docMk/>
            <pc:sldMk cId="2500849745" sldId="3499"/>
            <ac:spMk id="57" creationId="{05AB93F3-2E93-43B0-97D0-D2014366C49A}"/>
          </ac:spMkLst>
        </pc:spChg>
        <pc:spChg chg="add mod">
          <ac:chgData name="Helios Sacristan" userId="84b4a8b7-0bd1-4af0-8a16-1746420df77d" providerId="ADAL" clId="{4DF4B347-7AD9-4BE0-8D69-25542E55B770}" dt="2022-03-18T09:55:38.469" v="1581" actId="1076"/>
          <ac:spMkLst>
            <pc:docMk/>
            <pc:sldMk cId="2500849745" sldId="3499"/>
            <ac:spMk id="58" creationId="{338A9635-C675-4A8B-9D71-E2CCDF8362A8}"/>
          </ac:spMkLst>
        </pc:spChg>
        <pc:spChg chg="add mod">
          <ac:chgData name="Helios Sacristan" userId="84b4a8b7-0bd1-4af0-8a16-1746420df77d" providerId="ADAL" clId="{4DF4B347-7AD9-4BE0-8D69-25542E55B770}" dt="2022-03-18T09:55:38.469" v="1581" actId="1076"/>
          <ac:spMkLst>
            <pc:docMk/>
            <pc:sldMk cId="2500849745" sldId="3499"/>
            <ac:spMk id="59" creationId="{AFB40D42-350C-4F8F-8612-432AABE9E95C}"/>
          </ac:spMkLst>
        </pc:spChg>
        <pc:spChg chg="add mod">
          <ac:chgData name="Helios Sacristan" userId="84b4a8b7-0bd1-4af0-8a16-1746420df77d" providerId="ADAL" clId="{4DF4B347-7AD9-4BE0-8D69-25542E55B770}" dt="2022-03-18T09:55:38.469" v="1581" actId="1076"/>
          <ac:spMkLst>
            <pc:docMk/>
            <pc:sldMk cId="2500849745" sldId="3499"/>
            <ac:spMk id="60" creationId="{D1049D26-7787-4397-B86A-E67E9D26C0D6}"/>
          </ac:spMkLst>
        </pc:spChg>
        <pc:grpChg chg="del">
          <ac:chgData name="Helios Sacristan" userId="84b4a8b7-0bd1-4af0-8a16-1746420df77d" providerId="ADAL" clId="{4DF4B347-7AD9-4BE0-8D69-25542E55B770}" dt="2022-03-18T09:51:21.108" v="1531" actId="478"/>
          <ac:grpSpMkLst>
            <pc:docMk/>
            <pc:sldMk cId="2500849745" sldId="3499"/>
            <ac:grpSpMk id="16" creationId="{624560BF-89C9-4E30-9164-818158B9E2EB}"/>
          </ac:grpSpMkLst>
        </pc:grpChg>
        <pc:grpChg chg="add mod">
          <ac:chgData name="Helios Sacristan" userId="84b4a8b7-0bd1-4af0-8a16-1746420df77d" providerId="ADAL" clId="{4DF4B347-7AD9-4BE0-8D69-25542E55B770}" dt="2022-03-18T09:51:45.751" v="1535" actId="1076"/>
          <ac:grpSpMkLst>
            <pc:docMk/>
            <pc:sldMk cId="2500849745" sldId="3499"/>
            <ac:grpSpMk id="21" creationId="{A903D026-ACE0-4388-925A-EFC011936CD6}"/>
          </ac:grpSpMkLst>
        </pc:grpChg>
        <pc:grpChg chg="mod">
          <ac:chgData name="Helios Sacristan" userId="84b4a8b7-0bd1-4af0-8a16-1746420df77d" providerId="ADAL" clId="{4DF4B347-7AD9-4BE0-8D69-25542E55B770}" dt="2022-03-18T09:51:30.694" v="1532"/>
          <ac:grpSpMkLst>
            <pc:docMk/>
            <pc:sldMk cId="2500849745" sldId="3499"/>
            <ac:grpSpMk id="36" creationId="{2A82751E-03A3-42B3-9B84-CCE46071512D}"/>
          </ac:grpSpMkLst>
        </pc:grpChg>
        <pc:cxnChg chg="mod">
          <ac:chgData name="Helios Sacristan" userId="84b4a8b7-0bd1-4af0-8a16-1746420df77d" providerId="ADAL" clId="{4DF4B347-7AD9-4BE0-8D69-25542E55B770}" dt="2022-03-18T09:51:21.108" v="1531" actId="478"/>
          <ac:cxnSpMkLst>
            <pc:docMk/>
            <pc:sldMk cId="2500849745" sldId="3499"/>
            <ac:cxnSpMk id="25" creationId="{ACE35E18-90BB-41C8-BC83-12F332E39AF0}"/>
          </ac:cxnSpMkLst>
        </pc:cxnChg>
        <pc:cxnChg chg="mod">
          <ac:chgData name="Helios Sacristan" userId="84b4a8b7-0bd1-4af0-8a16-1746420df77d" providerId="ADAL" clId="{4DF4B347-7AD9-4BE0-8D69-25542E55B770}" dt="2022-03-18T09:51:21.108" v="1531" actId="478"/>
          <ac:cxnSpMkLst>
            <pc:docMk/>
            <pc:sldMk cId="2500849745" sldId="3499"/>
            <ac:cxnSpMk id="30" creationId="{97047BB1-9EE7-48F7-B84D-1AA4D6195DC8}"/>
          </ac:cxnSpMkLst>
        </pc:cxnChg>
        <pc:cxnChg chg="mod">
          <ac:chgData name="Helios Sacristan" userId="84b4a8b7-0bd1-4af0-8a16-1746420df77d" providerId="ADAL" clId="{4DF4B347-7AD9-4BE0-8D69-25542E55B770}" dt="2022-03-18T09:51:21.108" v="1531" actId="478"/>
          <ac:cxnSpMkLst>
            <pc:docMk/>
            <pc:sldMk cId="2500849745" sldId="3499"/>
            <ac:cxnSpMk id="31" creationId="{09609FB4-D8DF-4E38-B8CF-DE0C64D83170}"/>
          </ac:cxnSpMkLst>
        </pc:cxnChg>
      </pc:sldChg>
      <pc:sldChg chg="addSp delSp modSp add mod">
        <pc:chgData name="Helios Sacristan" userId="84b4a8b7-0bd1-4af0-8a16-1746420df77d" providerId="ADAL" clId="{4DF4B347-7AD9-4BE0-8D69-25542E55B770}" dt="2022-03-18T10:03:01.321" v="1645" actId="1076"/>
        <pc:sldMkLst>
          <pc:docMk/>
          <pc:sldMk cId="1764738557" sldId="3500"/>
        </pc:sldMkLst>
        <pc:spChg chg="mod">
          <ac:chgData name="Helios Sacristan" userId="84b4a8b7-0bd1-4af0-8a16-1746420df77d" providerId="ADAL" clId="{4DF4B347-7AD9-4BE0-8D69-25542E55B770}" dt="2022-03-18T10:01:23.367" v="1625" actId="20577"/>
          <ac:spMkLst>
            <pc:docMk/>
            <pc:sldMk cId="1764738557" sldId="3500"/>
            <ac:spMk id="18" creationId="{5A8A127D-9601-4FF5-B61B-89D8618B27DF}"/>
          </ac:spMkLst>
        </pc:spChg>
        <pc:spChg chg="mod">
          <ac:chgData name="Helios Sacristan" userId="84b4a8b7-0bd1-4af0-8a16-1746420df77d" providerId="ADAL" clId="{4DF4B347-7AD9-4BE0-8D69-25542E55B770}" dt="2022-03-18T10:01:37.874" v="1627"/>
          <ac:spMkLst>
            <pc:docMk/>
            <pc:sldMk cId="1764738557" sldId="3500"/>
            <ac:spMk id="33" creationId="{E8EFCF18-3289-417B-A1E1-1373BC71136E}"/>
          </ac:spMkLst>
        </pc:spChg>
        <pc:spChg chg="mod">
          <ac:chgData name="Helios Sacristan" userId="84b4a8b7-0bd1-4af0-8a16-1746420df77d" providerId="ADAL" clId="{4DF4B347-7AD9-4BE0-8D69-25542E55B770}" dt="2022-03-18T10:01:37.874" v="1627"/>
          <ac:spMkLst>
            <pc:docMk/>
            <pc:sldMk cId="1764738557" sldId="3500"/>
            <ac:spMk id="34" creationId="{5E73C4EA-BA18-4672-A27F-CC67D233BFAD}"/>
          </ac:spMkLst>
        </pc:spChg>
        <pc:spChg chg="mod">
          <ac:chgData name="Helios Sacristan" userId="84b4a8b7-0bd1-4af0-8a16-1746420df77d" providerId="ADAL" clId="{4DF4B347-7AD9-4BE0-8D69-25542E55B770}" dt="2022-03-18T10:01:37.874" v="1627"/>
          <ac:spMkLst>
            <pc:docMk/>
            <pc:sldMk cId="1764738557" sldId="3500"/>
            <ac:spMk id="35" creationId="{18B857F3-D344-4687-9C29-747C62EA07FD}"/>
          </ac:spMkLst>
        </pc:spChg>
        <pc:spChg chg="del">
          <ac:chgData name="Helios Sacristan" userId="84b4a8b7-0bd1-4af0-8a16-1746420df77d" providerId="ADAL" clId="{4DF4B347-7AD9-4BE0-8D69-25542E55B770}" dt="2022-03-18T10:01:28.687" v="1626" actId="478"/>
          <ac:spMkLst>
            <pc:docMk/>
            <pc:sldMk cId="1764738557" sldId="3500"/>
            <ac:spMk id="43" creationId="{55D339EF-EE3F-46B5-AE09-16CC086ABFEA}"/>
          </ac:spMkLst>
        </pc:spChg>
        <pc:spChg chg="del">
          <ac:chgData name="Helios Sacristan" userId="84b4a8b7-0bd1-4af0-8a16-1746420df77d" providerId="ADAL" clId="{4DF4B347-7AD9-4BE0-8D69-25542E55B770}" dt="2022-03-18T10:01:28.687" v="1626" actId="478"/>
          <ac:spMkLst>
            <pc:docMk/>
            <pc:sldMk cId="1764738557" sldId="3500"/>
            <ac:spMk id="44" creationId="{C9790F64-C034-4BDC-A7AD-05A0BBC46474}"/>
          </ac:spMkLst>
        </pc:spChg>
        <pc:spChg chg="del">
          <ac:chgData name="Helios Sacristan" userId="84b4a8b7-0bd1-4af0-8a16-1746420df77d" providerId="ADAL" clId="{4DF4B347-7AD9-4BE0-8D69-25542E55B770}" dt="2022-03-18T10:01:28.687" v="1626" actId="478"/>
          <ac:spMkLst>
            <pc:docMk/>
            <pc:sldMk cId="1764738557" sldId="3500"/>
            <ac:spMk id="45" creationId="{CCCC71A4-FD82-468A-BA25-F4B0B1E74861}"/>
          </ac:spMkLst>
        </pc:spChg>
        <pc:spChg chg="del">
          <ac:chgData name="Helios Sacristan" userId="84b4a8b7-0bd1-4af0-8a16-1746420df77d" providerId="ADAL" clId="{4DF4B347-7AD9-4BE0-8D69-25542E55B770}" dt="2022-03-18T10:01:28.687" v="1626" actId="478"/>
          <ac:spMkLst>
            <pc:docMk/>
            <pc:sldMk cId="1764738557" sldId="3500"/>
            <ac:spMk id="46" creationId="{3EE64708-8C05-4419-B414-920A0C82F4A1}"/>
          </ac:spMkLst>
        </pc:spChg>
        <pc:spChg chg="del">
          <ac:chgData name="Helios Sacristan" userId="84b4a8b7-0bd1-4af0-8a16-1746420df77d" providerId="ADAL" clId="{4DF4B347-7AD9-4BE0-8D69-25542E55B770}" dt="2022-03-18T10:01:28.687" v="1626" actId="478"/>
          <ac:spMkLst>
            <pc:docMk/>
            <pc:sldMk cId="1764738557" sldId="3500"/>
            <ac:spMk id="47" creationId="{AD5A9951-22D6-4F28-B2EF-B14DB79E3EC4}"/>
          </ac:spMkLst>
        </pc:spChg>
        <pc:spChg chg="del">
          <ac:chgData name="Helios Sacristan" userId="84b4a8b7-0bd1-4af0-8a16-1746420df77d" providerId="ADAL" clId="{4DF4B347-7AD9-4BE0-8D69-25542E55B770}" dt="2022-03-18T10:01:28.687" v="1626" actId="478"/>
          <ac:spMkLst>
            <pc:docMk/>
            <pc:sldMk cId="1764738557" sldId="3500"/>
            <ac:spMk id="48" creationId="{F9AF3B7D-501B-4A0C-9E31-7505B76CD841}"/>
          </ac:spMkLst>
        </pc:spChg>
        <pc:spChg chg="del">
          <ac:chgData name="Helios Sacristan" userId="84b4a8b7-0bd1-4af0-8a16-1746420df77d" providerId="ADAL" clId="{4DF4B347-7AD9-4BE0-8D69-25542E55B770}" dt="2022-03-18T10:01:28.687" v="1626" actId="478"/>
          <ac:spMkLst>
            <pc:docMk/>
            <pc:sldMk cId="1764738557" sldId="3500"/>
            <ac:spMk id="49" creationId="{DF70CCBF-7BA6-4CA4-ACE2-2688B7B887E9}"/>
          </ac:spMkLst>
        </pc:spChg>
        <pc:spChg chg="del">
          <ac:chgData name="Helios Sacristan" userId="84b4a8b7-0bd1-4af0-8a16-1746420df77d" providerId="ADAL" clId="{4DF4B347-7AD9-4BE0-8D69-25542E55B770}" dt="2022-03-18T10:01:28.687" v="1626" actId="478"/>
          <ac:spMkLst>
            <pc:docMk/>
            <pc:sldMk cId="1764738557" sldId="3500"/>
            <ac:spMk id="50" creationId="{B9757D53-F7FE-4C20-BB32-213559ABE37E}"/>
          </ac:spMkLst>
        </pc:spChg>
        <pc:spChg chg="del">
          <ac:chgData name="Helios Sacristan" userId="84b4a8b7-0bd1-4af0-8a16-1746420df77d" providerId="ADAL" clId="{4DF4B347-7AD9-4BE0-8D69-25542E55B770}" dt="2022-03-18T10:01:28.687" v="1626" actId="478"/>
          <ac:spMkLst>
            <pc:docMk/>
            <pc:sldMk cId="1764738557" sldId="3500"/>
            <ac:spMk id="51" creationId="{D3310097-0E99-4662-AE5F-B430796AE4F4}"/>
          </ac:spMkLst>
        </pc:spChg>
        <pc:spChg chg="del">
          <ac:chgData name="Helios Sacristan" userId="84b4a8b7-0bd1-4af0-8a16-1746420df77d" providerId="ADAL" clId="{4DF4B347-7AD9-4BE0-8D69-25542E55B770}" dt="2022-03-18T10:01:28.687" v="1626" actId="478"/>
          <ac:spMkLst>
            <pc:docMk/>
            <pc:sldMk cId="1764738557" sldId="3500"/>
            <ac:spMk id="52" creationId="{45452752-5B47-4B61-ABF6-7EB850411F54}"/>
          </ac:spMkLst>
        </pc:spChg>
        <pc:spChg chg="del">
          <ac:chgData name="Helios Sacristan" userId="84b4a8b7-0bd1-4af0-8a16-1746420df77d" providerId="ADAL" clId="{4DF4B347-7AD9-4BE0-8D69-25542E55B770}" dt="2022-03-18T10:01:28.687" v="1626" actId="478"/>
          <ac:spMkLst>
            <pc:docMk/>
            <pc:sldMk cId="1764738557" sldId="3500"/>
            <ac:spMk id="53" creationId="{6D5F11BF-AA37-4C9A-93F1-4EAD07E09BB5}"/>
          </ac:spMkLst>
        </pc:spChg>
        <pc:spChg chg="del">
          <ac:chgData name="Helios Sacristan" userId="84b4a8b7-0bd1-4af0-8a16-1746420df77d" providerId="ADAL" clId="{4DF4B347-7AD9-4BE0-8D69-25542E55B770}" dt="2022-03-18T10:01:28.687" v="1626" actId="478"/>
          <ac:spMkLst>
            <pc:docMk/>
            <pc:sldMk cId="1764738557" sldId="3500"/>
            <ac:spMk id="54" creationId="{10C408C3-5173-4D6A-BB3D-77F804EA4403}"/>
          </ac:spMkLst>
        </pc:spChg>
        <pc:spChg chg="del">
          <ac:chgData name="Helios Sacristan" userId="84b4a8b7-0bd1-4af0-8a16-1746420df77d" providerId="ADAL" clId="{4DF4B347-7AD9-4BE0-8D69-25542E55B770}" dt="2022-03-18T10:01:28.687" v="1626" actId="478"/>
          <ac:spMkLst>
            <pc:docMk/>
            <pc:sldMk cId="1764738557" sldId="3500"/>
            <ac:spMk id="55" creationId="{F137EBED-D897-4A65-BB94-4E9AC6F6034D}"/>
          </ac:spMkLst>
        </pc:spChg>
        <pc:spChg chg="del">
          <ac:chgData name="Helios Sacristan" userId="84b4a8b7-0bd1-4af0-8a16-1746420df77d" providerId="ADAL" clId="{4DF4B347-7AD9-4BE0-8D69-25542E55B770}" dt="2022-03-18T10:01:28.687" v="1626" actId="478"/>
          <ac:spMkLst>
            <pc:docMk/>
            <pc:sldMk cId="1764738557" sldId="3500"/>
            <ac:spMk id="56" creationId="{3348B08A-8D04-4D0D-B178-3408B5A6B95E}"/>
          </ac:spMkLst>
        </pc:spChg>
        <pc:spChg chg="del">
          <ac:chgData name="Helios Sacristan" userId="84b4a8b7-0bd1-4af0-8a16-1746420df77d" providerId="ADAL" clId="{4DF4B347-7AD9-4BE0-8D69-25542E55B770}" dt="2022-03-18T10:01:28.687" v="1626" actId="478"/>
          <ac:spMkLst>
            <pc:docMk/>
            <pc:sldMk cId="1764738557" sldId="3500"/>
            <ac:spMk id="57" creationId="{05AB93F3-2E93-43B0-97D0-D2014366C49A}"/>
          </ac:spMkLst>
        </pc:spChg>
        <pc:spChg chg="del">
          <ac:chgData name="Helios Sacristan" userId="84b4a8b7-0bd1-4af0-8a16-1746420df77d" providerId="ADAL" clId="{4DF4B347-7AD9-4BE0-8D69-25542E55B770}" dt="2022-03-18T10:01:28.687" v="1626" actId="478"/>
          <ac:spMkLst>
            <pc:docMk/>
            <pc:sldMk cId="1764738557" sldId="3500"/>
            <ac:spMk id="58" creationId="{338A9635-C675-4A8B-9D71-E2CCDF8362A8}"/>
          </ac:spMkLst>
        </pc:spChg>
        <pc:spChg chg="del">
          <ac:chgData name="Helios Sacristan" userId="84b4a8b7-0bd1-4af0-8a16-1746420df77d" providerId="ADAL" clId="{4DF4B347-7AD9-4BE0-8D69-25542E55B770}" dt="2022-03-18T10:01:28.687" v="1626" actId="478"/>
          <ac:spMkLst>
            <pc:docMk/>
            <pc:sldMk cId="1764738557" sldId="3500"/>
            <ac:spMk id="59" creationId="{AFB40D42-350C-4F8F-8612-432AABE9E95C}"/>
          </ac:spMkLst>
        </pc:spChg>
        <pc:spChg chg="del">
          <ac:chgData name="Helios Sacristan" userId="84b4a8b7-0bd1-4af0-8a16-1746420df77d" providerId="ADAL" clId="{4DF4B347-7AD9-4BE0-8D69-25542E55B770}" dt="2022-03-18T10:01:28.687" v="1626" actId="478"/>
          <ac:spMkLst>
            <pc:docMk/>
            <pc:sldMk cId="1764738557" sldId="3500"/>
            <ac:spMk id="60" creationId="{D1049D26-7787-4397-B86A-E67E9D26C0D6}"/>
          </ac:spMkLst>
        </pc:spChg>
        <pc:spChg chg="mod">
          <ac:chgData name="Helios Sacristan" userId="84b4a8b7-0bd1-4af0-8a16-1746420df77d" providerId="ADAL" clId="{4DF4B347-7AD9-4BE0-8D69-25542E55B770}" dt="2022-03-18T10:01:37.874" v="1627"/>
          <ac:spMkLst>
            <pc:docMk/>
            <pc:sldMk cId="1764738557" sldId="3500"/>
            <ac:spMk id="61" creationId="{4C010CCD-58A3-479A-9B28-B804910B2762}"/>
          </ac:spMkLst>
        </pc:spChg>
        <pc:spChg chg="mod">
          <ac:chgData name="Helios Sacristan" userId="84b4a8b7-0bd1-4af0-8a16-1746420df77d" providerId="ADAL" clId="{4DF4B347-7AD9-4BE0-8D69-25542E55B770}" dt="2022-03-18T10:01:37.874" v="1627"/>
          <ac:spMkLst>
            <pc:docMk/>
            <pc:sldMk cId="1764738557" sldId="3500"/>
            <ac:spMk id="62" creationId="{276574CC-B4EA-4793-8F7C-20BDA56CC9E2}"/>
          </ac:spMkLst>
        </pc:spChg>
        <pc:spChg chg="mod">
          <ac:chgData name="Helios Sacristan" userId="84b4a8b7-0bd1-4af0-8a16-1746420df77d" providerId="ADAL" clId="{4DF4B347-7AD9-4BE0-8D69-25542E55B770}" dt="2022-03-18T10:01:37.874" v="1627"/>
          <ac:spMkLst>
            <pc:docMk/>
            <pc:sldMk cId="1764738557" sldId="3500"/>
            <ac:spMk id="63" creationId="{E1332D75-4FC1-4E84-9E26-49E2CB9EA129}"/>
          </ac:spMkLst>
        </pc:spChg>
        <pc:spChg chg="mod">
          <ac:chgData name="Helios Sacristan" userId="84b4a8b7-0bd1-4af0-8a16-1746420df77d" providerId="ADAL" clId="{4DF4B347-7AD9-4BE0-8D69-25542E55B770}" dt="2022-03-18T10:01:37.874" v="1627"/>
          <ac:spMkLst>
            <pc:docMk/>
            <pc:sldMk cId="1764738557" sldId="3500"/>
            <ac:spMk id="64" creationId="{7C838A22-54B0-4C22-9F1F-8EA754DDC0FB}"/>
          </ac:spMkLst>
        </pc:spChg>
        <pc:spChg chg="mod">
          <ac:chgData name="Helios Sacristan" userId="84b4a8b7-0bd1-4af0-8a16-1746420df77d" providerId="ADAL" clId="{4DF4B347-7AD9-4BE0-8D69-25542E55B770}" dt="2022-03-18T10:01:37.874" v="1627"/>
          <ac:spMkLst>
            <pc:docMk/>
            <pc:sldMk cId="1764738557" sldId="3500"/>
            <ac:spMk id="65" creationId="{B2DA7821-23E5-42B8-BF54-8C1CAA12A027}"/>
          </ac:spMkLst>
        </pc:spChg>
        <pc:spChg chg="mod">
          <ac:chgData name="Helios Sacristan" userId="84b4a8b7-0bd1-4af0-8a16-1746420df77d" providerId="ADAL" clId="{4DF4B347-7AD9-4BE0-8D69-25542E55B770}" dt="2022-03-18T10:01:37.874" v="1627"/>
          <ac:spMkLst>
            <pc:docMk/>
            <pc:sldMk cId="1764738557" sldId="3500"/>
            <ac:spMk id="66" creationId="{4E2F71DC-0FF6-4856-B414-C93C6E26292C}"/>
          </ac:spMkLst>
        </pc:spChg>
        <pc:spChg chg="mod">
          <ac:chgData name="Helios Sacristan" userId="84b4a8b7-0bd1-4af0-8a16-1746420df77d" providerId="ADAL" clId="{4DF4B347-7AD9-4BE0-8D69-25542E55B770}" dt="2022-03-18T10:01:37.874" v="1627"/>
          <ac:spMkLst>
            <pc:docMk/>
            <pc:sldMk cId="1764738557" sldId="3500"/>
            <ac:spMk id="67" creationId="{F2B86E1F-A0EF-4A8D-81E7-AB862F094DB5}"/>
          </ac:spMkLst>
        </pc:spChg>
        <pc:spChg chg="mod">
          <ac:chgData name="Helios Sacristan" userId="84b4a8b7-0bd1-4af0-8a16-1746420df77d" providerId="ADAL" clId="{4DF4B347-7AD9-4BE0-8D69-25542E55B770}" dt="2022-03-18T10:01:37.874" v="1627"/>
          <ac:spMkLst>
            <pc:docMk/>
            <pc:sldMk cId="1764738557" sldId="3500"/>
            <ac:spMk id="68" creationId="{5FDBF8B7-37C8-415E-913B-7E119A86CA1D}"/>
          </ac:spMkLst>
        </pc:spChg>
        <pc:spChg chg="mod">
          <ac:chgData name="Helios Sacristan" userId="84b4a8b7-0bd1-4af0-8a16-1746420df77d" providerId="ADAL" clId="{4DF4B347-7AD9-4BE0-8D69-25542E55B770}" dt="2022-03-18T10:01:37.874" v="1627"/>
          <ac:spMkLst>
            <pc:docMk/>
            <pc:sldMk cId="1764738557" sldId="3500"/>
            <ac:spMk id="69" creationId="{B19E6EF9-C7D1-4CD3-BBD6-A977BF16E7ED}"/>
          </ac:spMkLst>
        </pc:spChg>
        <pc:spChg chg="mod">
          <ac:chgData name="Helios Sacristan" userId="84b4a8b7-0bd1-4af0-8a16-1746420df77d" providerId="ADAL" clId="{4DF4B347-7AD9-4BE0-8D69-25542E55B770}" dt="2022-03-18T10:01:37.874" v="1627"/>
          <ac:spMkLst>
            <pc:docMk/>
            <pc:sldMk cId="1764738557" sldId="3500"/>
            <ac:spMk id="70" creationId="{4B8D211D-89CD-463D-AF8C-436674EC6DD4}"/>
          </ac:spMkLst>
        </pc:spChg>
        <pc:spChg chg="mod">
          <ac:chgData name="Helios Sacristan" userId="84b4a8b7-0bd1-4af0-8a16-1746420df77d" providerId="ADAL" clId="{4DF4B347-7AD9-4BE0-8D69-25542E55B770}" dt="2022-03-18T10:01:37.874" v="1627"/>
          <ac:spMkLst>
            <pc:docMk/>
            <pc:sldMk cId="1764738557" sldId="3500"/>
            <ac:spMk id="71" creationId="{D8F5777E-7CEC-4E82-853F-60533865BC5D}"/>
          </ac:spMkLst>
        </pc:spChg>
        <pc:spChg chg="mod">
          <ac:chgData name="Helios Sacristan" userId="84b4a8b7-0bd1-4af0-8a16-1746420df77d" providerId="ADAL" clId="{4DF4B347-7AD9-4BE0-8D69-25542E55B770}" dt="2022-03-18T10:01:37.874" v="1627"/>
          <ac:spMkLst>
            <pc:docMk/>
            <pc:sldMk cId="1764738557" sldId="3500"/>
            <ac:spMk id="72" creationId="{6164BA70-0E47-4BC9-A03B-D1EA830784C9}"/>
          </ac:spMkLst>
        </pc:spChg>
        <pc:spChg chg="mod">
          <ac:chgData name="Helios Sacristan" userId="84b4a8b7-0bd1-4af0-8a16-1746420df77d" providerId="ADAL" clId="{4DF4B347-7AD9-4BE0-8D69-25542E55B770}" dt="2022-03-18T10:01:37.874" v="1627"/>
          <ac:spMkLst>
            <pc:docMk/>
            <pc:sldMk cId="1764738557" sldId="3500"/>
            <ac:spMk id="73" creationId="{B0F452B1-7DEA-4707-827E-3118E8B0E11C}"/>
          </ac:spMkLst>
        </pc:spChg>
        <pc:spChg chg="mod">
          <ac:chgData name="Helios Sacristan" userId="84b4a8b7-0bd1-4af0-8a16-1746420df77d" providerId="ADAL" clId="{4DF4B347-7AD9-4BE0-8D69-25542E55B770}" dt="2022-03-18T10:01:37.874" v="1627"/>
          <ac:spMkLst>
            <pc:docMk/>
            <pc:sldMk cId="1764738557" sldId="3500"/>
            <ac:spMk id="74" creationId="{F01D7D02-E851-4AB2-ACC4-EFDB13BF0146}"/>
          </ac:spMkLst>
        </pc:spChg>
        <pc:spChg chg="mod">
          <ac:chgData name="Helios Sacristan" userId="84b4a8b7-0bd1-4af0-8a16-1746420df77d" providerId="ADAL" clId="{4DF4B347-7AD9-4BE0-8D69-25542E55B770}" dt="2022-03-18T10:01:37.874" v="1627"/>
          <ac:spMkLst>
            <pc:docMk/>
            <pc:sldMk cId="1764738557" sldId="3500"/>
            <ac:spMk id="75" creationId="{947E80AC-AFFE-4FA7-80B4-8CC0BEE941B8}"/>
          </ac:spMkLst>
        </pc:spChg>
        <pc:spChg chg="mod">
          <ac:chgData name="Helios Sacristan" userId="84b4a8b7-0bd1-4af0-8a16-1746420df77d" providerId="ADAL" clId="{4DF4B347-7AD9-4BE0-8D69-25542E55B770}" dt="2022-03-18T10:01:37.874" v="1627"/>
          <ac:spMkLst>
            <pc:docMk/>
            <pc:sldMk cId="1764738557" sldId="3500"/>
            <ac:spMk id="76" creationId="{3B2AD16A-E83C-498B-8528-CDBD44C42C24}"/>
          </ac:spMkLst>
        </pc:spChg>
        <pc:spChg chg="mod">
          <ac:chgData name="Helios Sacristan" userId="84b4a8b7-0bd1-4af0-8a16-1746420df77d" providerId="ADAL" clId="{4DF4B347-7AD9-4BE0-8D69-25542E55B770}" dt="2022-03-18T10:01:37.874" v="1627"/>
          <ac:spMkLst>
            <pc:docMk/>
            <pc:sldMk cId="1764738557" sldId="3500"/>
            <ac:spMk id="77" creationId="{FFC7B203-1A55-4FC7-843C-0D2B7363BAB5}"/>
          </ac:spMkLst>
        </pc:spChg>
        <pc:spChg chg="mod">
          <ac:chgData name="Helios Sacristan" userId="84b4a8b7-0bd1-4af0-8a16-1746420df77d" providerId="ADAL" clId="{4DF4B347-7AD9-4BE0-8D69-25542E55B770}" dt="2022-03-18T10:01:37.874" v="1627"/>
          <ac:spMkLst>
            <pc:docMk/>
            <pc:sldMk cId="1764738557" sldId="3500"/>
            <ac:spMk id="78" creationId="{DDB96E5B-FC63-415C-8C5E-A66F9BAFD9A7}"/>
          </ac:spMkLst>
        </pc:spChg>
        <pc:spChg chg="mod">
          <ac:chgData name="Helios Sacristan" userId="84b4a8b7-0bd1-4af0-8a16-1746420df77d" providerId="ADAL" clId="{4DF4B347-7AD9-4BE0-8D69-25542E55B770}" dt="2022-03-18T10:01:37.874" v="1627"/>
          <ac:spMkLst>
            <pc:docMk/>
            <pc:sldMk cId="1764738557" sldId="3500"/>
            <ac:spMk id="79" creationId="{4814BD97-80B0-40D7-BE69-1296A4038B4F}"/>
          </ac:spMkLst>
        </pc:spChg>
        <pc:spChg chg="mod">
          <ac:chgData name="Helios Sacristan" userId="84b4a8b7-0bd1-4af0-8a16-1746420df77d" providerId="ADAL" clId="{4DF4B347-7AD9-4BE0-8D69-25542E55B770}" dt="2022-03-18T10:01:37.874" v="1627"/>
          <ac:spMkLst>
            <pc:docMk/>
            <pc:sldMk cId="1764738557" sldId="3500"/>
            <ac:spMk id="80" creationId="{AD31A378-BFDE-4E88-ACD3-FC626DC80313}"/>
          </ac:spMkLst>
        </pc:spChg>
        <pc:spChg chg="mod">
          <ac:chgData name="Helios Sacristan" userId="84b4a8b7-0bd1-4af0-8a16-1746420df77d" providerId="ADAL" clId="{4DF4B347-7AD9-4BE0-8D69-25542E55B770}" dt="2022-03-18T10:01:37.874" v="1627"/>
          <ac:spMkLst>
            <pc:docMk/>
            <pc:sldMk cId="1764738557" sldId="3500"/>
            <ac:spMk id="81" creationId="{24A64049-74B6-4513-8F44-0ECF35A71A58}"/>
          </ac:spMkLst>
        </pc:spChg>
        <pc:spChg chg="mod">
          <ac:chgData name="Helios Sacristan" userId="84b4a8b7-0bd1-4af0-8a16-1746420df77d" providerId="ADAL" clId="{4DF4B347-7AD9-4BE0-8D69-25542E55B770}" dt="2022-03-18T10:01:37.874" v="1627"/>
          <ac:spMkLst>
            <pc:docMk/>
            <pc:sldMk cId="1764738557" sldId="3500"/>
            <ac:spMk id="82" creationId="{4CFA074B-1FF5-479C-AC44-B85546A036D1}"/>
          </ac:spMkLst>
        </pc:spChg>
        <pc:spChg chg="mod">
          <ac:chgData name="Helios Sacristan" userId="84b4a8b7-0bd1-4af0-8a16-1746420df77d" providerId="ADAL" clId="{4DF4B347-7AD9-4BE0-8D69-25542E55B770}" dt="2022-03-18T10:01:37.874" v="1627"/>
          <ac:spMkLst>
            <pc:docMk/>
            <pc:sldMk cId="1764738557" sldId="3500"/>
            <ac:spMk id="83" creationId="{55ED385A-434D-4B12-907B-33EA76D0A90F}"/>
          </ac:spMkLst>
        </pc:spChg>
        <pc:spChg chg="mod">
          <ac:chgData name="Helios Sacristan" userId="84b4a8b7-0bd1-4af0-8a16-1746420df77d" providerId="ADAL" clId="{4DF4B347-7AD9-4BE0-8D69-25542E55B770}" dt="2022-03-18T10:01:37.874" v="1627"/>
          <ac:spMkLst>
            <pc:docMk/>
            <pc:sldMk cId="1764738557" sldId="3500"/>
            <ac:spMk id="84" creationId="{D8C22CA9-E83C-4F1C-9EF9-CA72EBBA6B92}"/>
          </ac:spMkLst>
        </pc:spChg>
        <pc:spChg chg="add mod">
          <ac:chgData name="Helios Sacristan" userId="84b4a8b7-0bd1-4af0-8a16-1746420df77d" providerId="ADAL" clId="{4DF4B347-7AD9-4BE0-8D69-25542E55B770}" dt="2022-03-18T10:02:31.195" v="1639" actId="1076"/>
          <ac:spMkLst>
            <pc:docMk/>
            <pc:sldMk cId="1764738557" sldId="3500"/>
            <ac:spMk id="85" creationId="{1635E435-7B36-4E4D-AC9C-09AE40078E49}"/>
          </ac:spMkLst>
        </pc:spChg>
        <pc:spChg chg="add mod">
          <ac:chgData name="Helios Sacristan" userId="84b4a8b7-0bd1-4af0-8a16-1746420df77d" providerId="ADAL" clId="{4DF4B347-7AD9-4BE0-8D69-25542E55B770}" dt="2022-03-18T10:02:14.491" v="1636" actId="1076"/>
          <ac:spMkLst>
            <pc:docMk/>
            <pc:sldMk cId="1764738557" sldId="3500"/>
            <ac:spMk id="86" creationId="{499C759A-769B-496F-AD14-84B8B2E4750D}"/>
          </ac:spMkLst>
        </pc:spChg>
        <pc:spChg chg="add mod">
          <ac:chgData name="Helios Sacristan" userId="84b4a8b7-0bd1-4af0-8a16-1746420df77d" providerId="ADAL" clId="{4DF4B347-7AD9-4BE0-8D69-25542E55B770}" dt="2022-03-18T10:02:03.958" v="1634" actId="1076"/>
          <ac:spMkLst>
            <pc:docMk/>
            <pc:sldMk cId="1764738557" sldId="3500"/>
            <ac:spMk id="87" creationId="{323089CC-B087-45A0-BB08-71D088FFBC13}"/>
          </ac:spMkLst>
        </pc:spChg>
        <pc:spChg chg="add mod">
          <ac:chgData name="Helios Sacristan" userId="84b4a8b7-0bd1-4af0-8a16-1746420df77d" providerId="ADAL" clId="{4DF4B347-7AD9-4BE0-8D69-25542E55B770}" dt="2022-03-18T10:02:42.463" v="1641" actId="1076"/>
          <ac:spMkLst>
            <pc:docMk/>
            <pc:sldMk cId="1764738557" sldId="3500"/>
            <ac:spMk id="88" creationId="{30292D5B-E1FC-4E53-9021-BF93230B9E0F}"/>
          </ac:spMkLst>
        </pc:spChg>
        <pc:spChg chg="add mod">
          <ac:chgData name="Helios Sacristan" userId="84b4a8b7-0bd1-4af0-8a16-1746420df77d" providerId="ADAL" clId="{4DF4B347-7AD9-4BE0-8D69-25542E55B770}" dt="2022-03-18T10:02:53.663" v="1643" actId="1076"/>
          <ac:spMkLst>
            <pc:docMk/>
            <pc:sldMk cId="1764738557" sldId="3500"/>
            <ac:spMk id="89" creationId="{45AC3573-7E1E-4EE4-8936-05A58727ABA0}"/>
          </ac:spMkLst>
        </pc:spChg>
        <pc:spChg chg="add mod">
          <ac:chgData name="Helios Sacristan" userId="84b4a8b7-0bd1-4af0-8a16-1746420df77d" providerId="ADAL" clId="{4DF4B347-7AD9-4BE0-8D69-25542E55B770}" dt="2022-03-18T10:01:53.303" v="1631" actId="255"/>
          <ac:spMkLst>
            <pc:docMk/>
            <pc:sldMk cId="1764738557" sldId="3500"/>
            <ac:spMk id="90" creationId="{1DE17E23-6FA7-4F2A-B4B9-C7EDEED82560}"/>
          </ac:spMkLst>
        </pc:spChg>
        <pc:spChg chg="add mod">
          <ac:chgData name="Helios Sacristan" userId="84b4a8b7-0bd1-4af0-8a16-1746420df77d" providerId="ADAL" clId="{4DF4B347-7AD9-4BE0-8D69-25542E55B770}" dt="2022-03-18T10:03:01.321" v="1645" actId="1076"/>
          <ac:spMkLst>
            <pc:docMk/>
            <pc:sldMk cId="1764738557" sldId="3500"/>
            <ac:spMk id="91" creationId="{911A5EF1-0578-44D1-9B90-4AEF1E59327A}"/>
          </ac:spMkLst>
        </pc:spChg>
        <pc:grpChg chg="del">
          <ac:chgData name="Helios Sacristan" userId="84b4a8b7-0bd1-4af0-8a16-1746420df77d" providerId="ADAL" clId="{4DF4B347-7AD9-4BE0-8D69-25542E55B770}" dt="2022-03-18T10:01:28.687" v="1626" actId="478"/>
          <ac:grpSpMkLst>
            <pc:docMk/>
            <pc:sldMk cId="1764738557" sldId="3500"/>
            <ac:grpSpMk id="21" creationId="{A903D026-ACE0-4388-925A-EFC011936CD6}"/>
          </ac:grpSpMkLst>
        </pc:grpChg>
        <pc:grpChg chg="add mod">
          <ac:chgData name="Helios Sacristan" userId="84b4a8b7-0bd1-4af0-8a16-1746420df77d" providerId="ADAL" clId="{4DF4B347-7AD9-4BE0-8D69-25542E55B770}" dt="2022-03-18T10:01:46.649" v="1630" actId="14100"/>
          <ac:grpSpMkLst>
            <pc:docMk/>
            <pc:sldMk cId="1764738557" sldId="3500"/>
            <ac:grpSpMk id="32" creationId="{2DB98E38-356A-48DB-A08C-7DB5863426A3}"/>
          </ac:grpSpMkLst>
        </pc:grpChg>
      </pc:sldChg>
      <pc:sldChg chg="addSp delSp modSp add mod ord">
        <pc:chgData name="Helios Sacristan" userId="84b4a8b7-0bd1-4af0-8a16-1746420df77d" providerId="ADAL" clId="{4DF4B347-7AD9-4BE0-8D69-25542E55B770}" dt="2022-03-18T10:15:51.608" v="2177" actId="1076"/>
        <pc:sldMkLst>
          <pc:docMk/>
          <pc:sldMk cId="3093923625" sldId="3501"/>
        </pc:sldMkLst>
        <pc:spChg chg="mod">
          <ac:chgData name="Helios Sacristan" userId="84b4a8b7-0bd1-4af0-8a16-1746420df77d" providerId="ADAL" clId="{4DF4B347-7AD9-4BE0-8D69-25542E55B770}" dt="2022-03-18T10:03:46.616" v="1673" actId="20577"/>
          <ac:spMkLst>
            <pc:docMk/>
            <pc:sldMk cId="3093923625" sldId="3501"/>
            <ac:spMk id="13" creationId="{31C0859C-9AD3-4BBC-879C-7DBF55A2683A}"/>
          </ac:spMkLst>
        </pc:spChg>
        <pc:spChg chg="mod">
          <ac:chgData name="Helios Sacristan" userId="84b4a8b7-0bd1-4af0-8a16-1746420df77d" providerId="ADAL" clId="{4DF4B347-7AD9-4BE0-8D69-25542E55B770}" dt="2022-03-18T10:04:17.683" v="1674"/>
          <ac:spMkLst>
            <pc:docMk/>
            <pc:sldMk cId="3093923625" sldId="3501"/>
            <ac:spMk id="22" creationId="{B9F29BC2-129F-4842-B621-6CD313C0A903}"/>
          </ac:spMkLst>
        </pc:spChg>
        <pc:spChg chg="mod">
          <ac:chgData name="Helios Sacristan" userId="84b4a8b7-0bd1-4af0-8a16-1746420df77d" providerId="ADAL" clId="{4DF4B347-7AD9-4BE0-8D69-25542E55B770}" dt="2022-03-18T10:04:17.683" v="1674"/>
          <ac:spMkLst>
            <pc:docMk/>
            <pc:sldMk cId="3093923625" sldId="3501"/>
            <ac:spMk id="24" creationId="{F7C9B3CC-B1B8-4175-858E-AFC10204A57D}"/>
          </ac:spMkLst>
        </pc:spChg>
        <pc:spChg chg="mod">
          <ac:chgData name="Helios Sacristan" userId="84b4a8b7-0bd1-4af0-8a16-1746420df77d" providerId="ADAL" clId="{4DF4B347-7AD9-4BE0-8D69-25542E55B770}" dt="2022-03-18T10:04:17.683" v="1674"/>
          <ac:spMkLst>
            <pc:docMk/>
            <pc:sldMk cId="3093923625" sldId="3501"/>
            <ac:spMk id="25" creationId="{336015DC-6161-46C6-B8B0-A504FDDD718C}"/>
          </ac:spMkLst>
        </pc:spChg>
        <pc:spChg chg="mod">
          <ac:chgData name="Helios Sacristan" userId="84b4a8b7-0bd1-4af0-8a16-1746420df77d" providerId="ADAL" clId="{4DF4B347-7AD9-4BE0-8D69-25542E55B770}" dt="2022-03-18T10:04:17.683" v="1674"/>
          <ac:spMkLst>
            <pc:docMk/>
            <pc:sldMk cId="3093923625" sldId="3501"/>
            <ac:spMk id="26" creationId="{F8B40046-EC5F-4E0D-88F7-EEEBF540F5C9}"/>
          </ac:spMkLst>
        </pc:spChg>
        <pc:spChg chg="mod">
          <ac:chgData name="Helios Sacristan" userId="84b4a8b7-0bd1-4af0-8a16-1746420df77d" providerId="ADAL" clId="{4DF4B347-7AD9-4BE0-8D69-25542E55B770}" dt="2022-03-18T10:04:17.683" v="1674"/>
          <ac:spMkLst>
            <pc:docMk/>
            <pc:sldMk cId="3093923625" sldId="3501"/>
            <ac:spMk id="27" creationId="{DE862F4F-48AD-49D5-B742-4508C441E12B}"/>
          </ac:spMkLst>
        </pc:spChg>
        <pc:spChg chg="mod">
          <ac:chgData name="Helios Sacristan" userId="84b4a8b7-0bd1-4af0-8a16-1746420df77d" providerId="ADAL" clId="{4DF4B347-7AD9-4BE0-8D69-25542E55B770}" dt="2022-03-18T10:04:17.683" v="1674"/>
          <ac:spMkLst>
            <pc:docMk/>
            <pc:sldMk cId="3093923625" sldId="3501"/>
            <ac:spMk id="28" creationId="{6DE9F1A4-FA91-48D3-8A66-AF11BF35CE16}"/>
          </ac:spMkLst>
        </pc:spChg>
        <pc:spChg chg="mod">
          <ac:chgData name="Helios Sacristan" userId="84b4a8b7-0bd1-4af0-8a16-1746420df77d" providerId="ADAL" clId="{4DF4B347-7AD9-4BE0-8D69-25542E55B770}" dt="2022-03-18T10:04:17.683" v="1674"/>
          <ac:spMkLst>
            <pc:docMk/>
            <pc:sldMk cId="3093923625" sldId="3501"/>
            <ac:spMk id="29" creationId="{926F4B18-31C1-446E-B737-E28EFD27A07D}"/>
          </ac:spMkLst>
        </pc:spChg>
        <pc:spChg chg="mod">
          <ac:chgData name="Helios Sacristan" userId="84b4a8b7-0bd1-4af0-8a16-1746420df77d" providerId="ADAL" clId="{4DF4B347-7AD9-4BE0-8D69-25542E55B770}" dt="2022-03-18T10:04:17.683" v="1674"/>
          <ac:spMkLst>
            <pc:docMk/>
            <pc:sldMk cId="3093923625" sldId="3501"/>
            <ac:spMk id="30" creationId="{3E85F923-057F-459E-BD9B-358AAA105569}"/>
          </ac:spMkLst>
        </pc:spChg>
        <pc:spChg chg="mod">
          <ac:chgData name="Helios Sacristan" userId="84b4a8b7-0bd1-4af0-8a16-1746420df77d" providerId="ADAL" clId="{4DF4B347-7AD9-4BE0-8D69-25542E55B770}" dt="2022-03-18T10:04:17.683" v="1674"/>
          <ac:spMkLst>
            <pc:docMk/>
            <pc:sldMk cId="3093923625" sldId="3501"/>
            <ac:spMk id="31" creationId="{1BD2A4CC-544A-4ED2-866E-AF1998DE11EA}"/>
          </ac:spMkLst>
        </pc:spChg>
        <pc:spChg chg="mod">
          <ac:chgData name="Helios Sacristan" userId="84b4a8b7-0bd1-4af0-8a16-1746420df77d" providerId="ADAL" clId="{4DF4B347-7AD9-4BE0-8D69-25542E55B770}" dt="2022-03-18T10:04:17.683" v="1674"/>
          <ac:spMkLst>
            <pc:docMk/>
            <pc:sldMk cId="3093923625" sldId="3501"/>
            <ac:spMk id="32" creationId="{6046445F-FD8B-4443-8AD4-663DDADD91F1}"/>
          </ac:spMkLst>
        </pc:spChg>
        <pc:spChg chg="mod">
          <ac:chgData name="Helios Sacristan" userId="84b4a8b7-0bd1-4af0-8a16-1746420df77d" providerId="ADAL" clId="{4DF4B347-7AD9-4BE0-8D69-25542E55B770}" dt="2022-03-18T10:04:17.683" v="1674"/>
          <ac:spMkLst>
            <pc:docMk/>
            <pc:sldMk cId="3093923625" sldId="3501"/>
            <ac:spMk id="35" creationId="{4AB4C321-AE73-4418-BAA0-571DC978450F}"/>
          </ac:spMkLst>
        </pc:spChg>
        <pc:spChg chg="mod">
          <ac:chgData name="Helios Sacristan" userId="84b4a8b7-0bd1-4af0-8a16-1746420df77d" providerId="ADAL" clId="{4DF4B347-7AD9-4BE0-8D69-25542E55B770}" dt="2022-03-18T10:04:17.683" v="1674"/>
          <ac:spMkLst>
            <pc:docMk/>
            <pc:sldMk cId="3093923625" sldId="3501"/>
            <ac:spMk id="36" creationId="{90106CF0-3374-4F37-895B-721DA626AF2C}"/>
          </ac:spMkLst>
        </pc:spChg>
        <pc:spChg chg="del">
          <ac:chgData name="Helios Sacristan" userId="84b4a8b7-0bd1-4af0-8a16-1746420df77d" providerId="ADAL" clId="{4DF4B347-7AD9-4BE0-8D69-25542E55B770}" dt="2022-03-18T10:03:32.743" v="1649" actId="478"/>
          <ac:spMkLst>
            <pc:docMk/>
            <pc:sldMk cId="3093923625" sldId="3501"/>
            <ac:spMk id="37" creationId="{A0BF97AD-AE4F-4FCE-BC86-11E2F8EC9A56}"/>
          </ac:spMkLst>
        </pc:spChg>
        <pc:spChg chg="mod">
          <ac:chgData name="Helios Sacristan" userId="84b4a8b7-0bd1-4af0-8a16-1746420df77d" providerId="ADAL" clId="{4DF4B347-7AD9-4BE0-8D69-25542E55B770}" dt="2022-03-18T10:04:17.683" v="1674"/>
          <ac:spMkLst>
            <pc:docMk/>
            <pc:sldMk cId="3093923625" sldId="3501"/>
            <ac:spMk id="38" creationId="{54F1C4A7-C55D-42E3-AA08-CCF027950AB2}"/>
          </ac:spMkLst>
        </pc:spChg>
        <pc:spChg chg="del">
          <ac:chgData name="Helios Sacristan" userId="84b4a8b7-0bd1-4af0-8a16-1746420df77d" providerId="ADAL" clId="{4DF4B347-7AD9-4BE0-8D69-25542E55B770}" dt="2022-03-18T10:03:32.743" v="1649" actId="478"/>
          <ac:spMkLst>
            <pc:docMk/>
            <pc:sldMk cId="3093923625" sldId="3501"/>
            <ac:spMk id="39" creationId="{8BE11817-94F9-476F-B51A-C41167C56828}"/>
          </ac:spMkLst>
        </pc:spChg>
        <pc:spChg chg="mod">
          <ac:chgData name="Helios Sacristan" userId="84b4a8b7-0bd1-4af0-8a16-1746420df77d" providerId="ADAL" clId="{4DF4B347-7AD9-4BE0-8D69-25542E55B770}" dt="2022-03-18T10:04:17.683" v="1674"/>
          <ac:spMkLst>
            <pc:docMk/>
            <pc:sldMk cId="3093923625" sldId="3501"/>
            <ac:spMk id="40" creationId="{88E537D4-3732-469C-8642-A69D2C3891E4}"/>
          </ac:spMkLst>
        </pc:spChg>
        <pc:spChg chg="mod">
          <ac:chgData name="Helios Sacristan" userId="84b4a8b7-0bd1-4af0-8a16-1746420df77d" providerId="ADAL" clId="{4DF4B347-7AD9-4BE0-8D69-25542E55B770}" dt="2022-03-18T10:04:17.683" v="1674"/>
          <ac:spMkLst>
            <pc:docMk/>
            <pc:sldMk cId="3093923625" sldId="3501"/>
            <ac:spMk id="41" creationId="{DB285C7C-9BED-44D0-AC61-ED3C65BF01BB}"/>
          </ac:spMkLst>
        </pc:spChg>
        <pc:spChg chg="mod">
          <ac:chgData name="Helios Sacristan" userId="84b4a8b7-0bd1-4af0-8a16-1746420df77d" providerId="ADAL" clId="{4DF4B347-7AD9-4BE0-8D69-25542E55B770}" dt="2022-03-18T10:04:17.683" v="1674"/>
          <ac:spMkLst>
            <pc:docMk/>
            <pc:sldMk cId="3093923625" sldId="3501"/>
            <ac:spMk id="42" creationId="{214F0F26-679C-4B9C-8770-2641A37B90FF}"/>
          </ac:spMkLst>
        </pc:spChg>
        <pc:spChg chg="mod">
          <ac:chgData name="Helios Sacristan" userId="84b4a8b7-0bd1-4af0-8a16-1746420df77d" providerId="ADAL" clId="{4DF4B347-7AD9-4BE0-8D69-25542E55B770}" dt="2022-03-18T10:04:17.683" v="1674"/>
          <ac:spMkLst>
            <pc:docMk/>
            <pc:sldMk cId="3093923625" sldId="3501"/>
            <ac:spMk id="45" creationId="{2756B588-CFC8-4597-8D23-B2ACB7AFEF7D}"/>
          </ac:spMkLst>
        </pc:spChg>
        <pc:spChg chg="del">
          <ac:chgData name="Helios Sacristan" userId="84b4a8b7-0bd1-4af0-8a16-1746420df77d" providerId="ADAL" clId="{4DF4B347-7AD9-4BE0-8D69-25542E55B770}" dt="2022-03-18T10:03:32.743" v="1649" actId="478"/>
          <ac:spMkLst>
            <pc:docMk/>
            <pc:sldMk cId="3093923625" sldId="3501"/>
            <ac:spMk id="46" creationId="{5DE02577-745E-4526-8633-4A80BD4074FE}"/>
          </ac:spMkLst>
        </pc:spChg>
        <pc:spChg chg="del">
          <ac:chgData name="Helios Sacristan" userId="84b4a8b7-0bd1-4af0-8a16-1746420df77d" providerId="ADAL" clId="{4DF4B347-7AD9-4BE0-8D69-25542E55B770}" dt="2022-03-18T10:03:32.743" v="1649" actId="478"/>
          <ac:spMkLst>
            <pc:docMk/>
            <pc:sldMk cId="3093923625" sldId="3501"/>
            <ac:spMk id="47" creationId="{5EA344C4-9A9C-4C73-BC25-9BA316B2BE6C}"/>
          </ac:spMkLst>
        </pc:spChg>
        <pc:spChg chg="del">
          <ac:chgData name="Helios Sacristan" userId="84b4a8b7-0bd1-4af0-8a16-1746420df77d" providerId="ADAL" clId="{4DF4B347-7AD9-4BE0-8D69-25542E55B770}" dt="2022-03-18T10:03:32.743" v="1649" actId="478"/>
          <ac:spMkLst>
            <pc:docMk/>
            <pc:sldMk cId="3093923625" sldId="3501"/>
            <ac:spMk id="49" creationId="{5A2AD6DD-1523-45FC-948E-3391D0DF2209}"/>
          </ac:spMkLst>
        </pc:spChg>
        <pc:spChg chg="del">
          <ac:chgData name="Helios Sacristan" userId="84b4a8b7-0bd1-4af0-8a16-1746420df77d" providerId="ADAL" clId="{4DF4B347-7AD9-4BE0-8D69-25542E55B770}" dt="2022-03-18T10:03:32.743" v="1649" actId="478"/>
          <ac:spMkLst>
            <pc:docMk/>
            <pc:sldMk cId="3093923625" sldId="3501"/>
            <ac:spMk id="50" creationId="{40844B13-D644-41A3-B079-5159FC985D22}"/>
          </ac:spMkLst>
        </pc:spChg>
        <pc:spChg chg="del">
          <ac:chgData name="Helios Sacristan" userId="84b4a8b7-0bd1-4af0-8a16-1746420df77d" providerId="ADAL" clId="{4DF4B347-7AD9-4BE0-8D69-25542E55B770}" dt="2022-03-18T10:03:32.743" v="1649" actId="478"/>
          <ac:spMkLst>
            <pc:docMk/>
            <pc:sldMk cId="3093923625" sldId="3501"/>
            <ac:spMk id="51" creationId="{475F27B6-AF5A-4ACE-B5F9-D76959E50C41}"/>
          </ac:spMkLst>
        </pc:spChg>
        <pc:spChg chg="del">
          <ac:chgData name="Helios Sacristan" userId="84b4a8b7-0bd1-4af0-8a16-1746420df77d" providerId="ADAL" clId="{4DF4B347-7AD9-4BE0-8D69-25542E55B770}" dt="2022-03-18T10:03:32.743" v="1649" actId="478"/>
          <ac:spMkLst>
            <pc:docMk/>
            <pc:sldMk cId="3093923625" sldId="3501"/>
            <ac:spMk id="52" creationId="{B3EB6B64-AC60-47EC-8E7D-59CCE1E79F1D}"/>
          </ac:spMkLst>
        </pc:spChg>
        <pc:spChg chg="mod">
          <ac:chgData name="Helios Sacristan" userId="84b4a8b7-0bd1-4af0-8a16-1746420df77d" providerId="ADAL" clId="{4DF4B347-7AD9-4BE0-8D69-25542E55B770}" dt="2022-03-18T10:04:17.683" v="1674"/>
          <ac:spMkLst>
            <pc:docMk/>
            <pc:sldMk cId="3093923625" sldId="3501"/>
            <ac:spMk id="53" creationId="{20998538-EBEB-4992-B4A0-A26D497E5A6E}"/>
          </ac:spMkLst>
        </pc:spChg>
        <pc:spChg chg="mod">
          <ac:chgData name="Helios Sacristan" userId="84b4a8b7-0bd1-4af0-8a16-1746420df77d" providerId="ADAL" clId="{4DF4B347-7AD9-4BE0-8D69-25542E55B770}" dt="2022-03-18T10:04:17.683" v="1674"/>
          <ac:spMkLst>
            <pc:docMk/>
            <pc:sldMk cId="3093923625" sldId="3501"/>
            <ac:spMk id="54" creationId="{7B7C9D49-2DBA-40D7-8F66-523EEE2D3196}"/>
          </ac:spMkLst>
        </pc:spChg>
        <pc:spChg chg="mod">
          <ac:chgData name="Helios Sacristan" userId="84b4a8b7-0bd1-4af0-8a16-1746420df77d" providerId="ADAL" clId="{4DF4B347-7AD9-4BE0-8D69-25542E55B770}" dt="2022-03-18T10:04:17.683" v="1674"/>
          <ac:spMkLst>
            <pc:docMk/>
            <pc:sldMk cId="3093923625" sldId="3501"/>
            <ac:spMk id="55" creationId="{E13DB514-34D0-44BE-9D54-537DEECD0EF9}"/>
          </ac:spMkLst>
        </pc:spChg>
        <pc:spChg chg="mod">
          <ac:chgData name="Helios Sacristan" userId="84b4a8b7-0bd1-4af0-8a16-1746420df77d" providerId="ADAL" clId="{4DF4B347-7AD9-4BE0-8D69-25542E55B770}" dt="2022-03-18T10:04:17.683" v="1674"/>
          <ac:spMkLst>
            <pc:docMk/>
            <pc:sldMk cId="3093923625" sldId="3501"/>
            <ac:spMk id="56" creationId="{59894673-9464-4E2A-9F31-7A6D795E468C}"/>
          </ac:spMkLst>
        </pc:spChg>
        <pc:spChg chg="mod">
          <ac:chgData name="Helios Sacristan" userId="84b4a8b7-0bd1-4af0-8a16-1746420df77d" providerId="ADAL" clId="{4DF4B347-7AD9-4BE0-8D69-25542E55B770}" dt="2022-03-18T10:04:17.683" v="1674"/>
          <ac:spMkLst>
            <pc:docMk/>
            <pc:sldMk cId="3093923625" sldId="3501"/>
            <ac:spMk id="57" creationId="{9345ACE8-DC0A-4F86-8302-9605385F1545}"/>
          </ac:spMkLst>
        </pc:spChg>
        <pc:spChg chg="mod">
          <ac:chgData name="Helios Sacristan" userId="84b4a8b7-0bd1-4af0-8a16-1746420df77d" providerId="ADAL" clId="{4DF4B347-7AD9-4BE0-8D69-25542E55B770}" dt="2022-03-18T10:04:17.683" v="1674"/>
          <ac:spMkLst>
            <pc:docMk/>
            <pc:sldMk cId="3093923625" sldId="3501"/>
            <ac:spMk id="58" creationId="{C50E6F8B-C636-4A5E-89F8-B000A37F49D8}"/>
          </ac:spMkLst>
        </pc:spChg>
        <pc:spChg chg="mod">
          <ac:chgData name="Helios Sacristan" userId="84b4a8b7-0bd1-4af0-8a16-1746420df77d" providerId="ADAL" clId="{4DF4B347-7AD9-4BE0-8D69-25542E55B770}" dt="2022-03-18T10:04:17.683" v="1674"/>
          <ac:spMkLst>
            <pc:docMk/>
            <pc:sldMk cId="3093923625" sldId="3501"/>
            <ac:spMk id="59" creationId="{4902CF0E-38A3-44AB-92E7-4C214CBEB281}"/>
          </ac:spMkLst>
        </pc:spChg>
        <pc:spChg chg="mod">
          <ac:chgData name="Helios Sacristan" userId="84b4a8b7-0bd1-4af0-8a16-1746420df77d" providerId="ADAL" clId="{4DF4B347-7AD9-4BE0-8D69-25542E55B770}" dt="2022-03-18T10:04:17.683" v="1674"/>
          <ac:spMkLst>
            <pc:docMk/>
            <pc:sldMk cId="3093923625" sldId="3501"/>
            <ac:spMk id="60" creationId="{BDB708A9-AC9A-401E-A050-201B12668D44}"/>
          </ac:spMkLst>
        </pc:spChg>
        <pc:spChg chg="mod">
          <ac:chgData name="Helios Sacristan" userId="84b4a8b7-0bd1-4af0-8a16-1746420df77d" providerId="ADAL" clId="{4DF4B347-7AD9-4BE0-8D69-25542E55B770}" dt="2022-03-18T10:04:17.683" v="1674"/>
          <ac:spMkLst>
            <pc:docMk/>
            <pc:sldMk cId="3093923625" sldId="3501"/>
            <ac:spMk id="61" creationId="{CC1DA0F5-D06D-4EB9-920E-3C3521B6E4D6}"/>
          </ac:spMkLst>
        </pc:spChg>
        <pc:spChg chg="mod">
          <ac:chgData name="Helios Sacristan" userId="84b4a8b7-0bd1-4af0-8a16-1746420df77d" providerId="ADAL" clId="{4DF4B347-7AD9-4BE0-8D69-25542E55B770}" dt="2022-03-18T10:04:17.683" v="1674"/>
          <ac:spMkLst>
            <pc:docMk/>
            <pc:sldMk cId="3093923625" sldId="3501"/>
            <ac:spMk id="62" creationId="{57B9BE0C-CB6D-49E3-BD49-F1C36992D8C4}"/>
          </ac:spMkLst>
        </pc:spChg>
        <pc:spChg chg="add del mod">
          <ac:chgData name="Helios Sacristan" userId="84b4a8b7-0bd1-4af0-8a16-1746420df77d" providerId="ADAL" clId="{4DF4B347-7AD9-4BE0-8D69-25542E55B770}" dt="2022-03-18T10:04:18.978" v="1675"/>
          <ac:spMkLst>
            <pc:docMk/>
            <pc:sldMk cId="3093923625" sldId="3501"/>
            <ac:spMk id="63" creationId="{A01DC075-556A-41F2-A67A-633167B9ABE1}"/>
          </ac:spMkLst>
        </pc:spChg>
        <pc:spChg chg="add del mod">
          <ac:chgData name="Helios Sacristan" userId="84b4a8b7-0bd1-4af0-8a16-1746420df77d" providerId="ADAL" clId="{4DF4B347-7AD9-4BE0-8D69-25542E55B770}" dt="2022-03-18T10:04:18.978" v="1675"/>
          <ac:spMkLst>
            <pc:docMk/>
            <pc:sldMk cId="3093923625" sldId="3501"/>
            <ac:spMk id="64" creationId="{7F66115F-F4E7-487E-8C50-3424A17C054D}"/>
          </ac:spMkLst>
        </pc:spChg>
        <pc:spChg chg="add del mod">
          <ac:chgData name="Helios Sacristan" userId="84b4a8b7-0bd1-4af0-8a16-1746420df77d" providerId="ADAL" clId="{4DF4B347-7AD9-4BE0-8D69-25542E55B770}" dt="2022-03-18T10:04:18.978" v="1675"/>
          <ac:spMkLst>
            <pc:docMk/>
            <pc:sldMk cId="3093923625" sldId="3501"/>
            <ac:spMk id="65" creationId="{35605DC2-9F92-48F6-AA1F-2365BDF9DE82}"/>
          </ac:spMkLst>
        </pc:spChg>
        <pc:spChg chg="add del mod">
          <ac:chgData name="Helios Sacristan" userId="84b4a8b7-0bd1-4af0-8a16-1746420df77d" providerId="ADAL" clId="{4DF4B347-7AD9-4BE0-8D69-25542E55B770}" dt="2022-03-18T10:04:18.978" v="1675"/>
          <ac:spMkLst>
            <pc:docMk/>
            <pc:sldMk cId="3093923625" sldId="3501"/>
            <ac:spMk id="66" creationId="{27FF3B5B-557F-4558-9554-867E0E180034}"/>
          </ac:spMkLst>
        </pc:spChg>
        <pc:spChg chg="add del mod">
          <ac:chgData name="Helios Sacristan" userId="84b4a8b7-0bd1-4af0-8a16-1746420df77d" providerId="ADAL" clId="{4DF4B347-7AD9-4BE0-8D69-25542E55B770}" dt="2022-03-18T10:04:18.978" v="1675"/>
          <ac:spMkLst>
            <pc:docMk/>
            <pc:sldMk cId="3093923625" sldId="3501"/>
            <ac:spMk id="67" creationId="{88D3ED27-3602-4C60-B77E-49EE5F563253}"/>
          </ac:spMkLst>
        </pc:spChg>
        <pc:spChg chg="add del mod">
          <ac:chgData name="Helios Sacristan" userId="84b4a8b7-0bd1-4af0-8a16-1746420df77d" providerId="ADAL" clId="{4DF4B347-7AD9-4BE0-8D69-25542E55B770}" dt="2022-03-18T10:04:18.978" v="1675"/>
          <ac:spMkLst>
            <pc:docMk/>
            <pc:sldMk cId="3093923625" sldId="3501"/>
            <ac:spMk id="68" creationId="{D6C243EE-9229-46FA-9C9C-53008DA6F458}"/>
          </ac:spMkLst>
        </pc:spChg>
        <pc:spChg chg="add del mod">
          <ac:chgData name="Helios Sacristan" userId="84b4a8b7-0bd1-4af0-8a16-1746420df77d" providerId="ADAL" clId="{4DF4B347-7AD9-4BE0-8D69-25542E55B770}" dt="2022-03-18T10:04:18.978" v="1675"/>
          <ac:spMkLst>
            <pc:docMk/>
            <pc:sldMk cId="3093923625" sldId="3501"/>
            <ac:spMk id="69" creationId="{76211A73-A60E-4B7E-A7EF-133AE9482E09}"/>
          </ac:spMkLst>
        </pc:spChg>
        <pc:spChg chg="add mod">
          <ac:chgData name="Helios Sacristan" userId="84b4a8b7-0bd1-4af0-8a16-1746420df77d" providerId="ADAL" clId="{4DF4B347-7AD9-4BE0-8D69-25542E55B770}" dt="2022-03-18T10:15:51.608" v="2177" actId="1076"/>
          <ac:spMkLst>
            <pc:docMk/>
            <pc:sldMk cId="3093923625" sldId="3501"/>
            <ac:spMk id="70" creationId="{B13D44F9-C216-41B7-ADA5-54F801681570}"/>
          </ac:spMkLst>
        </pc:spChg>
        <pc:grpChg chg="add del mod">
          <ac:chgData name="Helios Sacristan" userId="84b4a8b7-0bd1-4af0-8a16-1746420df77d" providerId="ADAL" clId="{4DF4B347-7AD9-4BE0-8D69-25542E55B770}" dt="2022-03-18T10:04:18.978" v="1675"/>
          <ac:grpSpMkLst>
            <pc:docMk/>
            <pc:sldMk cId="3093923625" sldId="3501"/>
            <ac:grpSpMk id="21" creationId="{30C3FDE2-41B7-4EA7-A2CF-76EB4D80CA9B}"/>
          </ac:grpSpMkLst>
        </pc:grpChg>
        <pc:graphicFrameChg chg="del">
          <ac:chgData name="Helios Sacristan" userId="84b4a8b7-0bd1-4af0-8a16-1746420df77d" providerId="ADAL" clId="{4DF4B347-7AD9-4BE0-8D69-25542E55B770}" dt="2022-03-18T10:03:32.743" v="1649" actId="478"/>
          <ac:graphicFrameMkLst>
            <pc:docMk/>
            <pc:sldMk cId="3093923625" sldId="3501"/>
            <ac:graphicFrameMk id="43" creationId="{9391E945-616B-4F3D-94EE-4038C5F2BF5E}"/>
          </ac:graphicFrameMkLst>
        </pc:graphicFrameChg>
        <pc:graphicFrameChg chg="del">
          <ac:chgData name="Helios Sacristan" userId="84b4a8b7-0bd1-4af0-8a16-1746420df77d" providerId="ADAL" clId="{4DF4B347-7AD9-4BE0-8D69-25542E55B770}" dt="2022-03-18T10:03:32.743" v="1649" actId="478"/>
          <ac:graphicFrameMkLst>
            <pc:docMk/>
            <pc:sldMk cId="3093923625" sldId="3501"/>
            <ac:graphicFrameMk id="44" creationId="{A2A08C57-2328-455A-A3CA-85755B28F424}"/>
          </ac:graphicFrameMkLst>
        </pc:graphicFrameChg>
        <pc:picChg chg="del">
          <ac:chgData name="Helios Sacristan" userId="84b4a8b7-0bd1-4af0-8a16-1746420df77d" providerId="ADAL" clId="{4DF4B347-7AD9-4BE0-8D69-25542E55B770}" dt="2022-03-18T10:03:32.743" v="1649" actId="478"/>
          <ac:picMkLst>
            <pc:docMk/>
            <pc:sldMk cId="3093923625" sldId="3501"/>
            <ac:picMk id="48" creationId="{498007EC-2E26-47DD-BF31-99C2FA517419}"/>
          </ac:picMkLst>
        </pc:picChg>
        <pc:picChg chg="add del mod">
          <ac:chgData name="Helios Sacristan" userId="84b4a8b7-0bd1-4af0-8a16-1746420df77d" providerId="ADAL" clId="{4DF4B347-7AD9-4BE0-8D69-25542E55B770}" dt="2022-03-18T10:15:17.567" v="2167"/>
          <ac:picMkLst>
            <pc:docMk/>
            <pc:sldMk cId="3093923625" sldId="3501"/>
            <ac:picMk id="1026" creationId="{44258FD8-99F4-4FDB-A32B-FF56FEDAD77D}"/>
          </ac:picMkLst>
        </pc:picChg>
        <pc:picChg chg="add mod">
          <ac:chgData name="Helios Sacristan" userId="84b4a8b7-0bd1-4af0-8a16-1746420df77d" providerId="ADAL" clId="{4DF4B347-7AD9-4BE0-8D69-25542E55B770}" dt="2022-03-18T10:15:46.119" v="2175" actId="14100"/>
          <ac:picMkLst>
            <pc:docMk/>
            <pc:sldMk cId="3093923625" sldId="3501"/>
            <ac:picMk id="1028" creationId="{6C423D1F-A7FC-4AA7-B183-77667F87EB2D}"/>
          </ac:picMkLst>
        </pc:picChg>
      </pc:sldChg>
      <pc:sldChg chg="addSp delSp modSp add mod ord">
        <pc:chgData name="Helios Sacristan" userId="84b4a8b7-0bd1-4af0-8a16-1746420df77d" providerId="ADAL" clId="{4DF4B347-7AD9-4BE0-8D69-25542E55B770}" dt="2022-03-29T09:50:24.679" v="4373" actId="20577"/>
        <pc:sldMkLst>
          <pc:docMk/>
          <pc:sldMk cId="3563998020" sldId="3502"/>
        </pc:sldMkLst>
        <pc:spChg chg="add mod">
          <ac:chgData name="Helios Sacristan" userId="84b4a8b7-0bd1-4af0-8a16-1746420df77d" providerId="ADAL" clId="{4DF4B347-7AD9-4BE0-8D69-25542E55B770}" dt="2022-03-22T09:10:00.882" v="2777" actId="1076"/>
          <ac:spMkLst>
            <pc:docMk/>
            <pc:sldMk cId="3563998020" sldId="3502"/>
            <ac:spMk id="10" creationId="{D6C245F0-B2D4-49D2-9313-1FA156D2AD8E}"/>
          </ac:spMkLst>
        </pc:spChg>
        <pc:spChg chg="add mod">
          <ac:chgData name="Helios Sacristan" userId="84b4a8b7-0bd1-4af0-8a16-1746420df77d" providerId="ADAL" clId="{4DF4B347-7AD9-4BE0-8D69-25542E55B770}" dt="2022-03-22T09:00:29.377" v="2420"/>
          <ac:spMkLst>
            <pc:docMk/>
            <pc:sldMk cId="3563998020" sldId="3502"/>
            <ac:spMk id="11" creationId="{3CF7DDAD-E0AC-4B38-A7F8-9A5F05316643}"/>
          </ac:spMkLst>
        </pc:spChg>
        <pc:spChg chg="add mod">
          <ac:chgData name="Helios Sacristan" userId="84b4a8b7-0bd1-4af0-8a16-1746420df77d" providerId="ADAL" clId="{4DF4B347-7AD9-4BE0-8D69-25542E55B770}" dt="2022-03-22T09:44:25.426" v="3354" actId="1076"/>
          <ac:spMkLst>
            <pc:docMk/>
            <pc:sldMk cId="3563998020" sldId="3502"/>
            <ac:spMk id="12" creationId="{FD7FE67C-5F02-4778-A374-7EB103B8EEC7}"/>
          </ac:spMkLst>
        </pc:spChg>
        <pc:spChg chg="del">
          <ac:chgData name="Helios Sacristan" userId="84b4a8b7-0bd1-4af0-8a16-1746420df77d" providerId="ADAL" clId="{4DF4B347-7AD9-4BE0-8D69-25542E55B770}" dt="2022-03-22T09:00:28.646" v="2419" actId="478"/>
          <ac:spMkLst>
            <pc:docMk/>
            <pc:sldMk cId="3563998020" sldId="3502"/>
            <ac:spMk id="13" creationId="{31C0859C-9AD3-4BBC-879C-7DBF55A2683A}"/>
          </ac:spMkLst>
        </pc:spChg>
        <pc:spChg chg="add mod">
          <ac:chgData name="Helios Sacristan" userId="84b4a8b7-0bd1-4af0-8a16-1746420df77d" providerId="ADAL" clId="{4DF4B347-7AD9-4BE0-8D69-25542E55B770}" dt="2022-03-22T09:44:56.380" v="3359" actId="1076"/>
          <ac:spMkLst>
            <pc:docMk/>
            <pc:sldMk cId="3563998020" sldId="3502"/>
            <ac:spMk id="14" creationId="{BDB392C2-9D03-440A-8D81-25CDDA7D5666}"/>
          </ac:spMkLst>
        </pc:spChg>
        <pc:spChg chg="add mod">
          <ac:chgData name="Helios Sacristan" userId="84b4a8b7-0bd1-4af0-8a16-1746420df77d" providerId="ADAL" clId="{4DF4B347-7AD9-4BE0-8D69-25542E55B770}" dt="2022-03-22T09:44:42.593" v="3358" actId="1076"/>
          <ac:spMkLst>
            <pc:docMk/>
            <pc:sldMk cId="3563998020" sldId="3502"/>
            <ac:spMk id="15" creationId="{44FAC7A5-B52F-409D-B237-82DF4B586E2F}"/>
          </ac:spMkLst>
        </pc:spChg>
        <pc:spChg chg="add mod">
          <ac:chgData name="Helios Sacristan" userId="84b4a8b7-0bd1-4af0-8a16-1746420df77d" providerId="ADAL" clId="{4DF4B347-7AD9-4BE0-8D69-25542E55B770}" dt="2022-03-22T09:44:25.426" v="3354" actId="1076"/>
          <ac:spMkLst>
            <pc:docMk/>
            <pc:sldMk cId="3563998020" sldId="3502"/>
            <ac:spMk id="17" creationId="{92653040-65B7-4A17-9F9D-007C39C9389B}"/>
          </ac:spMkLst>
        </pc:spChg>
        <pc:spChg chg="add mod">
          <ac:chgData name="Helios Sacristan" userId="84b4a8b7-0bd1-4af0-8a16-1746420df77d" providerId="ADAL" clId="{4DF4B347-7AD9-4BE0-8D69-25542E55B770}" dt="2022-03-22T09:43:37.115" v="3306" actId="1076"/>
          <ac:spMkLst>
            <pc:docMk/>
            <pc:sldMk cId="3563998020" sldId="3502"/>
            <ac:spMk id="18" creationId="{1CE25E59-F31F-461C-B71A-51597F328445}"/>
          </ac:spMkLst>
        </pc:spChg>
        <pc:spChg chg="del">
          <ac:chgData name="Helios Sacristan" userId="84b4a8b7-0bd1-4af0-8a16-1746420df77d" providerId="ADAL" clId="{4DF4B347-7AD9-4BE0-8D69-25542E55B770}" dt="2022-03-22T09:00:28.646" v="2419" actId="478"/>
          <ac:spMkLst>
            <pc:docMk/>
            <pc:sldMk cId="3563998020" sldId="3502"/>
            <ac:spMk id="19" creationId="{D3ECC41B-5FE7-CE41-AE5F-3F86265F5476}"/>
          </ac:spMkLst>
        </pc:spChg>
        <pc:spChg chg="add del mod">
          <ac:chgData name="Helios Sacristan" userId="84b4a8b7-0bd1-4af0-8a16-1746420df77d" providerId="ADAL" clId="{4DF4B347-7AD9-4BE0-8D69-25542E55B770}" dt="2022-03-22T09:03:20.039" v="2511" actId="478"/>
          <ac:spMkLst>
            <pc:docMk/>
            <pc:sldMk cId="3563998020" sldId="3502"/>
            <ac:spMk id="21" creationId="{8A124E3C-5A4E-4680-A0AB-576B2E0F0C21}"/>
          </ac:spMkLst>
        </pc:spChg>
        <pc:spChg chg="add del mod">
          <ac:chgData name="Helios Sacristan" userId="84b4a8b7-0bd1-4af0-8a16-1746420df77d" providerId="ADAL" clId="{4DF4B347-7AD9-4BE0-8D69-25542E55B770}" dt="2022-03-22T09:03:21.390" v="2512" actId="478"/>
          <ac:spMkLst>
            <pc:docMk/>
            <pc:sldMk cId="3563998020" sldId="3502"/>
            <ac:spMk id="22" creationId="{2F6885C7-0116-42DC-8F21-1EB283869279}"/>
          </ac:spMkLst>
        </pc:spChg>
        <pc:spChg chg="add del mod">
          <ac:chgData name="Helios Sacristan" userId="84b4a8b7-0bd1-4af0-8a16-1746420df77d" providerId="ADAL" clId="{4DF4B347-7AD9-4BE0-8D69-25542E55B770}" dt="2022-03-22T09:10:25.223" v="2779" actId="478"/>
          <ac:spMkLst>
            <pc:docMk/>
            <pc:sldMk cId="3563998020" sldId="3502"/>
            <ac:spMk id="25" creationId="{A4E65E6B-682E-4856-8163-DC3919A0BE8C}"/>
          </ac:spMkLst>
        </pc:spChg>
        <pc:spChg chg="add mod">
          <ac:chgData name="Helios Sacristan" userId="84b4a8b7-0bd1-4af0-8a16-1746420df77d" providerId="ADAL" clId="{4DF4B347-7AD9-4BE0-8D69-25542E55B770}" dt="2022-03-22T09:44:38.839" v="3357" actId="6549"/>
          <ac:spMkLst>
            <pc:docMk/>
            <pc:sldMk cId="3563998020" sldId="3502"/>
            <ac:spMk id="26" creationId="{4A9ACBB0-6DAD-4229-A879-FF0328EC0F94}"/>
          </ac:spMkLst>
        </pc:spChg>
        <pc:spChg chg="del">
          <ac:chgData name="Helios Sacristan" userId="84b4a8b7-0bd1-4af0-8a16-1746420df77d" providerId="ADAL" clId="{4DF4B347-7AD9-4BE0-8D69-25542E55B770}" dt="2022-03-22T09:00:28.646" v="2419" actId="478"/>
          <ac:spMkLst>
            <pc:docMk/>
            <pc:sldMk cId="3563998020" sldId="3502"/>
            <ac:spMk id="70" creationId="{B13D44F9-C216-41B7-ADA5-54F801681570}"/>
          </ac:spMkLst>
        </pc:spChg>
        <pc:graphicFrameChg chg="add mod">
          <ac:chgData name="Helios Sacristan" userId="84b4a8b7-0bd1-4af0-8a16-1746420df77d" providerId="ADAL" clId="{4DF4B347-7AD9-4BE0-8D69-25542E55B770}" dt="2022-03-22T09:43:37.115" v="3306" actId="1076"/>
          <ac:graphicFrameMkLst>
            <pc:docMk/>
            <pc:sldMk cId="3563998020" sldId="3502"/>
            <ac:graphicFrameMk id="16" creationId="{049F90B4-B3B9-4F04-B303-7BF9B97918CE}"/>
          </ac:graphicFrameMkLst>
        </pc:graphicFrameChg>
        <pc:graphicFrameChg chg="add mod modGraphic">
          <ac:chgData name="Helios Sacristan" userId="84b4a8b7-0bd1-4af0-8a16-1746420df77d" providerId="ADAL" clId="{4DF4B347-7AD9-4BE0-8D69-25542E55B770}" dt="2022-03-29T09:50:24.679" v="4373" actId="20577"/>
          <ac:graphicFrameMkLst>
            <pc:docMk/>
            <pc:sldMk cId="3563998020" sldId="3502"/>
            <ac:graphicFrameMk id="24" creationId="{60B50944-59AB-46EC-9DE3-F49B3F4FC312}"/>
          </ac:graphicFrameMkLst>
        </pc:graphicFrameChg>
        <pc:picChg chg="add mod">
          <ac:chgData name="Helios Sacristan" userId="84b4a8b7-0bd1-4af0-8a16-1746420df77d" providerId="ADAL" clId="{4DF4B347-7AD9-4BE0-8D69-25542E55B770}" dt="2022-03-22T09:43:40.195" v="3307" actId="1076"/>
          <ac:picMkLst>
            <pc:docMk/>
            <pc:sldMk cId="3563998020" sldId="3502"/>
            <ac:picMk id="1026" creationId="{A5422124-99CF-4CFE-9E18-1AF8C7F43E31}"/>
          </ac:picMkLst>
        </pc:picChg>
        <pc:picChg chg="del">
          <ac:chgData name="Helios Sacristan" userId="84b4a8b7-0bd1-4af0-8a16-1746420df77d" providerId="ADAL" clId="{4DF4B347-7AD9-4BE0-8D69-25542E55B770}" dt="2022-03-22T09:00:28.646" v="2419" actId="478"/>
          <ac:picMkLst>
            <pc:docMk/>
            <pc:sldMk cId="3563998020" sldId="3502"/>
            <ac:picMk id="1028" creationId="{6C423D1F-A7FC-4AA7-B183-77667F87EB2D}"/>
          </ac:picMkLst>
        </pc:picChg>
      </pc:sldChg>
      <pc:sldChg chg="addSp delSp modSp add mod ord">
        <pc:chgData name="Helios Sacristan" userId="84b4a8b7-0bd1-4af0-8a16-1746420df77d" providerId="ADAL" clId="{4DF4B347-7AD9-4BE0-8D69-25542E55B770}" dt="2022-03-29T09:48:38.256" v="4368" actId="20577"/>
        <pc:sldMkLst>
          <pc:docMk/>
          <pc:sldMk cId="3409876335" sldId="3503"/>
        </pc:sldMkLst>
        <pc:spChg chg="del">
          <ac:chgData name="Helios Sacristan" userId="84b4a8b7-0bd1-4af0-8a16-1746420df77d" providerId="ADAL" clId="{4DF4B347-7AD9-4BE0-8D69-25542E55B770}" dt="2022-03-22T09:13:40.615" v="2881" actId="478"/>
          <ac:spMkLst>
            <pc:docMk/>
            <pc:sldMk cId="3409876335" sldId="3503"/>
            <ac:spMk id="12" creationId="{FD7FE67C-5F02-4778-A374-7EB103B8EEC7}"/>
          </ac:spMkLst>
        </pc:spChg>
        <pc:spChg chg="del">
          <ac:chgData name="Helios Sacristan" userId="84b4a8b7-0bd1-4af0-8a16-1746420df77d" providerId="ADAL" clId="{4DF4B347-7AD9-4BE0-8D69-25542E55B770}" dt="2022-03-22T09:13:40.615" v="2881" actId="478"/>
          <ac:spMkLst>
            <pc:docMk/>
            <pc:sldMk cId="3409876335" sldId="3503"/>
            <ac:spMk id="14" creationId="{BDB392C2-9D03-440A-8D81-25CDDA7D5666}"/>
          </ac:spMkLst>
        </pc:spChg>
        <pc:spChg chg="del">
          <ac:chgData name="Helios Sacristan" userId="84b4a8b7-0bd1-4af0-8a16-1746420df77d" providerId="ADAL" clId="{4DF4B347-7AD9-4BE0-8D69-25542E55B770}" dt="2022-03-22T09:13:12.087" v="2788" actId="478"/>
          <ac:spMkLst>
            <pc:docMk/>
            <pc:sldMk cId="3409876335" sldId="3503"/>
            <ac:spMk id="15" creationId="{44FAC7A5-B52F-409D-B237-82DF4B586E2F}"/>
          </ac:spMkLst>
        </pc:spChg>
        <pc:spChg chg="mod">
          <ac:chgData name="Helios Sacristan" userId="84b4a8b7-0bd1-4af0-8a16-1746420df77d" providerId="ADAL" clId="{4DF4B347-7AD9-4BE0-8D69-25542E55B770}" dt="2022-03-22T09:27:08.284" v="2954" actId="6549"/>
          <ac:spMkLst>
            <pc:docMk/>
            <pc:sldMk cId="3409876335" sldId="3503"/>
            <ac:spMk id="17" creationId="{92653040-65B7-4A17-9F9D-007C39C9389B}"/>
          </ac:spMkLst>
        </pc:spChg>
        <pc:spChg chg="del">
          <ac:chgData name="Helios Sacristan" userId="84b4a8b7-0bd1-4af0-8a16-1746420df77d" providerId="ADAL" clId="{4DF4B347-7AD9-4BE0-8D69-25542E55B770}" dt="2022-03-22T09:13:12.087" v="2788" actId="478"/>
          <ac:spMkLst>
            <pc:docMk/>
            <pc:sldMk cId="3409876335" sldId="3503"/>
            <ac:spMk id="18" creationId="{1CE25E59-F31F-461C-B71A-51597F328445}"/>
          </ac:spMkLst>
        </pc:spChg>
        <pc:spChg chg="add mod">
          <ac:chgData name="Helios Sacristan" userId="84b4a8b7-0bd1-4af0-8a16-1746420df77d" providerId="ADAL" clId="{4DF4B347-7AD9-4BE0-8D69-25542E55B770}" dt="2022-03-22T09:27:20.328" v="2957" actId="1076"/>
          <ac:spMkLst>
            <pc:docMk/>
            <pc:sldMk cId="3409876335" sldId="3503"/>
            <ac:spMk id="21" creationId="{502A3D92-3DCB-4A6F-88F8-55EECFF7439F}"/>
          </ac:spMkLst>
        </pc:spChg>
        <pc:spChg chg="add mod">
          <ac:chgData name="Helios Sacristan" userId="84b4a8b7-0bd1-4af0-8a16-1746420df77d" providerId="ADAL" clId="{4DF4B347-7AD9-4BE0-8D69-25542E55B770}" dt="2022-03-22T09:27:40.167" v="2979" actId="20577"/>
          <ac:spMkLst>
            <pc:docMk/>
            <pc:sldMk cId="3409876335" sldId="3503"/>
            <ac:spMk id="25" creationId="{0AE6808B-0E6F-4325-93E6-DC8B647B9720}"/>
          </ac:spMkLst>
        </pc:spChg>
        <pc:spChg chg="add mod">
          <ac:chgData name="Helios Sacristan" userId="84b4a8b7-0bd1-4af0-8a16-1746420df77d" providerId="ADAL" clId="{4DF4B347-7AD9-4BE0-8D69-25542E55B770}" dt="2022-03-22T09:33:01.471" v="3045" actId="6549"/>
          <ac:spMkLst>
            <pc:docMk/>
            <pc:sldMk cId="3409876335" sldId="3503"/>
            <ac:spMk id="27" creationId="{24128F6E-1A5E-4464-902F-A0465F5555C4}"/>
          </ac:spMkLst>
        </pc:spChg>
        <pc:spChg chg="add mod">
          <ac:chgData name="Helios Sacristan" userId="84b4a8b7-0bd1-4af0-8a16-1746420df77d" providerId="ADAL" clId="{4DF4B347-7AD9-4BE0-8D69-25542E55B770}" dt="2022-03-22T09:37:21.791" v="3213" actId="20577"/>
          <ac:spMkLst>
            <pc:docMk/>
            <pc:sldMk cId="3409876335" sldId="3503"/>
            <ac:spMk id="29" creationId="{EDC5999C-27F5-48EA-AFC1-DB5688B10EAB}"/>
          </ac:spMkLst>
        </pc:spChg>
        <pc:spChg chg="add mod">
          <ac:chgData name="Helios Sacristan" userId="84b4a8b7-0bd1-4af0-8a16-1746420df77d" providerId="ADAL" clId="{4DF4B347-7AD9-4BE0-8D69-25542E55B770}" dt="2022-03-29T09:48:38.256" v="4368" actId="20577"/>
          <ac:spMkLst>
            <pc:docMk/>
            <pc:sldMk cId="3409876335" sldId="3503"/>
            <ac:spMk id="31" creationId="{AAD749E2-3A02-4654-A67A-CA0592C9A66C}"/>
          </ac:spMkLst>
        </pc:spChg>
        <pc:graphicFrameChg chg="del">
          <ac:chgData name="Helios Sacristan" userId="84b4a8b7-0bd1-4af0-8a16-1746420df77d" providerId="ADAL" clId="{4DF4B347-7AD9-4BE0-8D69-25542E55B770}" dt="2022-03-22T09:13:12.087" v="2788" actId="478"/>
          <ac:graphicFrameMkLst>
            <pc:docMk/>
            <pc:sldMk cId="3409876335" sldId="3503"/>
            <ac:graphicFrameMk id="16" creationId="{049F90B4-B3B9-4F04-B303-7BF9B97918CE}"/>
          </ac:graphicFrameMkLst>
        </pc:graphicFrameChg>
        <pc:graphicFrameChg chg="add del mod">
          <ac:chgData name="Helios Sacristan" userId="84b4a8b7-0bd1-4af0-8a16-1746420df77d" providerId="ADAL" clId="{4DF4B347-7AD9-4BE0-8D69-25542E55B770}" dt="2022-03-22T09:16:37.844" v="2897" actId="478"/>
          <ac:graphicFrameMkLst>
            <pc:docMk/>
            <pc:sldMk cId="3409876335" sldId="3503"/>
            <ac:graphicFrameMk id="19" creationId="{6A74D6FC-7825-48BF-874A-A37093A7E2E4}"/>
          </ac:graphicFrameMkLst>
        </pc:graphicFrameChg>
        <pc:graphicFrameChg chg="add mod">
          <ac:chgData name="Helios Sacristan" userId="84b4a8b7-0bd1-4af0-8a16-1746420df77d" providerId="ADAL" clId="{4DF4B347-7AD9-4BE0-8D69-25542E55B770}" dt="2022-03-22T09:35:32.040" v="3056" actId="14100"/>
          <ac:graphicFrameMkLst>
            <pc:docMk/>
            <pc:sldMk cId="3409876335" sldId="3503"/>
            <ac:graphicFrameMk id="22" creationId="{117C48D5-432D-4211-BCAC-FEABD08D91C0}"/>
          </ac:graphicFrameMkLst>
        </pc:graphicFrameChg>
        <pc:graphicFrameChg chg="del">
          <ac:chgData name="Helios Sacristan" userId="84b4a8b7-0bd1-4af0-8a16-1746420df77d" providerId="ADAL" clId="{4DF4B347-7AD9-4BE0-8D69-25542E55B770}" dt="2022-03-22T09:13:12.087" v="2788" actId="478"/>
          <ac:graphicFrameMkLst>
            <pc:docMk/>
            <pc:sldMk cId="3409876335" sldId="3503"/>
            <ac:graphicFrameMk id="24" creationId="{60B50944-59AB-46EC-9DE3-F49B3F4FC312}"/>
          </ac:graphicFrameMkLst>
        </pc:graphicFrameChg>
        <pc:graphicFrameChg chg="add mod">
          <ac:chgData name="Helios Sacristan" userId="84b4a8b7-0bd1-4af0-8a16-1746420df77d" providerId="ADAL" clId="{4DF4B347-7AD9-4BE0-8D69-25542E55B770}" dt="2022-03-22T09:41:02.838" v="3274" actId="1076"/>
          <ac:graphicFrameMkLst>
            <pc:docMk/>
            <pc:sldMk cId="3409876335" sldId="3503"/>
            <ac:graphicFrameMk id="26" creationId="{02898A5A-E6D6-4288-917E-B48E0D5E2992}"/>
          </ac:graphicFrameMkLst>
        </pc:graphicFrameChg>
        <pc:graphicFrameChg chg="add mod">
          <ac:chgData name="Helios Sacristan" userId="84b4a8b7-0bd1-4af0-8a16-1746420df77d" providerId="ADAL" clId="{4DF4B347-7AD9-4BE0-8D69-25542E55B770}" dt="2022-03-22T09:30:52.554" v="2994" actId="1076"/>
          <ac:graphicFrameMkLst>
            <pc:docMk/>
            <pc:sldMk cId="3409876335" sldId="3503"/>
            <ac:graphicFrameMk id="28" creationId="{5D7F100F-E3F0-4163-9B6F-52C50341786D}"/>
          </ac:graphicFrameMkLst>
        </pc:graphicFrameChg>
        <pc:graphicFrameChg chg="add mod modGraphic">
          <ac:chgData name="Helios Sacristan" userId="84b4a8b7-0bd1-4af0-8a16-1746420df77d" providerId="ADAL" clId="{4DF4B347-7AD9-4BE0-8D69-25542E55B770}" dt="2022-03-22T09:40:52.706" v="3273" actId="1076"/>
          <ac:graphicFrameMkLst>
            <pc:docMk/>
            <pc:sldMk cId="3409876335" sldId="3503"/>
            <ac:graphicFrameMk id="30" creationId="{FFA36E83-15C4-4ABD-B82C-C109E79F0421}"/>
          </ac:graphicFrameMkLst>
        </pc:graphicFrameChg>
        <pc:picChg chg="del">
          <ac:chgData name="Helios Sacristan" userId="84b4a8b7-0bd1-4af0-8a16-1746420df77d" providerId="ADAL" clId="{4DF4B347-7AD9-4BE0-8D69-25542E55B770}" dt="2022-03-22T09:13:12.087" v="2788" actId="478"/>
          <ac:picMkLst>
            <pc:docMk/>
            <pc:sldMk cId="3409876335" sldId="3503"/>
            <ac:picMk id="1026" creationId="{A5422124-99CF-4CFE-9E18-1AF8C7F43E31}"/>
          </ac:picMkLst>
        </pc:picChg>
      </pc:sldChg>
      <pc:sldChg chg="addSp modSp add mod ord">
        <pc:chgData name="Helios Sacristan" userId="84b4a8b7-0bd1-4af0-8a16-1746420df77d" providerId="ADAL" clId="{4DF4B347-7AD9-4BE0-8D69-25542E55B770}" dt="2022-03-22T09:55:35.634" v="4256"/>
        <pc:sldMkLst>
          <pc:docMk/>
          <pc:sldMk cId="1955287289" sldId="3504"/>
        </pc:sldMkLst>
        <pc:spChg chg="mod">
          <ac:chgData name="Helios Sacristan" userId="84b4a8b7-0bd1-4af0-8a16-1746420df77d" providerId="ADAL" clId="{4DF4B347-7AD9-4BE0-8D69-25542E55B770}" dt="2022-03-22T09:50:21.795" v="3834" actId="14100"/>
          <ac:spMkLst>
            <pc:docMk/>
            <pc:sldMk cId="1955287289" sldId="3504"/>
            <ac:spMk id="40" creationId="{FDE761EC-633F-4721-A260-1853EE9AE119}"/>
          </ac:spMkLst>
        </pc:spChg>
        <pc:spChg chg="mod">
          <ac:chgData name="Helios Sacristan" userId="84b4a8b7-0bd1-4af0-8a16-1746420df77d" providerId="ADAL" clId="{4DF4B347-7AD9-4BE0-8D69-25542E55B770}" dt="2022-03-22T09:53:12.878" v="4056" actId="20577"/>
          <ac:spMkLst>
            <pc:docMk/>
            <pc:sldMk cId="1955287289" sldId="3504"/>
            <ac:spMk id="41" creationId="{5912671A-8BB5-4A5B-B17D-67C7D7CC7824}"/>
          </ac:spMkLst>
        </pc:spChg>
        <pc:spChg chg="mod">
          <ac:chgData name="Helios Sacristan" userId="84b4a8b7-0bd1-4af0-8a16-1746420df77d" providerId="ADAL" clId="{4DF4B347-7AD9-4BE0-8D69-25542E55B770}" dt="2022-03-22T09:54:27.415" v="4250" actId="20577"/>
          <ac:spMkLst>
            <pc:docMk/>
            <pc:sldMk cId="1955287289" sldId="3504"/>
            <ac:spMk id="42" creationId="{681DD9B7-502B-4AC0-A0A1-D85441D3976D}"/>
          </ac:spMkLst>
        </pc:spChg>
        <pc:spChg chg="mod">
          <ac:chgData name="Helios Sacristan" userId="84b4a8b7-0bd1-4af0-8a16-1746420df77d" providerId="ADAL" clId="{4DF4B347-7AD9-4BE0-8D69-25542E55B770}" dt="2022-03-22T09:47:58.834" v="3582" actId="20577"/>
          <ac:spMkLst>
            <pc:docMk/>
            <pc:sldMk cId="1955287289" sldId="3504"/>
            <ac:spMk id="43" creationId="{5AF59119-DC93-4828-B2FF-B37F1B4A762B}"/>
          </ac:spMkLst>
        </pc:spChg>
        <pc:spChg chg="add mod">
          <ac:chgData name="Helios Sacristan" userId="84b4a8b7-0bd1-4af0-8a16-1746420df77d" providerId="ADAL" clId="{4DF4B347-7AD9-4BE0-8D69-25542E55B770}" dt="2022-03-22T09:48:22.431" v="3620" actId="20577"/>
          <ac:spMkLst>
            <pc:docMk/>
            <pc:sldMk cId="1955287289" sldId="3504"/>
            <ac:spMk id="44" creationId="{FA8A8F8F-097E-4ECF-9285-D9314DA2D154}"/>
          </ac:spMkLst>
        </pc:spChg>
        <pc:spChg chg="mod">
          <ac:chgData name="Helios Sacristan" userId="84b4a8b7-0bd1-4af0-8a16-1746420df77d" providerId="ADAL" clId="{4DF4B347-7AD9-4BE0-8D69-25542E55B770}" dt="2022-03-22T09:41:37.526" v="3305" actId="14100"/>
          <ac:spMkLst>
            <pc:docMk/>
            <pc:sldMk cId="1955287289" sldId="3504"/>
            <ac:spMk id="712" creationId="{6C6079C7-F1DE-4C68-AD60-A870DD2C6ADA}"/>
          </ac:spMkLst>
        </pc:spChg>
      </pc:sldChg>
      <pc:sldChg chg="modSp add mod setBg">
        <pc:chgData name="Helios Sacristan" userId="84b4a8b7-0bd1-4af0-8a16-1746420df77d" providerId="ADAL" clId="{4DF4B347-7AD9-4BE0-8D69-25542E55B770}" dt="2022-03-25T12:01:24.870" v="4326" actId="1076"/>
        <pc:sldMkLst>
          <pc:docMk/>
          <pc:sldMk cId="0" sldId="3505"/>
        </pc:sldMkLst>
        <pc:spChg chg="mod">
          <ac:chgData name="Helios Sacristan" userId="84b4a8b7-0bd1-4af0-8a16-1746420df77d" providerId="ADAL" clId="{4DF4B347-7AD9-4BE0-8D69-25542E55B770}" dt="2022-03-25T12:01:04.515" v="4323" actId="1076"/>
          <ac:spMkLst>
            <pc:docMk/>
            <pc:sldMk cId="0" sldId="3505"/>
            <ac:spMk id="9" creationId="{BBEB2289-2B30-47BE-98AD-CD701507D164}"/>
          </ac:spMkLst>
        </pc:spChg>
        <pc:picChg chg="mod">
          <ac:chgData name="Helios Sacristan" userId="84b4a8b7-0bd1-4af0-8a16-1746420df77d" providerId="ADAL" clId="{4DF4B347-7AD9-4BE0-8D69-25542E55B770}" dt="2022-03-25T12:01:24.870" v="4326" actId="1076"/>
          <ac:picMkLst>
            <pc:docMk/>
            <pc:sldMk cId="0" sldId="3505"/>
            <ac:picMk id="5" creationId="{05CA3F8E-1485-496E-B9AE-45ADE3F7052D}"/>
          </ac:picMkLst>
        </pc:picChg>
      </pc:sldChg>
      <pc:sldChg chg="addSp delSp modSp add mod ord">
        <pc:chgData name="Helios Sacristan" userId="84b4a8b7-0bd1-4af0-8a16-1746420df77d" providerId="ADAL" clId="{4DF4B347-7AD9-4BE0-8D69-25542E55B770}" dt="2022-03-30T07:23:30.176" v="5105" actId="1076"/>
        <pc:sldMkLst>
          <pc:docMk/>
          <pc:sldMk cId="2831602917" sldId="3513"/>
        </pc:sldMkLst>
        <pc:spChg chg="del">
          <ac:chgData name="Helios Sacristan" userId="84b4a8b7-0bd1-4af0-8a16-1746420df77d" providerId="ADAL" clId="{4DF4B347-7AD9-4BE0-8D69-25542E55B770}" dt="2022-03-30T06:15:26.501" v="4536" actId="478"/>
          <ac:spMkLst>
            <pc:docMk/>
            <pc:sldMk cId="2831602917" sldId="3513"/>
            <ac:spMk id="40" creationId="{FDE761EC-633F-4721-A260-1853EE9AE119}"/>
          </ac:spMkLst>
        </pc:spChg>
        <pc:spChg chg="del">
          <ac:chgData name="Helios Sacristan" userId="84b4a8b7-0bd1-4af0-8a16-1746420df77d" providerId="ADAL" clId="{4DF4B347-7AD9-4BE0-8D69-25542E55B770}" dt="2022-03-30T06:15:26.501" v="4536" actId="478"/>
          <ac:spMkLst>
            <pc:docMk/>
            <pc:sldMk cId="2831602917" sldId="3513"/>
            <ac:spMk id="41" creationId="{5912671A-8BB5-4A5B-B17D-67C7D7CC7824}"/>
          </ac:spMkLst>
        </pc:spChg>
        <pc:spChg chg="del">
          <ac:chgData name="Helios Sacristan" userId="84b4a8b7-0bd1-4af0-8a16-1746420df77d" providerId="ADAL" clId="{4DF4B347-7AD9-4BE0-8D69-25542E55B770}" dt="2022-03-30T06:15:26.501" v="4536" actId="478"/>
          <ac:spMkLst>
            <pc:docMk/>
            <pc:sldMk cId="2831602917" sldId="3513"/>
            <ac:spMk id="42" creationId="{681DD9B7-502B-4AC0-A0A1-D85441D3976D}"/>
          </ac:spMkLst>
        </pc:spChg>
        <pc:spChg chg="del">
          <ac:chgData name="Helios Sacristan" userId="84b4a8b7-0bd1-4af0-8a16-1746420df77d" providerId="ADAL" clId="{4DF4B347-7AD9-4BE0-8D69-25542E55B770}" dt="2022-03-30T06:15:26.501" v="4536" actId="478"/>
          <ac:spMkLst>
            <pc:docMk/>
            <pc:sldMk cId="2831602917" sldId="3513"/>
            <ac:spMk id="43" creationId="{5AF59119-DC93-4828-B2FF-B37F1B4A762B}"/>
          </ac:spMkLst>
        </pc:spChg>
        <pc:spChg chg="add mod">
          <ac:chgData name="Helios Sacristan" userId="84b4a8b7-0bd1-4af0-8a16-1746420df77d" providerId="ADAL" clId="{4DF4B347-7AD9-4BE0-8D69-25542E55B770}" dt="2022-03-30T07:23:30.176" v="5105" actId="1076"/>
          <ac:spMkLst>
            <pc:docMk/>
            <pc:sldMk cId="2831602917" sldId="3513"/>
            <ac:spMk id="44" creationId="{817F4D20-3E98-4111-925D-4EF5C745796B}"/>
          </ac:spMkLst>
        </pc:spChg>
        <pc:spChg chg="add mod">
          <ac:chgData name="Helios Sacristan" userId="84b4a8b7-0bd1-4af0-8a16-1746420df77d" providerId="ADAL" clId="{4DF4B347-7AD9-4BE0-8D69-25542E55B770}" dt="2022-03-30T07:23:30.176" v="5105" actId="1076"/>
          <ac:spMkLst>
            <pc:docMk/>
            <pc:sldMk cId="2831602917" sldId="3513"/>
            <ac:spMk id="45" creationId="{7A5D0E49-D280-470A-AAB7-23CFE7BE5C4E}"/>
          </ac:spMkLst>
        </pc:spChg>
        <pc:spChg chg="add mod">
          <ac:chgData name="Helios Sacristan" userId="84b4a8b7-0bd1-4af0-8a16-1746420df77d" providerId="ADAL" clId="{4DF4B347-7AD9-4BE0-8D69-25542E55B770}" dt="2022-03-30T07:23:30.176" v="5105" actId="1076"/>
          <ac:spMkLst>
            <pc:docMk/>
            <pc:sldMk cId="2831602917" sldId="3513"/>
            <ac:spMk id="46" creationId="{BA21442B-9DEB-4735-9601-78005BC1BCF6}"/>
          </ac:spMkLst>
        </pc:spChg>
        <pc:spChg chg="add mod">
          <ac:chgData name="Helios Sacristan" userId="84b4a8b7-0bd1-4af0-8a16-1746420df77d" providerId="ADAL" clId="{4DF4B347-7AD9-4BE0-8D69-25542E55B770}" dt="2022-03-30T07:23:30.176" v="5105" actId="1076"/>
          <ac:spMkLst>
            <pc:docMk/>
            <pc:sldMk cId="2831602917" sldId="3513"/>
            <ac:spMk id="47" creationId="{0452A4B9-3F57-4D14-A323-AA71E9D8C94A}"/>
          </ac:spMkLst>
        </pc:spChg>
        <pc:spChg chg="mod">
          <ac:chgData name="Helios Sacristan" userId="84b4a8b7-0bd1-4af0-8a16-1746420df77d" providerId="ADAL" clId="{4DF4B347-7AD9-4BE0-8D69-25542E55B770}" dt="2022-03-30T06:15:23.672" v="4535" actId="1076"/>
          <ac:spMkLst>
            <pc:docMk/>
            <pc:sldMk cId="2831602917" sldId="3513"/>
            <ac:spMk id="712" creationId="{6C6079C7-F1DE-4C68-AD60-A870DD2C6ADA}"/>
          </ac:spMkLst>
        </pc:spChg>
        <pc:grpChg chg="del">
          <ac:chgData name="Helios Sacristan" userId="84b4a8b7-0bd1-4af0-8a16-1746420df77d" providerId="ADAL" clId="{4DF4B347-7AD9-4BE0-8D69-25542E55B770}" dt="2022-03-30T06:15:20.839" v="4533" actId="478"/>
          <ac:grpSpMkLst>
            <pc:docMk/>
            <pc:sldMk cId="2831602917" sldId="3513"/>
            <ac:grpSpMk id="23" creationId="{B04EDA9E-47BC-45C7-953D-017F209EA150}"/>
          </ac:grpSpMkLst>
        </pc:grpChg>
        <pc:picChg chg="add mod">
          <ac:chgData name="Helios Sacristan" userId="84b4a8b7-0bd1-4af0-8a16-1746420df77d" providerId="ADAL" clId="{4DF4B347-7AD9-4BE0-8D69-25542E55B770}" dt="2022-03-30T07:23:30.176" v="5105" actId="1076"/>
          <ac:picMkLst>
            <pc:docMk/>
            <pc:sldMk cId="2831602917" sldId="3513"/>
            <ac:picMk id="1026" creationId="{CE52CEE0-C082-4BBB-89C0-EC37440275B7}"/>
          </ac:picMkLst>
        </pc:picChg>
        <pc:picChg chg="add mod">
          <ac:chgData name="Helios Sacristan" userId="84b4a8b7-0bd1-4af0-8a16-1746420df77d" providerId="ADAL" clId="{4DF4B347-7AD9-4BE0-8D69-25542E55B770}" dt="2022-03-30T07:23:30.176" v="5105" actId="1076"/>
          <ac:picMkLst>
            <pc:docMk/>
            <pc:sldMk cId="2831602917" sldId="3513"/>
            <ac:picMk id="1028" creationId="{74ACEBCC-F108-46E7-A9AC-05B27B5589E6}"/>
          </ac:picMkLst>
        </pc:picChg>
        <pc:picChg chg="add mod">
          <ac:chgData name="Helios Sacristan" userId="84b4a8b7-0bd1-4af0-8a16-1746420df77d" providerId="ADAL" clId="{4DF4B347-7AD9-4BE0-8D69-25542E55B770}" dt="2022-03-30T07:23:30.176" v="5105" actId="1076"/>
          <ac:picMkLst>
            <pc:docMk/>
            <pc:sldMk cId="2831602917" sldId="3513"/>
            <ac:picMk id="1030" creationId="{02B3E785-01DD-452E-87AE-5506EDB0DBDE}"/>
          </ac:picMkLst>
        </pc:picChg>
        <pc:picChg chg="add mod">
          <ac:chgData name="Helios Sacristan" userId="84b4a8b7-0bd1-4af0-8a16-1746420df77d" providerId="ADAL" clId="{4DF4B347-7AD9-4BE0-8D69-25542E55B770}" dt="2022-03-30T07:23:30.176" v="5105" actId="1076"/>
          <ac:picMkLst>
            <pc:docMk/>
            <pc:sldMk cId="2831602917" sldId="3513"/>
            <ac:picMk id="1032" creationId="{796335C3-C97E-430B-B0DD-9ED8841CDF15}"/>
          </ac:picMkLst>
        </pc:picChg>
      </pc:sldChg>
      <pc:sldChg chg="delSp modSp add mod ord">
        <pc:chgData name="Helios Sacristan" userId="84b4a8b7-0bd1-4af0-8a16-1746420df77d" providerId="ADAL" clId="{4DF4B347-7AD9-4BE0-8D69-25542E55B770}" dt="2022-03-30T08:26:48.378" v="5377" actId="1076"/>
        <pc:sldMkLst>
          <pc:docMk/>
          <pc:sldMk cId="2785805370" sldId="3514"/>
        </pc:sldMkLst>
        <pc:spChg chg="del">
          <ac:chgData name="Helios Sacristan" userId="84b4a8b7-0bd1-4af0-8a16-1746420df77d" providerId="ADAL" clId="{4DF4B347-7AD9-4BE0-8D69-25542E55B770}" dt="2022-03-30T07:28:06.494" v="5122" actId="478"/>
          <ac:spMkLst>
            <pc:docMk/>
            <pc:sldMk cId="2785805370" sldId="3514"/>
            <ac:spMk id="13" creationId="{9C5FBA8A-65ED-4E91-B976-D7071A647969}"/>
          </ac:spMkLst>
        </pc:spChg>
        <pc:spChg chg="mod">
          <ac:chgData name="Helios Sacristan" userId="84b4a8b7-0bd1-4af0-8a16-1746420df77d" providerId="ADAL" clId="{4DF4B347-7AD9-4BE0-8D69-25542E55B770}" dt="2022-03-30T07:30:46.631" v="5177" actId="20577"/>
          <ac:spMkLst>
            <pc:docMk/>
            <pc:sldMk cId="2785805370" sldId="3514"/>
            <ac:spMk id="18" creationId="{5A8A127D-9601-4FF5-B61B-89D8618B27DF}"/>
          </ac:spMkLst>
        </pc:spChg>
        <pc:spChg chg="del">
          <ac:chgData name="Helios Sacristan" userId="84b4a8b7-0bd1-4af0-8a16-1746420df77d" providerId="ADAL" clId="{4DF4B347-7AD9-4BE0-8D69-25542E55B770}" dt="2022-03-30T07:28:07.966" v="5123" actId="478"/>
          <ac:spMkLst>
            <pc:docMk/>
            <pc:sldMk cId="2785805370" sldId="3514"/>
            <ac:spMk id="19" creationId="{C74FC84C-3466-4497-AD10-B71DCE9FC39E}"/>
          </ac:spMkLst>
        </pc:spChg>
        <pc:spChg chg="del">
          <ac:chgData name="Helios Sacristan" userId="84b4a8b7-0bd1-4af0-8a16-1746420df77d" providerId="ADAL" clId="{4DF4B347-7AD9-4BE0-8D69-25542E55B770}" dt="2022-03-30T07:28:10.886" v="5124" actId="478"/>
          <ac:spMkLst>
            <pc:docMk/>
            <pc:sldMk cId="2785805370" sldId="3514"/>
            <ac:spMk id="20" creationId="{D0A28E9C-7150-4051-83AA-DB70FA2D25C6}"/>
          </ac:spMkLst>
        </pc:spChg>
        <pc:graphicFrameChg chg="mod modGraphic">
          <ac:chgData name="Helios Sacristan" userId="84b4a8b7-0bd1-4af0-8a16-1746420df77d" providerId="ADAL" clId="{4DF4B347-7AD9-4BE0-8D69-25542E55B770}" dt="2022-03-30T08:26:48.378" v="5377" actId="1076"/>
          <ac:graphicFrameMkLst>
            <pc:docMk/>
            <pc:sldMk cId="2785805370" sldId="3514"/>
            <ac:graphicFrameMk id="14" creationId="{2E4017A2-9EB2-4D27-A94D-B108DCE1D53F}"/>
          </ac:graphicFrameMkLst>
        </pc:graphicFrameChg>
        <pc:graphicFrameChg chg="del">
          <ac:chgData name="Helios Sacristan" userId="84b4a8b7-0bd1-4af0-8a16-1746420df77d" providerId="ADAL" clId="{4DF4B347-7AD9-4BE0-8D69-25542E55B770}" dt="2022-03-30T07:28:12.660" v="5125" actId="478"/>
          <ac:graphicFrameMkLst>
            <pc:docMk/>
            <pc:sldMk cId="2785805370" sldId="3514"/>
            <ac:graphicFrameMk id="21" creationId="{AAD1F396-6865-440A-A92D-D3A697298AA6}"/>
          </ac:graphicFrameMkLst>
        </pc:graphicFrameChg>
        <pc:picChg chg="del">
          <ac:chgData name="Helios Sacristan" userId="84b4a8b7-0bd1-4af0-8a16-1746420df77d" providerId="ADAL" clId="{4DF4B347-7AD9-4BE0-8D69-25542E55B770}" dt="2022-03-30T07:28:13.782" v="5126" actId="478"/>
          <ac:picMkLst>
            <pc:docMk/>
            <pc:sldMk cId="2785805370" sldId="3514"/>
            <ac:picMk id="17" creationId="{292A5479-DEFF-4056-8D75-674658799D1B}"/>
          </ac:picMkLst>
        </pc:picChg>
      </pc:sldChg>
    </pc:docChg>
  </pc:docChgLst>
  <pc:docChgLst>
    <pc:chgData name="Ignacio Soto" userId="688919bf-fd32-4413-a256-0d275eb7c4eb" providerId="ADAL" clId="{9C47565B-7909-3443-9EE3-AB9FB4976ACD}"/>
    <pc:docChg chg="undo custSel delSld modSld">
      <pc:chgData name="Ignacio Soto" userId="688919bf-fd32-4413-a256-0d275eb7c4eb" providerId="ADAL" clId="{9C47565B-7909-3443-9EE3-AB9FB4976ACD}" dt="2022-03-30T07:42:11.336" v="5218" actId="20577"/>
      <pc:docMkLst>
        <pc:docMk/>
      </pc:docMkLst>
      <pc:sldChg chg="modSp mod modClrScheme chgLayout modNotesTx">
        <pc:chgData name="Ignacio Soto" userId="688919bf-fd32-4413-a256-0d275eb7c4eb" providerId="ADAL" clId="{9C47565B-7909-3443-9EE3-AB9FB4976ACD}" dt="2022-03-30T07:42:11.336" v="5218" actId="20577"/>
        <pc:sldMkLst>
          <pc:docMk/>
          <pc:sldMk cId="0" sldId="265"/>
        </pc:sldMkLst>
        <pc:graphicFrameChg chg="modGraphic">
          <ac:chgData name="Ignacio Soto" userId="688919bf-fd32-4413-a256-0d275eb7c4eb" providerId="ADAL" clId="{9C47565B-7909-3443-9EE3-AB9FB4976ACD}" dt="2022-03-30T05:52:04.581" v="3965" actId="20577"/>
          <ac:graphicFrameMkLst>
            <pc:docMk/>
            <pc:sldMk cId="0" sldId="265"/>
            <ac:graphicFrameMk id="718" creationId="{A6A36B00-BA0C-4C72-A1D1-A9E3235DDC89}"/>
          </ac:graphicFrameMkLst>
        </pc:graphicFrameChg>
      </pc:sldChg>
      <pc:sldChg chg="modSp mod">
        <pc:chgData name="Ignacio Soto" userId="688919bf-fd32-4413-a256-0d275eb7c4eb" providerId="ADAL" clId="{9C47565B-7909-3443-9EE3-AB9FB4976ACD}" dt="2022-03-30T05:56:57.780" v="3971" actId="20577"/>
        <pc:sldMkLst>
          <pc:docMk/>
          <pc:sldMk cId="1933839763" sldId="268"/>
        </pc:sldMkLst>
        <pc:graphicFrameChg chg="modGraphic">
          <ac:chgData name="Ignacio Soto" userId="688919bf-fd32-4413-a256-0d275eb7c4eb" providerId="ADAL" clId="{9C47565B-7909-3443-9EE3-AB9FB4976ACD}" dt="2022-03-30T05:56:57.780" v="3971" actId="20577"/>
          <ac:graphicFrameMkLst>
            <pc:docMk/>
            <pc:sldMk cId="1933839763" sldId="268"/>
            <ac:graphicFrameMk id="14" creationId="{2E4017A2-9EB2-4D27-A94D-B108DCE1D53F}"/>
          </ac:graphicFrameMkLst>
        </pc:graphicFrameChg>
      </pc:sldChg>
      <pc:sldChg chg="modSp mod">
        <pc:chgData name="Ignacio Soto" userId="688919bf-fd32-4413-a256-0d275eb7c4eb" providerId="ADAL" clId="{9C47565B-7909-3443-9EE3-AB9FB4976ACD}" dt="2022-03-28T15:53:44.090" v="636" actId="20577"/>
        <pc:sldMkLst>
          <pc:docMk/>
          <pc:sldMk cId="596925078" sldId="269"/>
        </pc:sldMkLst>
        <pc:spChg chg="mod">
          <ac:chgData name="Ignacio Soto" userId="688919bf-fd32-4413-a256-0d275eb7c4eb" providerId="ADAL" clId="{9C47565B-7909-3443-9EE3-AB9FB4976ACD}" dt="2022-03-28T15:53:39.465" v="634" actId="20577"/>
          <ac:spMkLst>
            <pc:docMk/>
            <pc:sldMk cId="596925078" sldId="269"/>
            <ac:spMk id="38" creationId="{15295BD0-C062-4EF5-A3B2-68C0D558B4B5}"/>
          </ac:spMkLst>
        </pc:spChg>
        <pc:spChg chg="mod">
          <ac:chgData name="Ignacio Soto" userId="688919bf-fd32-4413-a256-0d275eb7c4eb" providerId="ADAL" clId="{9C47565B-7909-3443-9EE3-AB9FB4976ACD}" dt="2022-03-28T15:53:41.885" v="635" actId="20577"/>
          <ac:spMkLst>
            <pc:docMk/>
            <pc:sldMk cId="596925078" sldId="269"/>
            <ac:spMk id="39" creationId="{67C8F5E2-590C-4951-BE72-9F7ABD366061}"/>
          </ac:spMkLst>
        </pc:spChg>
        <pc:spChg chg="mod">
          <ac:chgData name="Ignacio Soto" userId="688919bf-fd32-4413-a256-0d275eb7c4eb" providerId="ADAL" clId="{9C47565B-7909-3443-9EE3-AB9FB4976ACD}" dt="2022-03-28T15:53:35.829" v="633" actId="20577"/>
          <ac:spMkLst>
            <pc:docMk/>
            <pc:sldMk cId="596925078" sldId="269"/>
            <ac:spMk id="40" creationId="{56BFFC87-BB44-4775-B2E6-70C237CFEA4B}"/>
          </ac:spMkLst>
        </pc:spChg>
        <pc:spChg chg="mod">
          <ac:chgData name="Ignacio Soto" userId="688919bf-fd32-4413-a256-0d275eb7c4eb" providerId="ADAL" clId="{9C47565B-7909-3443-9EE3-AB9FB4976ACD}" dt="2022-03-28T15:53:44.090" v="636" actId="20577"/>
          <ac:spMkLst>
            <pc:docMk/>
            <pc:sldMk cId="596925078" sldId="269"/>
            <ac:spMk id="41" creationId="{9D3BAF42-BDC8-4D75-8D34-F23C6AC39943}"/>
          </ac:spMkLst>
        </pc:spChg>
      </pc:sldChg>
      <pc:sldChg chg="modSp mod">
        <pc:chgData name="Ignacio Soto" userId="688919bf-fd32-4413-a256-0d275eb7c4eb" providerId="ADAL" clId="{9C47565B-7909-3443-9EE3-AB9FB4976ACD}" dt="2022-03-28T15:47:16.784" v="221" actId="1076"/>
        <pc:sldMkLst>
          <pc:docMk/>
          <pc:sldMk cId="3492337917" sldId="270"/>
        </pc:sldMkLst>
        <pc:spChg chg="mod">
          <ac:chgData name="Ignacio Soto" userId="688919bf-fd32-4413-a256-0d275eb7c4eb" providerId="ADAL" clId="{9C47565B-7909-3443-9EE3-AB9FB4976ACD}" dt="2022-03-28T15:47:16.784" v="221" actId="1076"/>
          <ac:spMkLst>
            <pc:docMk/>
            <pc:sldMk cId="3492337917" sldId="270"/>
            <ac:spMk id="37" creationId="{A0BF97AD-AE4F-4FCE-BC86-11E2F8EC9A56}"/>
          </ac:spMkLst>
        </pc:spChg>
        <pc:spChg chg="mod">
          <ac:chgData name="Ignacio Soto" userId="688919bf-fd32-4413-a256-0d275eb7c4eb" providerId="ADAL" clId="{9C47565B-7909-3443-9EE3-AB9FB4976ACD}" dt="2022-03-28T15:47:16.784" v="221" actId="1076"/>
          <ac:spMkLst>
            <pc:docMk/>
            <pc:sldMk cId="3492337917" sldId="270"/>
            <ac:spMk id="39" creationId="{8BE11817-94F9-476F-B51A-C41167C56828}"/>
          </ac:spMkLst>
        </pc:spChg>
        <pc:spChg chg="mod">
          <ac:chgData name="Ignacio Soto" userId="688919bf-fd32-4413-a256-0d275eb7c4eb" providerId="ADAL" clId="{9C47565B-7909-3443-9EE3-AB9FB4976ACD}" dt="2022-03-28T15:47:16.784" v="221" actId="1076"/>
          <ac:spMkLst>
            <pc:docMk/>
            <pc:sldMk cId="3492337917" sldId="270"/>
            <ac:spMk id="49" creationId="{5A2AD6DD-1523-45FC-948E-3391D0DF2209}"/>
          </ac:spMkLst>
        </pc:spChg>
        <pc:spChg chg="mod">
          <ac:chgData name="Ignacio Soto" userId="688919bf-fd32-4413-a256-0d275eb7c4eb" providerId="ADAL" clId="{9C47565B-7909-3443-9EE3-AB9FB4976ACD}" dt="2022-03-28T15:47:06.391" v="220" actId="1036"/>
          <ac:spMkLst>
            <pc:docMk/>
            <pc:sldMk cId="3492337917" sldId="270"/>
            <ac:spMk id="50" creationId="{40844B13-D644-41A3-B079-5159FC985D22}"/>
          </ac:spMkLst>
        </pc:spChg>
        <pc:spChg chg="mod">
          <ac:chgData name="Ignacio Soto" userId="688919bf-fd32-4413-a256-0d275eb7c4eb" providerId="ADAL" clId="{9C47565B-7909-3443-9EE3-AB9FB4976ACD}" dt="2022-03-28T15:44:15.051" v="178" actId="1076"/>
          <ac:spMkLst>
            <pc:docMk/>
            <pc:sldMk cId="3492337917" sldId="270"/>
            <ac:spMk id="52" creationId="{B3EB6B64-AC60-47EC-8E7D-59CCE1E79F1D}"/>
          </ac:spMkLst>
        </pc:spChg>
        <pc:graphicFrameChg chg="mod modGraphic">
          <ac:chgData name="Ignacio Soto" userId="688919bf-fd32-4413-a256-0d275eb7c4eb" providerId="ADAL" clId="{9C47565B-7909-3443-9EE3-AB9FB4976ACD}" dt="2022-03-28T15:47:06.391" v="220" actId="1036"/>
          <ac:graphicFrameMkLst>
            <pc:docMk/>
            <pc:sldMk cId="3492337917" sldId="270"/>
            <ac:graphicFrameMk id="44" creationId="{A2A08C57-2328-455A-A3CA-85755B28F424}"/>
          </ac:graphicFrameMkLst>
        </pc:graphicFrameChg>
      </pc:sldChg>
      <pc:sldChg chg="modSp mod">
        <pc:chgData name="Ignacio Soto" userId="688919bf-fd32-4413-a256-0d275eb7c4eb" providerId="ADAL" clId="{9C47565B-7909-3443-9EE3-AB9FB4976ACD}" dt="2022-03-28T15:57:45.806" v="683" actId="20577"/>
        <pc:sldMkLst>
          <pc:docMk/>
          <pc:sldMk cId="3400668219" sldId="3496"/>
        </pc:sldMkLst>
        <pc:spChg chg="mod">
          <ac:chgData name="Ignacio Soto" userId="688919bf-fd32-4413-a256-0d275eb7c4eb" providerId="ADAL" clId="{9C47565B-7909-3443-9EE3-AB9FB4976ACD}" dt="2022-03-28T15:56:35.802" v="682" actId="1036"/>
          <ac:spMkLst>
            <pc:docMk/>
            <pc:sldMk cId="3400668219" sldId="3496"/>
            <ac:spMk id="14" creationId="{DC762FF9-E965-4558-9A18-90305E993C43}"/>
          </ac:spMkLst>
        </pc:spChg>
        <pc:spChg chg="mod">
          <ac:chgData name="Ignacio Soto" userId="688919bf-fd32-4413-a256-0d275eb7c4eb" providerId="ADAL" clId="{9C47565B-7909-3443-9EE3-AB9FB4976ACD}" dt="2022-03-28T15:55:00.281" v="646" actId="20577"/>
          <ac:spMkLst>
            <pc:docMk/>
            <pc:sldMk cId="3400668219" sldId="3496"/>
            <ac:spMk id="19" creationId="{8250BACE-4D25-4A99-BCAA-7427DEF261B6}"/>
          </ac:spMkLst>
        </pc:spChg>
        <pc:spChg chg="mod">
          <ac:chgData name="Ignacio Soto" userId="688919bf-fd32-4413-a256-0d275eb7c4eb" providerId="ADAL" clId="{9C47565B-7909-3443-9EE3-AB9FB4976ACD}" dt="2022-03-28T15:57:45.806" v="683" actId="20577"/>
          <ac:spMkLst>
            <pc:docMk/>
            <pc:sldMk cId="3400668219" sldId="3496"/>
            <ac:spMk id="22" creationId="{D92850B6-55DE-4D9E-9C6A-7915602F0BB9}"/>
          </ac:spMkLst>
        </pc:spChg>
        <pc:spChg chg="mod">
          <ac:chgData name="Ignacio Soto" userId="688919bf-fd32-4413-a256-0d275eb7c4eb" providerId="ADAL" clId="{9C47565B-7909-3443-9EE3-AB9FB4976ACD}" dt="2022-03-28T15:56:35.802" v="682" actId="1036"/>
          <ac:spMkLst>
            <pc:docMk/>
            <pc:sldMk cId="3400668219" sldId="3496"/>
            <ac:spMk id="713" creationId="{ED382144-7313-436E-B67E-35C09E31D380}"/>
          </ac:spMkLst>
        </pc:spChg>
        <pc:spChg chg="mod">
          <ac:chgData name="Ignacio Soto" userId="688919bf-fd32-4413-a256-0d275eb7c4eb" providerId="ADAL" clId="{9C47565B-7909-3443-9EE3-AB9FB4976ACD}" dt="2022-03-28T15:56:27.029" v="663" actId="1036"/>
          <ac:spMkLst>
            <pc:docMk/>
            <pc:sldMk cId="3400668219" sldId="3496"/>
            <ac:spMk id="717" creationId="{9AAC0E51-4AF0-4C2A-9A5D-D9252CBAD9E8}"/>
          </ac:spMkLst>
        </pc:spChg>
        <pc:spChg chg="mod">
          <ac:chgData name="Ignacio Soto" userId="688919bf-fd32-4413-a256-0d275eb7c4eb" providerId="ADAL" clId="{9C47565B-7909-3443-9EE3-AB9FB4976ACD}" dt="2022-03-28T15:56:35.802" v="682" actId="1036"/>
          <ac:spMkLst>
            <pc:docMk/>
            <pc:sldMk cId="3400668219" sldId="3496"/>
            <ac:spMk id="734" creationId="{5D8C73CC-4681-41EF-90E3-F5D101B036DC}"/>
          </ac:spMkLst>
        </pc:spChg>
        <pc:graphicFrameChg chg="mod modGraphic">
          <ac:chgData name="Ignacio Soto" userId="688919bf-fd32-4413-a256-0d275eb7c4eb" providerId="ADAL" clId="{9C47565B-7909-3443-9EE3-AB9FB4976ACD}" dt="2022-03-28T15:56:27.029" v="663" actId="1036"/>
          <ac:graphicFrameMkLst>
            <pc:docMk/>
            <pc:sldMk cId="3400668219" sldId="3496"/>
            <ac:graphicFrameMk id="718" creationId="{A6A36B00-BA0C-4C72-A1D1-A9E3235DDC89}"/>
          </ac:graphicFrameMkLst>
        </pc:graphicFrameChg>
      </pc:sldChg>
      <pc:sldChg chg="addSp delSp modSp mod modClrScheme chgLayout">
        <pc:chgData name="Ignacio Soto" userId="688919bf-fd32-4413-a256-0d275eb7c4eb" providerId="ADAL" clId="{9C47565B-7909-3443-9EE3-AB9FB4976ACD}" dt="2022-03-28T16:10:20.679" v="789" actId="20577"/>
        <pc:sldMkLst>
          <pc:docMk/>
          <pc:sldMk cId="968007548" sldId="3498"/>
        </pc:sldMkLst>
        <pc:spChg chg="add mod">
          <ac:chgData name="Ignacio Soto" userId="688919bf-fd32-4413-a256-0d275eb7c4eb" providerId="ADAL" clId="{9C47565B-7909-3443-9EE3-AB9FB4976ACD}" dt="2022-03-28T16:10:00.885" v="775" actId="20577"/>
          <ac:spMkLst>
            <pc:docMk/>
            <pc:sldMk cId="968007548" sldId="3498"/>
            <ac:spMk id="21" creationId="{632FBFE0-549E-C448-9998-7FFE6640B639}"/>
          </ac:spMkLst>
        </pc:spChg>
        <pc:spChg chg="del mod">
          <ac:chgData name="Ignacio Soto" userId="688919bf-fd32-4413-a256-0d275eb7c4eb" providerId="ADAL" clId="{9C47565B-7909-3443-9EE3-AB9FB4976ACD}" dt="2022-03-28T16:07:53.212" v="700" actId="478"/>
          <ac:spMkLst>
            <pc:docMk/>
            <pc:sldMk cId="968007548" sldId="3498"/>
            <ac:spMk id="33" creationId="{254A9724-3EB6-4636-B5D8-12A12A368C37}"/>
          </ac:spMkLst>
        </pc:spChg>
        <pc:spChg chg="mod">
          <ac:chgData name="Ignacio Soto" userId="688919bf-fd32-4413-a256-0d275eb7c4eb" providerId="ADAL" clId="{9C47565B-7909-3443-9EE3-AB9FB4976ACD}" dt="2022-03-28T16:10:20.679" v="789" actId="20577"/>
          <ac:spMkLst>
            <pc:docMk/>
            <pc:sldMk cId="968007548" sldId="3498"/>
            <ac:spMk id="34" creationId="{68243FEF-ADAD-40AB-ABBB-93CA753A87AF}"/>
          </ac:spMkLst>
        </pc:spChg>
      </pc:sldChg>
      <pc:sldChg chg="modSp mod">
        <pc:chgData name="Ignacio Soto" userId="688919bf-fd32-4413-a256-0d275eb7c4eb" providerId="ADAL" clId="{9C47565B-7909-3443-9EE3-AB9FB4976ACD}" dt="2022-03-28T16:14:30.311" v="808" actId="20577"/>
        <pc:sldMkLst>
          <pc:docMk/>
          <pc:sldMk cId="2500849745" sldId="3499"/>
        </pc:sldMkLst>
        <pc:spChg chg="mod">
          <ac:chgData name="Ignacio Soto" userId="688919bf-fd32-4413-a256-0d275eb7c4eb" providerId="ADAL" clId="{9C47565B-7909-3443-9EE3-AB9FB4976ACD}" dt="2022-03-28T16:12:01.043" v="795" actId="207"/>
          <ac:spMkLst>
            <pc:docMk/>
            <pc:sldMk cId="2500849745" sldId="3499"/>
            <ac:spMk id="49" creationId="{DF70CCBF-7BA6-4CA4-ACE2-2688B7B887E9}"/>
          </ac:spMkLst>
        </pc:spChg>
        <pc:spChg chg="mod">
          <ac:chgData name="Ignacio Soto" userId="688919bf-fd32-4413-a256-0d275eb7c4eb" providerId="ADAL" clId="{9C47565B-7909-3443-9EE3-AB9FB4976ACD}" dt="2022-03-28T16:12:01.043" v="795" actId="207"/>
          <ac:spMkLst>
            <pc:docMk/>
            <pc:sldMk cId="2500849745" sldId="3499"/>
            <ac:spMk id="50" creationId="{B9757D53-F7FE-4C20-BB32-213559ABE37E}"/>
          </ac:spMkLst>
        </pc:spChg>
        <pc:spChg chg="mod">
          <ac:chgData name="Ignacio Soto" userId="688919bf-fd32-4413-a256-0d275eb7c4eb" providerId="ADAL" clId="{9C47565B-7909-3443-9EE3-AB9FB4976ACD}" dt="2022-03-28T16:12:01.043" v="795" actId="207"/>
          <ac:spMkLst>
            <pc:docMk/>
            <pc:sldMk cId="2500849745" sldId="3499"/>
            <ac:spMk id="51" creationId="{D3310097-0E99-4662-AE5F-B430796AE4F4}"/>
          </ac:spMkLst>
        </pc:spChg>
        <pc:spChg chg="mod">
          <ac:chgData name="Ignacio Soto" userId="688919bf-fd32-4413-a256-0d275eb7c4eb" providerId="ADAL" clId="{9C47565B-7909-3443-9EE3-AB9FB4976ACD}" dt="2022-03-28T16:14:30.311" v="808" actId="20577"/>
          <ac:spMkLst>
            <pc:docMk/>
            <pc:sldMk cId="2500849745" sldId="3499"/>
            <ac:spMk id="52" creationId="{45452752-5B47-4B61-ABF6-7EB850411F54}"/>
          </ac:spMkLst>
        </pc:spChg>
        <pc:spChg chg="mod">
          <ac:chgData name="Ignacio Soto" userId="688919bf-fd32-4413-a256-0d275eb7c4eb" providerId="ADAL" clId="{9C47565B-7909-3443-9EE3-AB9FB4976ACD}" dt="2022-03-28T16:12:01.043" v="795" actId="207"/>
          <ac:spMkLst>
            <pc:docMk/>
            <pc:sldMk cId="2500849745" sldId="3499"/>
            <ac:spMk id="53" creationId="{6D5F11BF-AA37-4C9A-93F1-4EAD07E09BB5}"/>
          </ac:spMkLst>
        </pc:spChg>
        <pc:spChg chg="mod">
          <ac:chgData name="Ignacio Soto" userId="688919bf-fd32-4413-a256-0d275eb7c4eb" providerId="ADAL" clId="{9C47565B-7909-3443-9EE3-AB9FB4976ACD}" dt="2022-03-28T16:12:01.043" v="795" actId="207"/>
          <ac:spMkLst>
            <pc:docMk/>
            <pc:sldMk cId="2500849745" sldId="3499"/>
            <ac:spMk id="54" creationId="{10C408C3-5173-4D6A-BB3D-77F804EA4403}"/>
          </ac:spMkLst>
        </pc:spChg>
      </pc:sldChg>
      <pc:sldChg chg="del">
        <pc:chgData name="Ignacio Soto" userId="688919bf-fd32-4413-a256-0d275eb7c4eb" providerId="ADAL" clId="{9C47565B-7909-3443-9EE3-AB9FB4976ACD}" dt="2022-03-28T16:19:10.660" v="809" actId="2696"/>
        <pc:sldMkLst>
          <pc:docMk/>
          <pc:sldMk cId="1764738557" sldId="3500"/>
        </pc:sldMkLst>
      </pc:sldChg>
      <pc:sldChg chg="delSp modSp mod modNotesTx">
        <pc:chgData name="Ignacio Soto" userId="688919bf-fd32-4413-a256-0d275eb7c4eb" providerId="ADAL" clId="{9C47565B-7909-3443-9EE3-AB9FB4976ACD}" dt="2022-03-30T05:27:26.362" v="1815" actId="20577"/>
        <pc:sldMkLst>
          <pc:docMk/>
          <pc:sldMk cId="3563998020" sldId="3502"/>
        </pc:sldMkLst>
        <pc:spChg chg="mod">
          <ac:chgData name="Ignacio Soto" userId="688919bf-fd32-4413-a256-0d275eb7c4eb" providerId="ADAL" clId="{9C47565B-7909-3443-9EE3-AB9FB4976ACD}" dt="2022-03-28T15:29:52.187" v="3" actId="1076"/>
          <ac:spMkLst>
            <pc:docMk/>
            <pc:sldMk cId="3563998020" sldId="3502"/>
            <ac:spMk id="12" creationId="{FD7FE67C-5F02-4778-A374-7EB103B8EEC7}"/>
          </ac:spMkLst>
        </pc:spChg>
        <pc:spChg chg="mod">
          <ac:chgData name="Ignacio Soto" userId="688919bf-fd32-4413-a256-0d275eb7c4eb" providerId="ADAL" clId="{9C47565B-7909-3443-9EE3-AB9FB4976ACD}" dt="2022-03-28T15:29:52.187" v="3" actId="1076"/>
          <ac:spMkLst>
            <pc:docMk/>
            <pc:sldMk cId="3563998020" sldId="3502"/>
            <ac:spMk id="14" creationId="{BDB392C2-9D03-440A-8D81-25CDDA7D5666}"/>
          </ac:spMkLst>
        </pc:spChg>
        <pc:spChg chg="mod">
          <ac:chgData name="Ignacio Soto" userId="688919bf-fd32-4413-a256-0d275eb7c4eb" providerId="ADAL" clId="{9C47565B-7909-3443-9EE3-AB9FB4976ACD}" dt="2022-03-28T15:34:12.486" v="30" actId="1076"/>
          <ac:spMkLst>
            <pc:docMk/>
            <pc:sldMk cId="3563998020" sldId="3502"/>
            <ac:spMk id="15" creationId="{44FAC7A5-B52F-409D-B237-82DF4B586E2F}"/>
          </ac:spMkLst>
        </pc:spChg>
        <pc:spChg chg="mod">
          <ac:chgData name="Ignacio Soto" userId="688919bf-fd32-4413-a256-0d275eb7c4eb" providerId="ADAL" clId="{9C47565B-7909-3443-9EE3-AB9FB4976ACD}" dt="2022-03-28T15:29:57.285" v="4" actId="1076"/>
          <ac:spMkLst>
            <pc:docMk/>
            <pc:sldMk cId="3563998020" sldId="3502"/>
            <ac:spMk id="17" creationId="{92653040-65B7-4A17-9F9D-007C39C9389B}"/>
          </ac:spMkLst>
        </pc:spChg>
        <pc:spChg chg="del mod">
          <ac:chgData name="Ignacio Soto" userId="688919bf-fd32-4413-a256-0d275eb7c4eb" providerId="ADAL" clId="{9C47565B-7909-3443-9EE3-AB9FB4976ACD}" dt="2022-03-28T15:33:57.779" v="28" actId="478"/>
          <ac:spMkLst>
            <pc:docMk/>
            <pc:sldMk cId="3563998020" sldId="3502"/>
            <ac:spMk id="18" creationId="{1CE25E59-F31F-461C-B71A-51597F328445}"/>
          </ac:spMkLst>
        </pc:spChg>
        <pc:spChg chg="mod">
          <ac:chgData name="Ignacio Soto" userId="688919bf-fd32-4413-a256-0d275eb7c4eb" providerId="ADAL" clId="{9C47565B-7909-3443-9EE3-AB9FB4976ACD}" dt="2022-03-28T15:29:52.187" v="3" actId="1076"/>
          <ac:spMkLst>
            <pc:docMk/>
            <pc:sldMk cId="3563998020" sldId="3502"/>
            <ac:spMk id="26" creationId="{4A9ACBB0-6DAD-4229-A879-FF0328EC0F94}"/>
          </ac:spMkLst>
        </pc:spChg>
        <pc:graphicFrameChg chg="del modGraphic">
          <ac:chgData name="Ignacio Soto" userId="688919bf-fd32-4413-a256-0d275eb7c4eb" providerId="ADAL" clId="{9C47565B-7909-3443-9EE3-AB9FB4976ACD}" dt="2022-03-28T15:33:50.546" v="27" actId="478"/>
          <ac:graphicFrameMkLst>
            <pc:docMk/>
            <pc:sldMk cId="3563998020" sldId="3502"/>
            <ac:graphicFrameMk id="16" creationId="{049F90B4-B3B9-4F04-B303-7BF9B97918CE}"/>
          </ac:graphicFrameMkLst>
        </pc:graphicFrameChg>
        <pc:graphicFrameChg chg="mod modGraphic">
          <ac:chgData name="Ignacio Soto" userId="688919bf-fd32-4413-a256-0d275eb7c4eb" providerId="ADAL" clId="{9C47565B-7909-3443-9EE3-AB9FB4976ACD}" dt="2022-03-28T15:34:07.185" v="29" actId="1076"/>
          <ac:graphicFrameMkLst>
            <pc:docMk/>
            <pc:sldMk cId="3563998020" sldId="3502"/>
            <ac:graphicFrameMk id="24" creationId="{60B50944-59AB-46EC-9DE3-F49B3F4FC312}"/>
          </ac:graphicFrameMkLst>
        </pc:graphicFrameChg>
        <pc:picChg chg="mod">
          <ac:chgData name="Ignacio Soto" userId="688919bf-fd32-4413-a256-0d275eb7c4eb" providerId="ADAL" clId="{9C47565B-7909-3443-9EE3-AB9FB4976ACD}" dt="2022-03-28T15:34:32.935" v="66" actId="1036"/>
          <ac:picMkLst>
            <pc:docMk/>
            <pc:sldMk cId="3563998020" sldId="3502"/>
            <ac:picMk id="1026" creationId="{A5422124-99CF-4CFE-9E18-1AF8C7F43E31}"/>
          </ac:picMkLst>
        </pc:picChg>
      </pc:sldChg>
      <pc:sldChg chg="modSp mod modNotesTx">
        <pc:chgData name="Ignacio Soto" userId="688919bf-fd32-4413-a256-0d275eb7c4eb" providerId="ADAL" clId="{9C47565B-7909-3443-9EE3-AB9FB4976ACD}" dt="2022-03-30T05:43:14.635" v="2596" actId="20577"/>
        <pc:sldMkLst>
          <pc:docMk/>
          <pc:sldMk cId="3409876335" sldId="3503"/>
        </pc:sldMkLst>
        <pc:spChg chg="mod">
          <ac:chgData name="Ignacio Soto" userId="688919bf-fd32-4413-a256-0d275eb7c4eb" providerId="ADAL" clId="{9C47565B-7909-3443-9EE3-AB9FB4976ACD}" dt="2022-03-28T15:36:10.140" v="142" actId="20577"/>
          <ac:spMkLst>
            <pc:docMk/>
            <pc:sldMk cId="3409876335" sldId="3503"/>
            <ac:spMk id="17" creationId="{92653040-65B7-4A17-9F9D-007C39C9389B}"/>
          </ac:spMkLst>
        </pc:spChg>
        <pc:spChg chg="mod">
          <ac:chgData name="Ignacio Soto" userId="688919bf-fd32-4413-a256-0d275eb7c4eb" providerId="ADAL" clId="{9C47565B-7909-3443-9EE3-AB9FB4976ACD}" dt="2022-03-28T15:34:47.803" v="67" actId="113"/>
          <ac:spMkLst>
            <pc:docMk/>
            <pc:sldMk cId="3409876335" sldId="3503"/>
            <ac:spMk id="21" creationId="{502A3D92-3DCB-4A6F-88F8-55EECFF7439F}"/>
          </ac:spMkLst>
        </pc:spChg>
        <pc:spChg chg="mod">
          <ac:chgData name="Ignacio Soto" userId="688919bf-fd32-4413-a256-0d275eb7c4eb" providerId="ADAL" clId="{9C47565B-7909-3443-9EE3-AB9FB4976ACD}" dt="2022-03-28T15:35:04.701" v="69" actId="113"/>
          <ac:spMkLst>
            <pc:docMk/>
            <pc:sldMk cId="3409876335" sldId="3503"/>
            <ac:spMk id="25" creationId="{0AE6808B-0E6F-4325-93E6-DC8B647B9720}"/>
          </ac:spMkLst>
        </pc:spChg>
        <pc:spChg chg="mod">
          <ac:chgData name="Ignacio Soto" userId="688919bf-fd32-4413-a256-0d275eb7c4eb" providerId="ADAL" clId="{9C47565B-7909-3443-9EE3-AB9FB4976ACD}" dt="2022-03-28T15:34:58.018" v="68" actId="113"/>
          <ac:spMkLst>
            <pc:docMk/>
            <pc:sldMk cId="3409876335" sldId="3503"/>
            <ac:spMk id="27" creationId="{24128F6E-1A5E-4464-902F-A0465F5555C4}"/>
          </ac:spMkLst>
        </pc:spChg>
      </pc:sldChg>
      <pc:sldChg chg="modNotesTx">
        <pc:chgData name="Ignacio Soto" userId="688919bf-fd32-4413-a256-0d275eb7c4eb" providerId="ADAL" clId="{9C47565B-7909-3443-9EE3-AB9FB4976ACD}" dt="2022-03-30T05:51:27.314" v="3949" actId="20577"/>
        <pc:sldMkLst>
          <pc:docMk/>
          <pc:sldMk cId="1955287289" sldId="3504"/>
        </pc:sldMkLst>
      </pc:sldChg>
      <pc:sldChg chg="modSp mod">
        <pc:chgData name="Ignacio Soto" userId="688919bf-fd32-4413-a256-0d275eb7c4eb" providerId="ADAL" clId="{9C47565B-7909-3443-9EE3-AB9FB4976ACD}" dt="2022-03-28T15:29:31.602" v="2" actId="1076"/>
        <pc:sldMkLst>
          <pc:docMk/>
          <pc:sldMk cId="0" sldId="3505"/>
        </pc:sldMkLst>
        <pc:spChg chg="mod">
          <ac:chgData name="Ignacio Soto" userId="688919bf-fd32-4413-a256-0d275eb7c4eb" providerId="ADAL" clId="{9C47565B-7909-3443-9EE3-AB9FB4976ACD}" dt="2022-03-28T15:29:31.602" v="2" actId="1076"/>
          <ac:spMkLst>
            <pc:docMk/>
            <pc:sldMk cId="0" sldId="3505"/>
            <ac:spMk id="9" creationId="{BBEB2289-2B30-47BE-98AD-CD701507D164}"/>
          </ac:spMkLst>
        </pc:spChg>
      </pc:sldChg>
    </pc:docChg>
  </pc:docChgLst>
  <pc:docChgLst>
    <pc:chgData name="Nuria Machicot" userId="S::nmachicot@indversis.com::2a33368c-6e05-4a0c-8a8f-a6734d5f3d7c" providerId="AD" clId="Web-{068D4610-2E79-31C0-A784-8BBF0F24DE99}"/>
    <pc:docChg chg="modSld">
      <pc:chgData name="Nuria Machicot" userId="S::nmachicot@indversis.com::2a33368c-6e05-4a0c-8a8f-a6734d5f3d7c" providerId="AD" clId="Web-{068D4610-2E79-31C0-A784-8BBF0F24DE99}" dt="2021-10-20T18:51:28.139" v="18"/>
      <pc:docMkLst>
        <pc:docMk/>
      </pc:docMkLst>
      <pc:sldChg chg="addSp">
        <pc:chgData name="Nuria Machicot" userId="S::nmachicot@indversis.com::2a33368c-6e05-4a0c-8a8f-a6734d5f3d7c" providerId="AD" clId="Web-{068D4610-2E79-31C0-A784-8BBF0F24DE99}" dt="2021-10-20T18:51:28.139" v="18"/>
        <pc:sldMkLst>
          <pc:docMk/>
          <pc:sldMk cId="0" sldId="265"/>
        </pc:sldMkLst>
        <pc:spChg chg="add">
          <ac:chgData name="Nuria Machicot" userId="S::nmachicot@indversis.com::2a33368c-6e05-4a0c-8a8f-a6734d5f3d7c" providerId="AD" clId="Web-{068D4610-2E79-31C0-A784-8BBF0F24DE99}" dt="2021-10-20T18:51:10.498" v="14"/>
          <ac:spMkLst>
            <pc:docMk/>
            <pc:sldMk cId="0" sldId="265"/>
            <ac:spMk id="2" creationId="{B1F0BC8C-4631-45D0-99FC-56E48C56476D}"/>
          </ac:spMkLst>
        </pc:spChg>
        <pc:spChg chg="add">
          <ac:chgData name="Nuria Machicot" userId="S::nmachicot@indversis.com::2a33368c-6e05-4a0c-8a8f-a6734d5f3d7c" providerId="AD" clId="Web-{068D4610-2E79-31C0-A784-8BBF0F24DE99}" dt="2021-10-20T18:51:11.967" v="15"/>
          <ac:spMkLst>
            <pc:docMk/>
            <pc:sldMk cId="0" sldId="265"/>
            <ac:spMk id="3" creationId="{D4809F1E-CBFE-41AD-B4BD-8A5683850935}"/>
          </ac:spMkLst>
        </pc:spChg>
        <pc:spChg chg="add">
          <ac:chgData name="Nuria Machicot" userId="S::nmachicot@indversis.com::2a33368c-6e05-4a0c-8a8f-a6734d5f3d7c" providerId="AD" clId="Web-{068D4610-2E79-31C0-A784-8BBF0F24DE99}" dt="2021-10-20T18:51:20.358" v="16"/>
          <ac:spMkLst>
            <pc:docMk/>
            <pc:sldMk cId="0" sldId="265"/>
            <ac:spMk id="6" creationId="{DFDCD5FA-9D3B-40F0-A0D3-581D1FAAA798}"/>
          </ac:spMkLst>
        </pc:spChg>
        <pc:spChg chg="add">
          <ac:chgData name="Nuria Machicot" userId="S::nmachicot@indversis.com::2a33368c-6e05-4a0c-8a8f-a6734d5f3d7c" providerId="AD" clId="Web-{068D4610-2E79-31C0-A784-8BBF0F24DE99}" dt="2021-10-20T18:51:26.514" v="17"/>
          <ac:spMkLst>
            <pc:docMk/>
            <pc:sldMk cId="0" sldId="265"/>
            <ac:spMk id="7" creationId="{BC31A650-9D6E-4C7E-B08B-B71346060742}"/>
          </ac:spMkLst>
        </pc:spChg>
        <pc:spChg chg="add">
          <ac:chgData name="Nuria Machicot" userId="S::nmachicot@indversis.com::2a33368c-6e05-4a0c-8a8f-a6734d5f3d7c" providerId="AD" clId="Web-{068D4610-2E79-31C0-A784-8BBF0F24DE99}" dt="2021-10-20T18:51:28.139" v="18"/>
          <ac:spMkLst>
            <pc:docMk/>
            <pc:sldMk cId="0" sldId="265"/>
            <ac:spMk id="9" creationId="{E3F07FAC-2A53-488F-A3FE-F9417BA5F611}"/>
          </ac:spMkLst>
        </pc:spChg>
      </pc:sldChg>
      <pc:sldChg chg="modSp">
        <pc:chgData name="Nuria Machicot" userId="S::nmachicot@indversis.com::2a33368c-6e05-4a0c-8a8f-a6734d5f3d7c" providerId="AD" clId="Web-{068D4610-2E79-31C0-A784-8BBF0F24DE99}" dt="2021-10-20T18:51:05.717" v="13" actId="20577"/>
        <pc:sldMkLst>
          <pc:docMk/>
          <pc:sldMk cId="1515341807" sldId="273"/>
        </pc:sldMkLst>
        <pc:spChg chg="mod">
          <ac:chgData name="Nuria Machicot" userId="S::nmachicot@indversis.com::2a33368c-6e05-4a0c-8a8f-a6734d5f3d7c" providerId="AD" clId="Web-{068D4610-2E79-31C0-A784-8BBF0F24DE99}" dt="2021-10-20T18:51:05.717" v="13" actId="20577"/>
          <ac:spMkLst>
            <pc:docMk/>
            <pc:sldMk cId="1515341807" sldId="273"/>
            <ac:spMk id="20" creationId="{2A1D3D34-DBE5-4D9D-BFCA-1A91A093E0C8}"/>
          </ac:spMkLst>
        </pc:spChg>
      </pc:sldChg>
    </pc:docChg>
  </pc:docChgLst>
  <pc:docChgLst>
    <pc:chgData name="Helios Sacristan" userId="84b4a8b7-0bd1-4af0-8a16-1746420df77d" providerId="ADAL" clId="{2BB10B9E-5E4F-43CF-8CC1-190707C5AB74}"/>
    <pc:docChg chg="undo custSel addSld delSld modSld modMainMaster">
      <pc:chgData name="Helios Sacristan" userId="84b4a8b7-0bd1-4af0-8a16-1746420df77d" providerId="ADAL" clId="{2BB10B9E-5E4F-43CF-8CC1-190707C5AB74}" dt="2022-03-15T11:02:06.885" v="670" actId="47"/>
      <pc:docMkLst>
        <pc:docMk/>
      </pc:docMkLst>
      <pc:sldChg chg="delSp modSp mod">
        <pc:chgData name="Helios Sacristan" userId="84b4a8b7-0bd1-4af0-8a16-1746420df77d" providerId="ADAL" clId="{2BB10B9E-5E4F-43CF-8CC1-190707C5AB74}" dt="2022-03-15T09:55:03.639" v="54" actId="20577"/>
        <pc:sldMkLst>
          <pc:docMk/>
          <pc:sldMk cId="0" sldId="256"/>
        </pc:sldMkLst>
        <pc:spChg chg="mod">
          <ac:chgData name="Helios Sacristan" userId="84b4a8b7-0bd1-4af0-8a16-1746420df77d" providerId="ADAL" clId="{2BB10B9E-5E4F-43CF-8CC1-190707C5AB74}" dt="2022-03-15T09:55:03.639" v="54" actId="20577"/>
          <ac:spMkLst>
            <pc:docMk/>
            <pc:sldMk cId="0" sldId="256"/>
            <ac:spMk id="6" creationId="{15255B68-0EB4-9647-8218-0BEA337488D8}"/>
          </ac:spMkLst>
        </pc:spChg>
        <pc:picChg chg="del">
          <ac:chgData name="Helios Sacristan" userId="84b4a8b7-0bd1-4af0-8a16-1746420df77d" providerId="ADAL" clId="{2BB10B9E-5E4F-43CF-8CC1-190707C5AB74}" dt="2022-03-15T09:54:39.777" v="0" actId="478"/>
          <ac:picMkLst>
            <pc:docMk/>
            <pc:sldMk cId="0" sldId="256"/>
            <ac:picMk id="5" creationId="{EC36B611-AE03-4673-B27F-FB505BE105B4}"/>
          </ac:picMkLst>
        </pc:picChg>
      </pc:sldChg>
      <pc:sldChg chg="mod modClrScheme chgLayout">
        <pc:chgData name="Helios Sacristan" userId="84b4a8b7-0bd1-4af0-8a16-1746420df77d" providerId="ADAL" clId="{2BB10B9E-5E4F-43CF-8CC1-190707C5AB74}" dt="2022-03-15T10:18:06.092" v="56" actId="700"/>
        <pc:sldMkLst>
          <pc:docMk/>
          <pc:sldMk cId="0" sldId="265"/>
        </pc:sldMkLst>
      </pc:sldChg>
      <pc:sldChg chg="modSp mod">
        <pc:chgData name="Helios Sacristan" userId="84b4a8b7-0bd1-4af0-8a16-1746420df77d" providerId="ADAL" clId="{2BB10B9E-5E4F-43CF-8CC1-190707C5AB74}" dt="2022-03-15T10:30:30.991" v="213" actId="113"/>
        <pc:sldMkLst>
          <pc:docMk/>
          <pc:sldMk cId="3492337917" sldId="270"/>
        </pc:sldMkLst>
        <pc:spChg chg="mod">
          <ac:chgData name="Helios Sacristan" userId="84b4a8b7-0bd1-4af0-8a16-1746420df77d" providerId="ADAL" clId="{2BB10B9E-5E4F-43CF-8CC1-190707C5AB74}" dt="2022-03-15T10:30:30.991" v="213" actId="113"/>
          <ac:spMkLst>
            <pc:docMk/>
            <pc:sldMk cId="3492337917" sldId="270"/>
            <ac:spMk id="13" creationId="{31C0859C-9AD3-4BBC-879C-7DBF55A2683A}"/>
          </ac:spMkLst>
        </pc:spChg>
        <pc:spChg chg="mod">
          <ac:chgData name="Helios Sacristan" userId="84b4a8b7-0bd1-4af0-8a16-1746420df77d" providerId="ADAL" clId="{2BB10B9E-5E4F-43CF-8CC1-190707C5AB74}" dt="2022-03-15T10:25:20.060" v="65" actId="14100"/>
          <ac:spMkLst>
            <pc:docMk/>
            <pc:sldMk cId="3492337917" sldId="270"/>
            <ac:spMk id="32" creationId="{182D521E-1DB2-0D4F-A341-07E84ACB6074}"/>
          </ac:spMkLst>
        </pc:spChg>
      </pc:sldChg>
      <pc:sldChg chg="addSp delSp modSp mod">
        <pc:chgData name="Helios Sacristan" userId="84b4a8b7-0bd1-4af0-8a16-1746420df77d" providerId="ADAL" clId="{2BB10B9E-5E4F-43CF-8CC1-190707C5AB74}" dt="2022-03-15T10:30:17.565" v="211" actId="113"/>
        <pc:sldMkLst>
          <pc:docMk/>
          <pc:sldMk cId="2250002485" sldId="287"/>
        </pc:sldMkLst>
        <pc:spChg chg="add mod">
          <ac:chgData name="Helios Sacristan" userId="84b4a8b7-0bd1-4af0-8a16-1746420df77d" providerId="ADAL" clId="{2BB10B9E-5E4F-43CF-8CC1-190707C5AB74}" dt="2022-03-15T10:28:38.188" v="153" actId="1076"/>
          <ac:spMkLst>
            <pc:docMk/>
            <pc:sldMk cId="2250002485" sldId="287"/>
            <ac:spMk id="9" creationId="{A1FBC51B-6D45-48D5-B672-75AC658CD845}"/>
          </ac:spMkLst>
        </pc:spChg>
        <pc:spChg chg="del">
          <ac:chgData name="Helios Sacristan" userId="84b4a8b7-0bd1-4af0-8a16-1746420df77d" providerId="ADAL" clId="{2BB10B9E-5E4F-43CF-8CC1-190707C5AB74}" dt="2022-03-15T10:28:13.961" v="147" actId="478"/>
          <ac:spMkLst>
            <pc:docMk/>
            <pc:sldMk cId="2250002485" sldId="287"/>
            <ac:spMk id="10" creationId="{E7F6ED4D-0276-4DC5-81AD-30C0941B43C1}"/>
          </ac:spMkLst>
        </pc:spChg>
        <pc:spChg chg="add mod">
          <ac:chgData name="Helios Sacristan" userId="84b4a8b7-0bd1-4af0-8a16-1746420df77d" providerId="ADAL" clId="{2BB10B9E-5E4F-43CF-8CC1-190707C5AB74}" dt="2022-03-15T10:28:38.188" v="153" actId="1076"/>
          <ac:spMkLst>
            <pc:docMk/>
            <pc:sldMk cId="2250002485" sldId="287"/>
            <ac:spMk id="11" creationId="{4DB1DB58-3BB3-4318-AD90-913A6BA6E9CB}"/>
          </ac:spMkLst>
        </pc:spChg>
        <pc:spChg chg="add mod">
          <ac:chgData name="Helios Sacristan" userId="84b4a8b7-0bd1-4af0-8a16-1746420df77d" providerId="ADAL" clId="{2BB10B9E-5E4F-43CF-8CC1-190707C5AB74}" dt="2022-03-15T10:28:38.188" v="153" actId="1076"/>
          <ac:spMkLst>
            <pc:docMk/>
            <pc:sldMk cId="2250002485" sldId="287"/>
            <ac:spMk id="12" creationId="{3393FC9F-29F0-4AD8-A867-65CEE62E9BC6}"/>
          </ac:spMkLst>
        </pc:spChg>
        <pc:spChg chg="add mod">
          <ac:chgData name="Helios Sacristan" userId="84b4a8b7-0bd1-4af0-8a16-1746420df77d" providerId="ADAL" clId="{2BB10B9E-5E4F-43CF-8CC1-190707C5AB74}" dt="2022-03-15T10:28:38.188" v="153" actId="1076"/>
          <ac:spMkLst>
            <pc:docMk/>
            <pc:sldMk cId="2250002485" sldId="287"/>
            <ac:spMk id="13" creationId="{9FAF4057-4293-4110-9429-82A895F41A47}"/>
          </ac:spMkLst>
        </pc:spChg>
        <pc:spChg chg="del mod">
          <ac:chgData name="Helios Sacristan" userId="84b4a8b7-0bd1-4af0-8a16-1746420df77d" providerId="ADAL" clId="{2BB10B9E-5E4F-43CF-8CC1-190707C5AB74}" dt="2022-03-15T10:28:16.247" v="149" actId="478"/>
          <ac:spMkLst>
            <pc:docMk/>
            <pc:sldMk cId="2250002485" sldId="287"/>
            <ac:spMk id="14" creationId="{8D33A5EF-CBDD-4813-80F2-31999AB00274}"/>
          </ac:spMkLst>
        </pc:spChg>
        <pc:spChg chg="add mod">
          <ac:chgData name="Helios Sacristan" userId="84b4a8b7-0bd1-4af0-8a16-1746420df77d" providerId="ADAL" clId="{2BB10B9E-5E4F-43CF-8CC1-190707C5AB74}" dt="2022-03-15T10:28:38.188" v="153" actId="1076"/>
          <ac:spMkLst>
            <pc:docMk/>
            <pc:sldMk cId="2250002485" sldId="287"/>
            <ac:spMk id="15" creationId="{C913A12D-51E2-45C5-A943-D2E82C048710}"/>
          </ac:spMkLst>
        </pc:spChg>
        <pc:spChg chg="add mod">
          <ac:chgData name="Helios Sacristan" userId="84b4a8b7-0bd1-4af0-8a16-1746420df77d" providerId="ADAL" clId="{2BB10B9E-5E4F-43CF-8CC1-190707C5AB74}" dt="2022-03-15T10:28:38.188" v="153" actId="1076"/>
          <ac:spMkLst>
            <pc:docMk/>
            <pc:sldMk cId="2250002485" sldId="287"/>
            <ac:spMk id="16" creationId="{10D5EB6C-1F4B-41E2-AC03-DCEF6A9EFE01}"/>
          </ac:spMkLst>
        </pc:spChg>
        <pc:spChg chg="add mod">
          <ac:chgData name="Helios Sacristan" userId="84b4a8b7-0bd1-4af0-8a16-1746420df77d" providerId="ADAL" clId="{2BB10B9E-5E4F-43CF-8CC1-190707C5AB74}" dt="2022-03-15T10:28:38.188" v="153" actId="1076"/>
          <ac:spMkLst>
            <pc:docMk/>
            <pc:sldMk cId="2250002485" sldId="287"/>
            <ac:spMk id="17" creationId="{3383883D-6B51-42FB-885E-9B2AA06026D0}"/>
          </ac:spMkLst>
        </pc:spChg>
        <pc:spChg chg="add mod">
          <ac:chgData name="Helios Sacristan" userId="84b4a8b7-0bd1-4af0-8a16-1746420df77d" providerId="ADAL" clId="{2BB10B9E-5E4F-43CF-8CC1-190707C5AB74}" dt="2022-03-15T10:28:38.188" v="153" actId="1076"/>
          <ac:spMkLst>
            <pc:docMk/>
            <pc:sldMk cId="2250002485" sldId="287"/>
            <ac:spMk id="18" creationId="{4899E783-C98B-4296-BF08-906BBDC57484}"/>
          </ac:spMkLst>
        </pc:spChg>
        <pc:spChg chg="add mod">
          <ac:chgData name="Helios Sacristan" userId="84b4a8b7-0bd1-4af0-8a16-1746420df77d" providerId="ADAL" clId="{2BB10B9E-5E4F-43CF-8CC1-190707C5AB74}" dt="2022-03-15T10:28:38.188" v="153" actId="1076"/>
          <ac:spMkLst>
            <pc:docMk/>
            <pc:sldMk cId="2250002485" sldId="287"/>
            <ac:spMk id="19" creationId="{4199EBCB-D982-40E8-A6ED-D9B9E11EFB43}"/>
          </ac:spMkLst>
        </pc:spChg>
        <pc:spChg chg="add mod">
          <ac:chgData name="Helios Sacristan" userId="84b4a8b7-0bd1-4af0-8a16-1746420df77d" providerId="ADAL" clId="{2BB10B9E-5E4F-43CF-8CC1-190707C5AB74}" dt="2022-03-15T10:28:38.188" v="153" actId="1076"/>
          <ac:spMkLst>
            <pc:docMk/>
            <pc:sldMk cId="2250002485" sldId="287"/>
            <ac:spMk id="20" creationId="{806AB232-9CBB-4BAC-BFF2-73D888A4C45F}"/>
          </ac:spMkLst>
        </pc:spChg>
        <pc:spChg chg="del">
          <ac:chgData name="Helios Sacristan" userId="84b4a8b7-0bd1-4af0-8a16-1746420df77d" providerId="ADAL" clId="{2BB10B9E-5E4F-43CF-8CC1-190707C5AB74}" dt="2022-03-15T10:28:17.553" v="150" actId="478"/>
          <ac:spMkLst>
            <pc:docMk/>
            <pc:sldMk cId="2250002485" sldId="287"/>
            <ac:spMk id="24" creationId="{B4D68201-F83D-4A47-B0C2-B30E05FF3DC5}"/>
          </ac:spMkLst>
        </pc:spChg>
        <pc:spChg chg="mod">
          <ac:chgData name="Helios Sacristan" userId="84b4a8b7-0bd1-4af0-8a16-1746420df77d" providerId="ADAL" clId="{2BB10B9E-5E4F-43CF-8CC1-190707C5AB74}" dt="2022-03-15T10:30:17.565" v="211" actId="113"/>
          <ac:spMkLst>
            <pc:docMk/>
            <pc:sldMk cId="2250002485" sldId="287"/>
            <ac:spMk id="41" creationId="{1D77A768-8A25-4339-8144-E3E4D4CB9BC5}"/>
          </ac:spMkLst>
        </pc:spChg>
        <pc:spChg chg="del">
          <ac:chgData name="Helios Sacristan" userId="84b4a8b7-0bd1-4af0-8a16-1746420df77d" providerId="ADAL" clId="{2BB10B9E-5E4F-43CF-8CC1-190707C5AB74}" dt="2022-03-15T10:28:12.954" v="146" actId="478"/>
          <ac:spMkLst>
            <pc:docMk/>
            <pc:sldMk cId="2250002485" sldId="287"/>
            <ac:spMk id="59" creationId="{4BED0C0B-314E-45F8-A2E7-670155D6D7FB}"/>
          </ac:spMkLst>
        </pc:spChg>
        <pc:graphicFrameChg chg="del">
          <ac:chgData name="Helios Sacristan" userId="84b4a8b7-0bd1-4af0-8a16-1746420df77d" providerId="ADAL" clId="{2BB10B9E-5E4F-43CF-8CC1-190707C5AB74}" dt="2022-03-15T10:28:19.463" v="151" actId="478"/>
          <ac:graphicFrameMkLst>
            <pc:docMk/>
            <pc:sldMk cId="2250002485" sldId="287"/>
            <ac:graphicFrameMk id="8" creationId="{8536832C-D278-49C1-9E78-487021B2C99A}"/>
          </ac:graphicFrameMkLst>
        </pc:graphicFrameChg>
        <pc:cxnChg chg="add mod">
          <ac:chgData name="Helios Sacristan" userId="84b4a8b7-0bd1-4af0-8a16-1746420df77d" providerId="ADAL" clId="{2BB10B9E-5E4F-43CF-8CC1-190707C5AB74}" dt="2022-03-15T10:28:38.188" v="153" actId="1076"/>
          <ac:cxnSpMkLst>
            <pc:docMk/>
            <pc:sldMk cId="2250002485" sldId="287"/>
            <ac:cxnSpMk id="21" creationId="{58334E96-528D-41DC-8203-2FD3C5471A25}"/>
          </ac:cxnSpMkLst>
        </pc:cxnChg>
        <pc:cxnChg chg="add mod">
          <ac:chgData name="Helios Sacristan" userId="84b4a8b7-0bd1-4af0-8a16-1746420df77d" providerId="ADAL" clId="{2BB10B9E-5E4F-43CF-8CC1-190707C5AB74}" dt="2022-03-15T10:28:38.188" v="153" actId="1076"/>
          <ac:cxnSpMkLst>
            <pc:docMk/>
            <pc:sldMk cId="2250002485" sldId="287"/>
            <ac:cxnSpMk id="22" creationId="{A83D8FB6-7CE9-4939-A4D2-4259460D2242}"/>
          </ac:cxnSpMkLst>
        </pc:cxnChg>
        <pc:cxnChg chg="add mod">
          <ac:chgData name="Helios Sacristan" userId="84b4a8b7-0bd1-4af0-8a16-1746420df77d" providerId="ADAL" clId="{2BB10B9E-5E4F-43CF-8CC1-190707C5AB74}" dt="2022-03-15T10:28:38.188" v="153" actId="1076"/>
          <ac:cxnSpMkLst>
            <pc:docMk/>
            <pc:sldMk cId="2250002485" sldId="287"/>
            <ac:cxnSpMk id="23" creationId="{E0CF3509-7EDB-47BF-ADBC-48A4D8CB7750}"/>
          </ac:cxnSpMkLst>
        </pc:cxnChg>
      </pc:sldChg>
      <pc:sldChg chg="addSp delSp modSp del mod">
        <pc:chgData name="Helios Sacristan" userId="84b4a8b7-0bd1-4af0-8a16-1746420df77d" providerId="ADAL" clId="{2BB10B9E-5E4F-43CF-8CC1-190707C5AB74}" dt="2022-03-15T10:46:21.258" v="401" actId="47"/>
        <pc:sldMkLst>
          <pc:docMk/>
          <pc:sldMk cId="3427151525" sldId="3453"/>
        </pc:sldMkLst>
        <pc:spChg chg="add del mod">
          <ac:chgData name="Helios Sacristan" userId="84b4a8b7-0bd1-4af0-8a16-1746420df77d" providerId="ADAL" clId="{2BB10B9E-5E4F-43CF-8CC1-190707C5AB74}" dt="2022-03-15T10:44:46.954" v="377" actId="478"/>
          <ac:spMkLst>
            <pc:docMk/>
            <pc:sldMk cId="3427151525" sldId="3453"/>
            <ac:spMk id="7" creationId="{CDACD1C6-AC9D-4C27-9F35-A64CBFD23E1A}"/>
          </ac:spMkLst>
        </pc:spChg>
        <pc:spChg chg="add mod">
          <ac:chgData name="Helios Sacristan" userId="84b4a8b7-0bd1-4af0-8a16-1746420df77d" providerId="ADAL" clId="{2BB10B9E-5E4F-43CF-8CC1-190707C5AB74}" dt="2022-03-15T10:44:53.121" v="390" actId="20577"/>
          <ac:spMkLst>
            <pc:docMk/>
            <pc:sldMk cId="3427151525" sldId="3453"/>
            <ac:spMk id="8" creationId="{C62CC8E1-453B-4B51-8CBA-E2E340046EA6}"/>
          </ac:spMkLst>
        </pc:spChg>
        <pc:spChg chg="mod">
          <ac:chgData name="Helios Sacristan" userId="84b4a8b7-0bd1-4af0-8a16-1746420df77d" providerId="ADAL" clId="{2BB10B9E-5E4F-43CF-8CC1-190707C5AB74}" dt="2022-03-15T10:45:12.435" v="394"/>
          <ac:spMkLst>
            <pc:docMk/>
            <pc:sldMk cId="3427151525" sldId="3453"/>
            <ac:spMk id="11" creationId="{80ED9A88-580D-4B0B-8F03-28B1AC2124DE}"/>
          </ac:spMkLst>
        </pc:spChg>
        <pc:spChg chg="mod">
          <ac:chgData name="Helios Sacristan" userId="84b4a8b7-0bd1-4af0-8a16-1746420df77d" providerId="ADAL" clId="{2BB10B9E-5E4F-43CF-8CC1-190707C5AB74}" dt="2022-03-15T10:45:12.435" v="394"/>
          <ac:spMkLst>
            <pc:docMk/>
            <pc:sldMk cId="3427151525" sldId="3453"/>
            <ac:spMk id="12" creationId="{57E21DB8-1B8E-43BB-9140-699FAD0744A8}"/>
          </ac:spMkLst>
        </pc:spChg>
        <pc:spChg chg="mod">
          <ac:chgData name="Helios Sacristan" userId="84b4a8b7-0bd1-4af0-8a16-1746420df77d" providerId="ADAL" clId="{2BB10B9E-5E4F-43CF-8CC1-190707C5AB74}" dt="2022-03-15T10:45:12.435" v="394"/>
          <ac:spMkLst>
            <pc:docMk/>
            <pc:sldMk cId="3427151525" sldId="3453"/>
            <ac:spMk id="13" creationId="{EBAF3721-7DD1-4739-900D-0CF6717AEC84}"/>
          </ac:spMkLst>
        </pc:spChg>
        <pc:spChg chg="mod">
          <ac:chgData name="Helios Sacristan" userId="84b4a8b7-0bd1-4af0-8a16-1746420df77d" providerId="ADAL" clId="{2BB10B9E-5E4F-43CF-8CC1-190707C5AB74}" dt="2022-03-15T10:45:12.435" v="394"/>
          <ac:spMkLst>
            <pc:docMk/>
            <pc:sldMk cId="3427151525" sldId="3453"/>
            <ac:spMk id="14" creationId="{A54B2AA1-8E03-4779-AA97-C7C71E54779E}"/>
          </ac:spMkLst>
        </pc:spChg>
        <pc:spChg chg="mod">
          <ac:chgData name="Helios Sacristan" userId="84b4a8b7-0bd1-4af0-8a16-1746420df77d" providerId="ADAL" clId="{2BB10B9E-5E4F-43CF-8CC1-190707C5AB74}" dt="2022-03-15T10:45:12.435" v="394"/>
          <ac:spMkLst>
            <pc:docMk/>
            <pc:sldMk cId="3427151525" sldId="3453"/>
            <ac:spMk id="15" creationId="{015B6368-9591-4AC9-BCCF-171D36448ABE}"/>
          </ac:spMkLst>
        </pc:spChg>
        <pc:spChg chg="add mod">
          <ac:chgData name="Helios Sacristan" userId="84b4a8b7-0bd1-4af0-8a16-1746420df77d" providerId="ADAL" clId="{2BB10B9E-5E4F-43CF-8CC1-190707C5AB74}" dt="2022-03-15T10:45:29.041" v="395" actId="1076"/>
          <ac:spMkLst>
            <pc:docMk/>
            <pc:sldMk cId="3427151525" sldId="3453"/>
            <ac:spMk id="16" creationId="{EB81C2B3-5AF9-42D8-9DC6-FDD386389413}"/>
          </ac:spMkLst>
        </pc:spChg>
        <pc:spChg chg="add mod">
          <ac:chgData name="Helios Sacristan" userId="84b4a8b7-0bd1-4af0-8a16-1746420df77d" providerId="ADAL" clId="{2BB10B9E-5E4F-43CF-8CC1-190707C5AB74}" dt="2022-03-15T10:45:29.041" v="395" actId="1076"/>
          <ac:spMkLst>
            <pc:docMk/>
            <pc:sldMk cId="3427151525" sldId="3453"/>
            <ac:spMk id="17" creationId="{D14DEA62-8534-4738-926E-C9BABAC861E4}"/>
          </ac:spMkLst>
        </pc:spChg>
        <pc:spChg chg="add mod">
          <ac:chgData name="Helios Sacristan" userId="84b4a8b7-0bd1-4af0-8a16-1746420df77d" providerId="ADAL" clId="{2BB10B9E-5E4F-43CF-8CC1-190707C5AB74}" dt="2022-03-15T10:45:29.041" v="395" actId="1076"/>
          <ac:spMkLst>
            <pc:docMk/>
            <pc:sldMk cId="3427151525" sldId="3453"/>
            <ac:spMk id="18" creationId="{2014A51E-79E1-4E32-89F3-DB3FA4089CD4}"/>
          </ac:spMkLst>
        </pc:spChg>
        <pc:spChg chg="add mod">
          <ac:chgData name="Helios Sacristan" userId="84b4a8b7-0bd1-4af0-8a16-1746420df77d" providerId="ADAL" clId="{2BB10B9E-5E4F-43CF-8CC1-190707C5AB74}" dt="2022-03-15T10:45:29.041" v="395" actId="1076"/>
          <ac:spMkLst>
            <pc:docMk/>
            <pc:sldMk cId="3427151525" sldId="3453"/>
            <ac:spMk id="19" creationId="{DA8119C9-F6D3-4F3D-9D18-7ACDE639F3EA}"/>
          </ac:spMkLst>
        </pc:spChg>
        <pc:spChg chg="del">
          <ac:chgData name="Helios Sacristan" userId="84b4a8b7-0bd1-4af0-8a16-1746420df77d" providerId="ADAL" clId="{2BB10B9E-5E4F-43CF-8CC1-190707C5AB74}" dt="2022-03-15T10:45:00.554" v="392" actId="478"/>
          <ac:spMkLst>
            <pc:docMk/>
            <pc:sldMk cId="3427151525" sldId="3453"/>
            <ac:spMk id="21" creationId="{3E0AC95E-11DE-4FDC-850A-D2193672DBE0}"/>
          </ac:spMkLst>
        </pc:spChg>
        <pc:spChg chg="mod">
          <ac:chgData name="Helios Sacristan" userId="84b4a8b7-0bd1-4af0-8a16-1746420df77d" providerId="ADAL" clId="{2BB10B9E-5E4F-43CF-8CC1-190707C5AB74}" dt="2022-03-15T10:45:12.435" v="394"/>
          <ac:spMkLst>
            <pc:docMk/>
            <pc:sldMk cId="3427151525" sldId="3453"/>
            <ac:spMk id="22" creationId="{58B78411-CB4D-4A8C-A4CE-93BA7FE6336D}"/>
          </ac:spMkLst>
        </pc:spChg>
        <pc:spChg chg="mod">
          <ac:chgData name="Helios Sacristan" userId="84b4a8b7-0bd1-4af0-8a16-1746420df77d" providerId="ADAL" clId="{2BB10B9E-5E4F-43CF-8CC1-190707C5AB74}" dt="2022-03-15T10:45:12.435" v="394"/>
          <ac:spMkLst>
            <pc:docMk/>
            <pc:sldMk cId="3427151525" sldId="3453"/>
            <ac:spMk id="23" creationId="{D9F06A73-C25C-43E1-BCC1-1864C71BFDA6}"/>
          </ac:spMkLst>
        </pc:spChg>
        <pc:spChg chg="mod">
          <ac:chgData name="Helios Sacristan" userId="84b4a8b7-0bd1-4af0-8a16-1746420df77d" providerId="ADAL" clId="{2BB10B9E-5E4F-43CF-8CC1-190707C5AB74}" dt="2022-03-15T10:45:12.435" v="394"/>
          <ac:spMkLst>
            <pc:docMk/>
            <pc:sldMk cId="3427151525" sldId="3453"/>
            <ac:spMk id="24" creationId="{4255EBF7-D929-4806-BAF4-D0AAE7D14109}"/>
          </ac:spMkLst>
        </pc:spChg>
        <pc:spChg chg="mod">
          <ac:chgData name="Helios Sacristan" userId="84b4a8b7-0bd1-4af0-8a16-1746420df77d" providerId="ADAL" clId="{2BB10B9E-5E4F-43CF-8CC1-190707C5AB74}" dt="2022-03-15T10:45:12.435" v="394"/>
          <ac:spMkLst>
            <pc:docMk/>
            <pc:sldMk cId="3427151525" sldId="3453"/>
            <ac:spMk id="27" creationId="{1C010FC9-D3F2-413B-A030-2E6CE16258FB}"/>
          </ac:spMkLst>
        </pc:spChg>
        <pc:spChg chg="mod">
          <ac:chgData name="Helios Sacristan" userId="84b4a8b7-0bd1-4af0-8a16-1746420df77d" providerId="ADAL" clId="{2BB10B9E-5E4F-43CF-8CC1-190707C5AB74}" dt="2022-03-15T10:45:12.435" v="394"/>
          <ac:spMkLst>
            <pc:docMk/>
            <pc:sldMk cId="3427151525" sldId="3453"/>
            <ac:spMk id="28" creationId="{36687A77-2238-4037-98F0-D9A9DE96EAFC}"/>
          </ac:spMkLst>
        </pc:spChg>
        <pc:spChg chg="mod">
          <ac:chgData name="Helios Sacristan" userId="84b4a8b7-0bd1-4af0-8a16-1746420df77d" providerId="ADAL" clId="{2BB10B9E-5E4F-43CF-8CC1-190707C5AB74}" dt="2022-03-15T10:45:12.435" v="394"/>
          <ac:spMkLst>
            <pc:docMk/>
            <pc:sldMk cId="3427151525" sldId="3453"/>
            <ac:spMk id="31" creationId="{2AF5A137-016A-4D36-BF72-0ABA4A9DF30E}"/>
          </ac:spMkLst>
        </pc:spChg>
        <pc:spChg chg="mod">
          <ac:chgData name="Helios Sacristan" userId="84b4a8b7-0bd1-4af0-8a16-1746420df77d" providerId="ADAL" clId="{2BB10B9E-5E4F-43CF-8CC1-190707C5AB74}" dt="2022-03-15T10:45:12.435" v="394"/>
          <ac:spMkLst>
            <pc:docMk/>
            <pc:sldMk cId="3427151525" sldId="3453"/>
            <ac:spMk id="32" creationId="{5230546A-9984-4B72-A7B4-79BFC51CE16E}"/>
          </ac:spMkLst>
        </pc:spChg>
        <pc:spChg chg="mod">
          <ac:chgData name="Helios Sacristan" userId="84b4a8b7-0bd1-4af0-8a16-1746420df77d" providerId="ADAL" clId="{2BB10B9E-5E4F-43CF-8CC1-190707C5AB74}" dt="2022-03-15T10:45:12.435" v="394"/>
          <ac:spMkLst>
            <pc:docMk/>
            <pc:sldMk cId="3427151525" sldId="3453"/>
            <ac:spMk id="33" creationId="{37B70110-8597-4605-B316-7B9312368461}"/>
          </ac:spMkLst>
        </pc:spChg>
        <pc:spChg chg="mod">
          <ac:chgData name="Helios Sacristan" userId="84b4a8b7-0bd1-4af0-8a16-1746420df77d" providerId="ADAL" clId="{2BB10B9E-5E4F-43CF-8CC1-190707C5AB74}" dt="2022-03-15T10:45:12.435" v="394"/>
          <ac:spMkLst>
            <pc:docMk/>
            <pc:sldMk cId="3427151525" sldId="3453"/>
            <ac:spMk id="34" creationId="{23FB7C30-7F06-43E7-837A-25D9821827E7}"/>
          </ac:spMkLst>
        </pc:spChg>
        <pc:spChg chg="del">
          <ac:chgData name="Helios Sacristan" userId="84b4a8b7-0bd1-4af0-8a16-1746420df77d" providerId="ADAL" clId="{2BB10B9E-5E4F-43CF-8CC1-190707C5AB74}" dt="2022-03-15T10:42:10.850" v="357" actId="478"/>
          <ac:spMkLst>
            <pc:docMk/>
            <pc:sldMk cId="3427151525" sldId="3453"/>
            <ac:spMk id="37" creationId="{6F3E16D4-5BAD-4D11-AE57-61B7DD6B380C}"/>
          </ac:spMkLst>
        </pc:spChg>
        <pc:spChg chg="del">
          <ac:chgData name="Helios Sacristan" userId="84b4a8b7-0bd1-4af0-8a16-1746420df77d" providerId="ADAL" clId="{2BB10B9E-5E4F-43CF-8CC1-190707C5AB74}" dt="2022-03-15T10:45:02.623" v="393" actId="478"/>
          <ac:spMkLst>
            <pc:docMk/>
            <pc:sldMk cId="3427151525" sldId="3453"/>
            <ac:spMk id="40" creationId="{28BE4A73-63FC-4877-9CF0-DBE049FF3B84}"/>
          </ac:spMkLst>
        </pc:spChg>
        <pc:spChg chg="del">
          <ac:chgData name="Helios Sacristan" userId="84b4a8b7-0bd1-4af0-8a16-1746420df77d" providerId="ADAL" clId="{2BB10B9E-5E4F-43CF-8CC1-190707C5AB74}" dt="2022-03-15T10:44:59.250" v="391" actId="478"/>
          <ac:spMkLst>
            <pc:docMk/>
            <pc:sldMk cId="3427151525" sldId="3453"/>
            <ac:spMk id="41" creationId="{FBBA2488-E6B2-4EBC-80E9-F9DAA3E883BD}"/>
          </ac:spMkLst>
        </pc:spChg>
        <pc:grpChg chg="add mod">
          <ac:chgData name="Helios Sacristan" userId="84b4a8b7-0bd1-4af0-8a16-1746420df77d" providerId="ADAL" clId="{2BB10B9E-5E4F-43CF-8CC1-190707C5AB74}" dt="2022-03-15T10:45:29.041" v="395" actId="1076"/>
          <ac:grpSpMkLst>
            <pc:docMk/>
            <pc:sldMk cId="3427151525" sldId="3453"/>
            <ac:grpSpMk id="9" creationId="{B5CF7A77-FD63-4FFE-A447-AD8695A51470}"/>
          </ac:grpSpMkLst>
        </pc:grpChg>
        <pc:grpChg chg="mod">
          <ac:chgData name="Helios Sacristan" userId="84b4a8b7-0bd1-4af0-8a16-1746420df77d" providerId="ADAL" clId="{2BB10B9E-5E4F-43CF-8CC1-190707C5AB74}" dt="2022-03-15T10:45:12.435" v="394"/>
          <ac:grpSpMkLst>
            <pc:docMk/>
            <pc:sldMk cId="3427151525" sldId="3453"/>
            <ac:grpSpMk id="10" creationId="{2F0B2E69-FD9B-4D13-BD82-0D44D602B570}"/>
          </ac:grpSpMkLst>
        </pc:grpChg>
        <pc:grpChg chg="add mod">
          <ac:chgData name="Helios Sacristan" userId="84b4a8b7-0bd1-4af0-8a16-1746420df77d" providerId="ADAL" clId="{2BB10B9E-5E4F-43CF-8CC1-190707C5AB74}" dt="2022-03-15T10:45:29.041" v="395" actId="1076"/>
          <ac:grpSpMkLst>
            <pc:docMk/>
            <pc:sldMk cId="3427151525" sldId="3453"/>
            <ac:grpSpMk id="20" creationId="{30516932-C67C-4509-9A14-3343218F36D7}"/>
          </ac:grpSpMkLst>
        </pc:grpChg>
        <pc:grpChg chg="mod">
          <ac:chgData name="Helios Sacristan" userId="84b4a8b7-0bd1-4af0-8a16-1746420df77d" providerId="ADAL" clId="{2BB10B9E-5E4F-43CF-8CC1-190707C5AB74}" dt="2022-03-15T10:45:12.435" v="394"/>
          <ac:grpSpMkLst>
            <pc:docMk/>
            <pc:sldMk cId="3427151525" sldId="3453"/>
            <ac:grpSpMk id="26" creationId="{DF237DB1-A02E-4339-A4F3-5285DB453850}"/>
          </ac:grpSpMkLst>
        </pc:grpChg>
        <pc:grpChg chg="mod">
          <ac:chgData name="Helios Sacristan" userId="84b4a8b7-0bd1-4af0-8a16-1746420df77d" providerId="ADAL" clId="{2BB10B9E-5E4F-43CF-8CC1-190707C5AB74}" dt="2022-03-15T10:45:12.435" v="394"/>
          <ac:grpSpMkLst>
            <pc:docMk/>
            <pc:sldMk cId="3427151525" sldId="3453"/>
            <ac:grpSpMk id="29" creationId="{20C71B9F-3A5A-480A-8D67-63412C630003}"/>
          </ac:grpSpMkLst>
        </pc:grpChg>
        <pc:grpChg chg="mod">
          <ac:chgData name="Helios Sacristan" userId="84b4a8b7-0bd1-4af0-8a16-1746420df77d" providerId="ADAL" clId="{2BB10B9E-5E4F-43CF-8CC1-190707C5AB74}" dt="2022-03-15T10:45:12.435" v="394"/>
          <ac:grpSpMkLst>
            <pc:docMk/>
            <pc:sldMk cId="3427151525" sldId="3453"/>
            <ac:grpSpMk id="30" creationId="{A376FC1A-3C3F-4508-B5B1-9E50EEF51D4D}"/>
          </ac:grpSpMkLst>
        </pc:grpChg>
        <pc:picChg chg="del">
          <ac:chgData name="Helios Sacristan" userId="84b4a8b7-0bd1-4af0-8a16-1746420df77d" providerId="ADAL" clId="{2BB10B9E-5E4F-43CF-8CC1-190707C5AB74}" dt="2022-03-15T10:45:02.623" v="393" actId="478"/>
          <ac:picMkLst>
            <pc:docMk/>
            <pc:sldMk cId="3427151525" sldId="3453"/>
            <ac:picMk id="25" creationId="{51D9B901-7FC0-4240-BBF2-0A36CCE76E0F}"/>
          </ac:picMkLst>
        </pc:picChg>
        <pc:picChg chg="add mod">
          <ac:chgData name="Helios Sacristan" userId="84b4a8b7-0bd1-4af0-8a16-1746420df77d" providerId="ADAL" clId="{2BB10B9E-5E4F-43CF-8CC1-190707C5AB74}" dt="2022-03-15T10:45:29.041" v="395" actId="1076"/>
          <ac:picMkLst>
            <pc:docMk/>
            <pc:sldMk cId="3427151525" sldId="3453"/>
            <ac:picMk id="35" creationId="{BB22550D-B332-4217-A9EA-8D936861435B}"/>
          </ac:picMkLst>
        </pc:picChg>
      </pc:sldChg>
      <pc:sldChg chg="del">
        <pc:chgData name="Helios Sacristan" userId="84b4a8b7-0bd1-4af0-8a16-1746420df77d" providerId="ADAL" clId="{2BB10B9E-5E4F-43CF-8CC1-190707C5AB74}" dt="2022-03-15T11:01:32.364" v="660" actId="47"/>
        <pc:sldMkLst>
          <pc:docMk/>
          <pc:sldMk cId="4285136987" sldId="3457"/>
        </pc:sldMkLst>
      </pc:sldChg>
      <pc:sldChg chg="addSp delSp modSp mod">
        <pc:chgData name="Helios Sacristan" userId="84b4a8b7-0bd1-4af0-8a16-1746420df77d" providerId="ADAL" clId="{2BB10B9E-5E4F-43CF-8CC1-190707C5AB74}" dt="2022-03-15T10:59:05.544" v="659" actId="1076"/>
        <pc:sldMkLst>
          <pc:docMk/>
          <pc:sldMk cId="3385653688" sldId="3458"/>
        </pc:sldMkLst>
        <pc:spChg chg="del">
          <ac:chgData name="Helios Sacristan" userId="84b4a8b7-0bd1-4af0-8a16-1746420df77d" providerId="ADAL" clId="{2BB10B9E-5E4F-43CF-8CC1-190707C5AB74}" dt="2022-03-15T10:53:42.140" v="501" actId="478"/>
          <ac:spMkLst>
            <pc:docMk/>
            <pc:sldMk cId="3385653688" sldId="3458"/>
            <ac:spMk id="8" creationId="{4A39FB36-E585-410B-8585-753C39E861F1}"/>
          </ac:spMkLst>
        </pc:spChg>
        <pc:spChg chg="del">
          <ac:chgData name="Helios Sacristan" userId="84b4a8b7-0bd1-4af0-8a16-1746420df77d" providerId="ADAL" clId="{2BB10B9E-5E4F-43CF-8CC1-190707C5AB74}" dt="2022-03-15T10:53:42.140" v="501" actId="478"/>
          <ac:spMkLst>
            <pc:docMk/>
            <pc:sldMk cId="3385653688" sldId="3458"/>
            <ac:spMk id="15" creationId="{56130464-9ECC-4F1A-9411-B2D597E50D64}"/>
          </ac:spMkLst>
        </pc:spChg>
        <pc:spChg chg="del">
          <ac:chgData name="Helios Sacristan" userId="84b4a8b7-0bd1-4af0-8a16-1746420df77d" providerId="ADAL" clId="{2BB10B9E-5E4F-43CF-8CC1-190707C5AB74}" dt="2022-03-15T10:53:42.140" v="501" actId="478"/>
          <ac:spMkLst>
            <pc:docMk/>
            <pc:sldMk cId="3385653688" sldId="3458"/>
            <ac:spMk id="17" creationId="{9E783271-D409-4404-B750-010856D3E1F6}"/>
          </ac:spMkLst>
        </pc:spChg>
        <pc:spChg chg="del">
          <ac:chgData name="Helios Sacristan" userId="84b4a8b7-0bd1-4af0-8a16-1746420df77d" providerId="ADAL" clId="{2BB10B9E-5E4F-43CF-8CC1-190707C5AB74}" dt="2022-03-15T10:53:42.140" v="501" actId="478"/>
          <ac:spMkLst>
            <pc:docMk/>
            <pc:sldMk cId="3385653688" sldId="3458"/>
            <ac:spMk id="19" creationId="{F2EC4810-2DC1-49EA-BF35-63B0F5C34E6E}"/>
          </ac:spMkLst>
        </pc:spChg>
        <pc:spChg chg="del">
          <ac:chgData name="Helios Sacristan" userId="84b4a8b7-0bd1-4af0-8a16-1746420df77d" providerId="ADAL" clId="{2BB10B9E-5E4F-43CF-8CC1-190707C5AB74}" dt="2022-03-15T10:53:42.140" v="501" actId="478"/>
          <ac:spMkLst>
            <pc:docMk/>
            <pc:sldMk cId="3385653688" sldId="3458"/>
            <ac:spMk id="21" creationId="{F86CE62C-E75B-484F-BB18-FCDC3D830640}"/>
          </ac:spMkLst>
        </pc:spChg>
        <pc:spChg chg="del">
          <ac:chgData name="Helios Sacristan" userId="84b4a8b7-0bd1-4af0-8a16-1746420df77d" providerId="ADAL" clId="{2BB10B9E-5E4F-43CF-8CC1-190707C5AB74}" dt="2022-03-15T10:53:22.809" v="459" actId="478"/>
          <ac:spMkLst>
            <pc:docMk/>
            <pc:sldMk cId="3385653688" sldId="3458"/>
            <ac:spMk id="22" creationId="{2E9592F0-55F0-40A5-BDED-76E181D10E9A}"/>
          </ac:spMkLst>
        </pc:spChg>
        <pc:spChg chg="del">
          <ac:chgData name="Helios Sacristan" userId="84b4a8b7-0bd1-4af0-8a16-1746420df77d" providerId="ADAL" clId="{2BB10B9E-5E4F-43CF-8CC1-190707C5AB74}" dt="2022-03-15T10:53:42.140" v="501" actId="478"/>
          <ac:spMkLst>
            <pc:docMk/>
            <pc:sldMk cId="3385653688" sldId="3458"/>
            <ac:spMk id="23" creationId="{E650D5AC-3230-4F8C-9425-8C63E1BFABA2}"/>
          </ac:spMkLst>
        </pc:spChg>
        <pc:spChg chg="del">
          <ac:chgData name="Helios Sacristan" userId="84b4a8b7-0bd1-4af0-8a16-1746420df77d" providerId="ADAL" clId="{2BB10B9E-5E4F-43CF-8CC1-190707C5AB74}" dt="2022-03-15T10:53:42.140" v="501" actId="478"/>
          <ac:spMkLst>
            <pc:docMk/>
            <pc:sldMk cId="3385653688" sldId="3458"/>
            <ac:spMk id="24" creationId="{F15E97A8-1B1E-5047-AD02-9AFAFE01676A}"/>
          </ac:spMkLst>
        </pc:spChg>
        <pc:spChg chg="del">
          <ac:chgData name="Helios Sacristan" userId="84b4a8b7-0bd1-4af0-8a16-1746420df77d" providerId="ADAL" clId="{2BB10B9E-5E4F-43CF-8CC1-190707C5AB74}" dt="2022-03-15T10:53:42.140" v="501" actId="478"/>
          <ac:spMkLst>
            <pc:docMk/>
            <pc:sldMk cId="3385653688" sldId="3458"/>
            <ac:spMk id="25" creationId="{8771C881-C21B-4379-8ED0-211D1621ECFA}"/>
          </ac:spMkLst>
        </pc:spChg>
        <pc:spChg chg="del">
          <ac:chgData name="Helios Sacristan" userId="84b4a8b7-0bd1-4af0-8a16-1746420df77d" providerId="ADAL" clId="{2BB10B9E-5E4F-43CF-8CC1-190707C5AB74}" dt="2022-03-15T10:53:42.140" v="501" actId="478"/>
          <ac:spMkLst>
            <pc:docMk/>
            <pc:sldMk cId="3385653688" sldId="3458"/>
            <ac:spMk id="26" creationId="{47BD2032-4EDF-45CD-95A5-560956282736}"/>
          </ac:spMkLst>
        </pc:spChg>
        <pc:spChg chg="del">
          <ac:chgData name="Helios Sacristan" userId="84b4a8b7-0bd1-4af0-8a16-1746420df77d" providerId="ADAL" clId="{2BB10B9E-5E4F-43CF-8CC1-190707C5AB74}" dt="2022-03-15T10:53:42.140" v="501" actId="478"/>
          <ac:spMkLst>
            <pc:docMk/>
            <pc:sldMk cId="3385653688" sldId="3458"/>
            <ac:spMk id="27" creationId="{E629A49C-A977-4CF2-9977-EE3BFFFB2F36}"/>
          </ac:spMkLst>
        </pc:spChg>
        <pc:spChg chg="del">
          <ac:chgData name="Helios Sacristan" userId="84b4a8b7-0bd1-4af0-8a16-1746420df77d" providerId="ADAL" clId="{2BB10B9E-5E4F-43CF-8CC1-190707C5AB74}" dt="2022-03-15T10:53:42.140" v="501" actId="478"/>
          <ac:spMkLst>
            <pc:docMk/>
            <pc:sldMk cId="3385653688" sldId="3458"/>
            <ac:spMk id="28" creationId="{5F8211F0-7E6A-4E57-9BAF-7A877E5B209C}"/>
          </ac:spMkLst>
        </pc:spChg>
        <pc:spChg chg="del">
          <ac:chgData name="Helios Sacristan" userId="84b4a8b7-0bd1-4af0-8a16-1746420df77d" providerId="ADAL" clId="{2BB10B9E-5E4F-43CF-8CC1-190707C5AB74}" dt="2022-03-15T10:53:42.140" v="501" actId="478"/>
          <ac:spMkLst>
            <pc:docMk/>
            <pc:sldMk cId="3385653688" sldId="3458"/>
            <ac:spMk id="29" creationId="{6CAC98BD-D2E2-4342-9FF9-0268F69EF664}"/>
          </ac:spMkLst>
        </pc:spChg>
        <pc:spChg chg="add mod">
          <ac:chgData name="Helios Sacristan" userId="84b4a8b7-0bd1-4af0-8a16-1746420df77d" providerId="ADAL" clId="{2BB10B9E-5E4F-43CF-8CC1-190707C5AB74}" dt="2022-03-15T10:53:36.923" v="500" actId="20577"/>
          <ac:spMkLst>
            <pc:docMk/>
            <pc:sldMk cId="3385653688" sldId="3458"/>
            <ac:spMk id="30" creationId="{6612C759-5E18-49A5-9D93-B046DFC71F7C}"/>
          </ac:spMkLst>
        </pc:spChg>
        <pc:spChg chg="add mod">
          <ac:chgData name="Helios Sacristan" userId="84b4a8b7-0bd1-4af0-8a16-1746420df77d" providerId="ADAL" clId="{2BB10B9E-5E4F-43CF-8CC1-190707C5AB74}" dt="2022-03-15T10:54:23.646" v="505" actId="108"/>
          <ac:spMkLst>
            <pc:docMk/>
            <pc:sldMk cId="3385653688" sldId="3458"/>
            <ac:spMk id="36" creationId="{FAC0C20D-F5CD-4B1F-9512-E24EE4693F1F}"/>
          </ac:spMkLst>
        </pc:spChg>
        <pc:spChg chg="add mod">
          <ac:chgData name="Helios Sacristan" userId="84b4a8b7-0bd1-4af0-8a16-1746420df77d" providerId="ADAL" clId="{2BB10B9E-5E4F-43CF-8CC1-190707C5AB74}" dt="2022-03-15T10:59:02.584" v="658" actId="1076"/>
          <ac:spMkLst>
            <pc:docMk/>
            <pc:sldMk cId="3385653688" sldId="3458"/>
            <ac:spMk id="37" creationId="{2F3DD971-8623-49D7-962B-306ADF31BBAF}"/>
          </ac:spMkLst>
        </pc:spChg>
        <pc:spChg chg="add mod">
          <ac:chgData name="Helios Sacristan" userId="84b4a8b7-0bd1-4af0-8a16-1746420df77d" providerId="ADAL" clId="{2BB10B9E-5E4F-43CF-8CC1-190707C5AB74}" dt="2022-03-15T10:59:05.544" v="659" actId="1076"/>
          <ac:spMkLst>
            <pc:docMk/>
            <pc:sldMk cId="3385653688" sldId="3458"/>
            <ac:spMk id="38" creationId="{C7977B6F-B9C7-4EA1-812C-2D0F51B9DEC5}"/>
          </ac:spMkLst>
        </pc:spChg>
        <pc:spChg chg="add del mod">
          <ac:chgData name="Helios Sacristan" userId="84b4a8b7-0bd1-4af0-8a16-1746420df77d" providerId="ADAL" clId="{2BB10B9E-5E4F-43CF-8CC1-190707C5AB74}" dt="2022-03-15T10:55:44.370" v="517" actId="478"/>
          <ac:spMkLst>
            <pc:docMk/>
            <pc:sldMk cId="3385653688" sldId="3458"/>
            <ac:spMk id="40" creationId="{A2FF3134-40D5-4615-8B19-4F92826EC8C2}"/>
          </ac:spMkLst>
        </pc:spChg>
        <pc:spChg chg="add mod">
          <ac:chgData name="Helios Sacristan" userId="84b4a8b7-0bd1-4af0-8a16-1746420df77d" providerId="ADAL" clId="{2BB10B9E-5E4F-43CF-8CC1-190707C5AB74}" dt="2022-03-15T10:58:45.358" v="656" actId="14100"/>
          <ac:spMkLst>
            <pc:docMk/>
            <pc:sldMk cId="3385653688" sldId="3458"/>
            <ac:spMk id="41" creationId="{D50D234D-54C1-4F3B-8F89-146EF4813DFD}"/>
          </ac:spMkLst>
        </pc:spChg>
        <pc:spChg chg="add mod">
          <ac:chgData name="Helios Sacristan" userId="84b4a8b7-0bd1-4af0-8a16-1746420df77d" providerId="ADAL" clId="{2BB10B9E-5E4F-43CF-8CC1-190707C5AB74}" dt="2022-03-15T10:56:34.108" v="534" actId="14100"/>
          <ac:spMkLst>
            <pc:docMk/>
            <pc:sldMk cId="3385653688" sldId="3458"/>
            <ac:spMk id="42" creationId="{18F504A3-6E75-4411-BB71-D6373B32DAF8}"/>
          </ac:spMkLst>
        </pc:spChg>
        <pc:spChg chg="add mod">
          <ac:chgData name="Helios Sacristan" userId="84b4a8b7-0bd1-4af0-8a16-1746420df77d" providerId="ADAL" clId="{2BB10B9E-5E4F-43CF-8CC1-190707C5AB74}" dt="2022-03-15T10:58:51.542" v="657" actId="14100"/>
          <ac:spMkLst>
            <pc:docMk/>
            <pc:sldMk cId="3385653688" sldId="3458"/>
            <ac:spMk id="43" creationId="{5D390D79-CFCF-4EB8-BCC3-01FEE8DDB4B5}"/>
          </ac:spMkLst>
        </pc:spChg>
        <pc:graphicFrameChg chg="del">
          <ac:chgData name="Helios Sacristan" userId="84b4a8b7-0bd1-4af0-8a16-1746420df77d" providerId="ADAL" clId="{2BB10B9E-5E4F-43CF-8CC1-190707C5AB74}" dt="2022-03-15T10:53:42.140" v="501" actId="478"/>
          <ac:graphicFrameMkLst>
            <pc:docMk/>
            <pc:sldMk cId="3385653688" sldId="3458"/>
            <ac:graphicFrameMk id="10" creationId="{EBDBA9E4-0408-4F34-A409-7EA161CA470C}"/>
          </ac:graphicFrameMkLst>
        </pc:graphicFrameChg>
        <pc:graphicFrameChg chg="del">
          <ac:chgData name="Helios Sacristan" userId="84b4a8b7-0bd1-4af0-8a16-1746420df77d" providerId="ADAL" clId="{2BB10B9E-5E4F-43CF-8CC1-190707C5AB74}" dt="2022-03-15T10:53:42.140" v="501" actId="478"/>
          <ac:graphicFrameMkLst>
            <pc:docMk/>
            <pc:sldMk cId="3385653688" sldId="3458"/>
            <ac:graphicFrameMk id="16" creationId="{2F94D5EA-F7D5-43FD-AD02-67615A43139E}"/>
          </ac:graphicFrameMkLst>
        </pc:graphicFrameChg>
        <pc:graphicFrameChg chg="del">
          <ac:chgData name="Helios Sacristan" userId="84b4a8b7-0bd1-4af0-8a16-1746420df77d" providerId="ADAL" clId="{2BB10B9E-5E4F-43CF-8CC1-190707C5AB74}" dt="2022-03-15T10:53:42.140" v="501" actId="478"/>
          <ac:graphicFrameMkLst>
            <pc:docMk/>
            <pc:sldMk cId="3385653688" sldId="3458"/>
            <ac:graphicFrameMk id="31" creationId="{99CD9452-F35D-4039-8675-D24884F60763}"/>
          </ac:graphicFrameMkLst>
        </pc:graphicFrameChg>
        <pc:graphicFrameChg chg="del">
          <ac:chgData name="Helios Sacristan" userId="84b4a8b7-0bd1-4af0-8a16-1746420df77d" providerId="ADAL" clId="{2BB10B9E-5E4F-43CF-8CC1-190707C5AB74}" dt="2022-03-15T10:53:42.140" v="501" actId="478"/>
          <ac:graphicFrameMkLst>
            <pc:docMk/>
            <pc:sldMk cId="3385653688" sldId="3458"/>
            <ac:graphicFrameMk id="32" creationId="{4605F0A5-C164-4C38-9A3D-5B4D6803E436}"/>
          </ac:graphicFrameMkLst>
        </pc:graphicFrameChg>
        <pc:graphicFrameChg chg="del">
          <ac:chgData name="Helios Sacristan" userId="84b4a8b7-0bd1-4af0-8a16-1746420df77d" providerId="ADAL" clId="{2BB10B9E-5E4F-43CF-8CC1-190707C5AB74}" dt="2022-03-15T10:53:42.140" v="501" actId="478"/>
          <ac:graphicFrameMkLst>
            <pc:docMk/>
            <pc:sldMk cId="3385653688" sldId="3458"/>
            <ac:graphicFrameMk id="33" creationId="{89C6060B-58B9-45CE-AD4B-F5AF60629D5C}"/>
          </ac:graphicFrameMkLst>
        </pc:graphicFrameChg>
        <pc:graphicFrameChg chg="del">
          <ac:chgData name="Helios Sacristan" userId="84b4a8b7-0bd1-4af0-8a16-1746420df77d" providerId="ADAL" clId="{2BB10B9E-5E4F-43CF-8CC1-190707C5AB74}" dt="2022-03-15T10:53:42.140" v="501" actId="478"/>
          <ac:graphicFrameMkLst>
            <pc:docMk/>
            <pc:sldMk cId="3385653688" sldId="3458"/>
            <ac:graphicFrameMk id="34" creationId="{A29C5677-F616-42B4-9FD8-B9065753034D}"/>
          </ac:graphicFrameMkLst>
        </pc:graphicFrameChg>
        <pc:graphicFrameChg chg="del">
          <ac:chgData name="Helios Sacristan" userId="84b4a8b7-0bd1-4af0-8a16-1746420df77d" providerId="ADAL" clId="{2BB10B9E-5E4F-43CF-8CC1-190707C5AB74}" dt="2022-03-15T10:53:42.140" v="501" actId="478"/>
          <ac:graphicFrameMkLst>
            <pc:docMk/>
            <pc:sldMk cId="3385653688" sldId="3458"/>
            <ac:graphicFrameMk id="35" creationId="{E9C50CA2-D3B0-4310-8ECB-D84E3789CB1A}"/>
          </ac:graphicFrameMkLst>
        </pc:graphicFrameChg>
        <pc:graphicFrameChg chg="add del mod">
          <ac:chgData name="Helios Sacristan" userId="84b4a8b7-0bd1-4af0-8a16-1746420df77d" providerId="ADAL" clId="{2BB10B9E-5E4F-43CF-8CC1-190707C5AB74}" dt="2022-03-15T10:55:41.527" v="516" actId="478"/>
          <ac:graphicFrameMkLst>
            <pc:docMk/>
            <pc:sldMk cId="3385653688" sldId="3458"/>
            <ac:graphicFrameMk id="39" creationId="{DC93F525-58AB-49A7-BB7B-F8C8EFE2A2B6}"/>
          </ac:graphicFrameMkLst>
        </pc:graphicFrameChg>
      </pc:sldChg>
      <pc:sldChg chg="del">
        <pc:chgData name="Helios Sacristan" userId="84b4a8b7-0bd1-4af0-8a16-1746420df77d" providerId="ADAL" clId="{2BB10B9E-5E4F-43CF-8CC1-190707C5AB74}" dt="2022-03-15T11:02:06.885" v="670" actId="47"/>
        <pc:sldMkLst>
          <pc:docMk/>
          <pc:sldMk cId="1657731568" sldId="3465"/>
        </pc:sldMkLst>
      </pc:sldChg>
      <pc:sldChg chg="del">
        <pc:chgData name="Helios Sacristan" userId="84b4a8b7-0bd1-4af0-8a16-1746420df77d" providerId="ADAL" clId="{2BB10B9E-5E4F-43CF-8CC1-190707C5AB74}" dt="2022-03-15T11:01:40.411" v="668" actId="47"/>
        <pc:sldMkLst>
          <pc:docMk/>
          <pc:sldMk cId="2534265358" sldId="3466"/>
        </pc:sldMkLst>
      </pc:sldChg>
      <pc:sldChg chg="del">
        <pc:chgData name="Helios Sacristan" userId="84b4a8b7-0bd1-4af0-8a16-1746420df77d" providerId="ADAL" clId="{2BB10B9E-5E4F-43CF-8CC1-190707C5AB74}" dt="2022-03-15T11:01:34.214" v="661" actId="47"/>
        <pc:sldMkLst>
          <pc:docMk/>
          <pc:sldMk cId="3807879057" sldId="3470"/>
        </pc:sldMkLst>
      </pc:sldChg>
      <pc:sldChg chg="del">
        <pc:chgData name="Helios Sacristan" userId="84b4a8b7-0bd1-4af0-8a16-1746420df77d" providerId="ADAL" clId="{2BB10B9E-5E4F-43CF-8CC1-190707C5AB74}" dt="2022-03-15T11:01:35.053" v="662" actId="47"/>
        <pc:sldMkLst>
          <pc:docMk/>
          <pc:sldMk cId="1961392628" sldId="3471"/>
        </pc:sldMkLst>
      </pc:sldChg>
      <pc:sldChg chg="del">
        <pc:chgData name="Helios Sacristan" userId="84b4a8b7-0bd1-4af0-8a16-1746420df77d" providerId="ADAL" clId="{2BB10B9E-5E4F-43CF-8CC1-190707C5AB74}" dt="2022-03-15T11:01:39.462" v="667" actId="47"/>
        <pc:sldMkLst>
          <pc:docMk/>
          <pc:sldMk cId="277625382" sldId="3478"/>
        </pc:sldMkLst>
      </pc:sldChg>
      <pc:sldChg chg="del">
        <pc:chgData name="Helios Sacristan" userId="84b4a8b7-0bd1-4af0-8a16-1746420df77d" providerId="ADAL" clId="{2BB10B9E-5E4F-43CF-8CC1-190707C5AB74}" dt="2022-03-15T11:01:36.804" v="664" actId="47"/>
        <pc:sldMkLst>
          <pc:docMk/>
          <pc:sldMk cId="75002045" sldId="3479"/>
        </pc:sldMkLst>
      </pc:sldChg>
      <pc:sldChg chg="addSp delSp modSp mod">
        <pc:chgData name="Helios Sacristan" userId="84b4a8b7-0bd1-4af0-8a16-1746420df77d" providerId="ADAL" clId="{2BB10B9E-5E4F-43CF-8CC1-190707C5AB74}" dt="2022-03-15T10:34:41.755" v="293" actId="20577"/>
        <pc:sldMkLst>
          <pc:docMk/>
          <pc:sldMk cId="3560354896" sldId="3480"/>
        </pc:sldMkLst>
        <pc:spChg chg="del">
          <ac:chgData name="Helios Sacristan" userId="84b4a8b7-0bd1-4af0-8a16-1746420df77d" providerId="ADAL" clId="{2BB10B9E-5E4F-43CF-8CC1-190707C5AB74}" dt="2022-03-15T10:29:40.977" v="207" actId="478"/>
          <ac:spMkLst>
            <pc:docMk/>
            <pc:sldMk cId="3560354896" sldId="3480"/>
            <ac:spMk id="10" creationId="{E7F6ED4D-0276-4DC5-81AD-30C0941B43C1}"/>
          </ac:spMkLst>
        </pc:spChg>
        <pc:spChg chg="del">
          <ac:chgData name="Helios Sacristan" userId="84b4a8b7-0bd1-4af0-8a16-1746420df77d" providerId="ADAL" clId="{2BB10B9E-5E4F-43CF-8CC1-190707C5AB74}" dt="2022-03-15T10:29:32.793" v="204" actId="478"/>
          <ac:spMkLst>
            <pc:docMk/>
            <pc:sldMk cId="3560354896" sldId="3480"/>
            <ac:spMk id="11" creationId="{F6F40050-14B3-4CC7-A3DC-DB90A1E73572}"/>
          </ac:spMkLst>
        </pc:spChg>
        <pc:spChg chg="del">
          <ac:chgData name="Helios Sacristan" userId="84b4a8b7-0bd1-4af0-8a16-1746420df77d" providerId="ADAL" clId="{2BB10B9E-5E4F-43CF-8CC1-190707C5AB74}" dt="2022-03-15T10:29:48.587" v="209" actId="478"/>
          <ac:spMkLst>
            <pc:docMk/>
            <pc:sldMk cId="3560354896" sldId="3480"/>
            <ac:spMk id="12" creationId="{02FD6F38-60B9-49D9-849F-EF1844F0B0A6}"/>
          </ac:spMkLst>
        </pc:spChg>
        <pc:spChg chg="del">
          <ac:chgData name="Helios Sacristan" userId="84b4a8b7-0bd1-4af0-8a16-1746420df77d" providerId="ADAL" clId="{2BB10B9E-5E4F-43CF-8CC1-190707C5AB74}" dt="2022-03-15T10:29:48.587" v="209" actId="478"/>
          <ac:spMkLst>
            <pc:docMk/>
            <pc:sldMk cId="3560354896" sldId="3480"/>
            <ac:spMk id="15" creationId="{DA0DB819-3368-4E1C-A473-E93D92D9D27E}"/>
          </ac:spMkLst>
        </pc:spChg>
        <pc:spChg chg="del">
          <ac:chgData name="Helios Sacristan" userId="84b4a8b7-0bd1-4af0-8a16-1746420df77d" providerId="ADAL" clId="{2BB10B9E-5E4F-43CF-8CC1-190707C5AB74}" dt="2022-03-15T10:29:48.587" v="209" actId="478"/>
          <ac:spMkLst>
            <pc:docMk/>
            <pc:sldMk cId="3560354896" sldId="3480"/>
            <ac:spMk id="16" creationId="{67BA6DCC-7F79-4C65-94BC-B0D420928BE4}"/>
          </ac:spMkLst>
        </pc:spChg>
        <pc:spChg chg="del">
          <ac:chgData name="Helios Sacristan" userId="84b4a8b7-0bd1-4af0-8a16-1746420df77d" providerId="ADAL" clId="{2BB10B9E-5E4F-43CF-8CC1-190707C5AB74}" dt="2022-03-15T10:29:48.587" v="209" actId="478"/>
          <ac:spMkLst>
            <pc:docMk/>
            <pc:sldMk cId="3560354896" sldId="3480"/>
            <ac:spMk id="17" creationId="{2E485747-4386-47FB-9B3B-B9F64F40483D}"/>
          </ac:spMkLst>
        </pc:spChg>
        <pc:spChg chg="del">
          <ac:chgData name="Helios Sacristan" userId="84b4a8b7-0bd1-4af0-8a16-1746420df77d" providerId="ADAL" clId="{2BB10B9E-5E4F-43CF-8CC1-190707C5AB74}" dt="2022-03-15T10:29:48.587" v="209" actId="478"/>
          <ac:spMkLst>
            <pc:docMk/>
            <pc:sldMk cId="3560354896" sldId="3480"/>
            <ac:spMk id="19" creationId="{39FB8695-1874-4C37-B46F-2D009380162E}"/>
          </ac:spMkLst>
        </pc:spChg>
        <pc:spChg chg="add mod">
          <ac:chgData name="Helios Sacristan" userId="84b4a8b7-0bd1-4af0-8a16-1746420df77d" providerId="ADAL" clId="{2BB10B9E-5E4F-43CF-8CC1-190707C5AB74}" dt="2022-03-15T10:31:50.078" v="215" actId="1076"/>
          <ac:spMkLst>
            <pc:docMk/>
            <pc:sldMk cId="3560354896" sldId="3480"/>
            <ac:spMk id="27" creationId="{DD9F4C28-E74C-4A64-8E4E-EA9AB0C301A0}"/>
          </ac:spMkLst>
        </pc:spChg>
        <pc:spChg chg="add mod">
          <ac:chgData name="Helios Sacristan" userId="84b4a8b7-0bd1-4af0-8a16-1746420df77d" providerId="ADAL" clId="{2BB10B9E-5E4F-43CF-8CC1-190707C5AB74}" dt="2022-03-15T10:32:48.658" v="217" actId="255"/>
          <ac:spMkLst>
            <pc:docMk/>
            <pc:sldMk cId="3560354896" sldId="3480"/>
            <ac:spMk id="28" creationId="{9F99D7BA-9092-48B6-9F29-492B167BB717}"/>
          </ac:spMkLst>
        </pc:spChg>
        <pc:spChg chg="add mod">
          <ac:chgData name="Helios Sacristan" userId="84b4a8b7-0bd1-4af0-8a16-1746420df77d" providerId="ADAL" clId="{2BB10B9E-5E4F-43CF-8CC1-190707C5AB74}" dt="2022-03-15T10:34:10.223" v="229" actId="1076"/>
          <ac:spMkLst>
            <pc:docMk/>
            <pc:sldMk cId="3560354896" sldId="3480"/>
            <ac:spMk id="29" creationId="{967D6250-0913-4ED3-BCBE-B0C17FCB8EFB}"/>
          </ac:spMkLst>
        </pc:spChg>
        <pc:spChg chg="add mod">
          <ac:chgData name="Helios Sacristan" userId="84b4a8b7-0bd1-4af0-8a16-1746420df77d" providerId="ADAL" clId="{2BB10B9E-5E4F-43CF-8CC1-190707C5AB74}" dt="2022-03-15T10:31:50.078" v="215" actId="1076"/>
          <ac:spMkLst>
            <pc:docMk/>
            <pc:sldMk cId="3560354896" sldId="3480"/>
            <ac:spMk id="30" creationId="{4AE74D12-9967-469F-9824-94756CDC636F}"/>
          </ac:spMkLst>
        </pc:spChg>
        <pc:spChg chg="del">
          <ac:chgData name="Helios Sacristan" userId="84b4a8b7-0bd1-4af0-8a16-1746420df77d" providerId="ADAL" clId="{2BB10B9E-5E4F-43CF-8CC1-190707C5AB74}" dt="2022-03-15T10:29:48.587" v="209" actId="478"/>
          <ac:spMkLst>
            <pc:docMk/>
            <pc:sldMk cId="3560354896" sldId="3480"/>
            <ac:spMk id="31" creationId="{1FBBE4EA-ABC7-449B-AE74-9EF72CF8BCEF}"/>
          </ac:spMkLst>
        </pc:spChg>
        <pc:spChg chg="add mod">
          <ac:chgData name="Helios Sacristan" userId="84b4a8b7-0bd1-4af0-8a16-1746420df77d" providerId="ADAL" clId="{2BB10B9E-5E4F-43CF-8CC1-190707C5AB74}" dt="2022-03-15T10:33:28.182" v="226" actId="14100"/>
          <ac:spMkLst>
            <pc:docMk/>
            <pc:sldMk cId="3560354896" sldId="3480"/>
            <ac:spMk id="32" creationId="{5EBF0A1E-930A-4D40-9886-CDBFEF035F77}"/>
          </ac:spMkLst>
        </pc:spChg>
        <pc:spChg chg="add mod">
          <ac:chgData name="Helios Sacristan" userId="84b4a8b7-0bd1-4af0-8a16-1746420df77d" providerId="ADAL" clId="{2BB10B9E-5E4F-43CF-8CC1-190707C5AB74}" dt="2022-03-15T10:34:10.223" v="229" actId="1076"/>
          <ac:spMkLst>
            <pc:docMk/>
            <pc:sldMk cId="3560354896" sldId="3480"/>
            <ac:spMk id="33" creationId="{5338FAFA-851A-4288-9B24-8DAA7320180A}"/>
          </ac:spMkLst>
        </pc:spChg>
        <pc:spChg chg="add mod">
          <ac:chgData name="Helios Sacristan" userId="84b4a8b7-0bd1-4af0-8a16-1746420df77d" providerId="ADAL" clId="{2BB10B9E-5E4F-43CF-8CC1-190707C5AB74}" dt="2022-03-15T10:33:49.548" v="227" actId="255"/>
          <ac:spMkLst>
            <pc:docMk/>
            <pc:sldMk cId="3560354896" sldId="3480"/>
            <ac:spMk id="34" creationId="{4E138DAB-7C27-460E-95A5-D87E3853C3AA}"/>
          </ac:spMkLst>
        </pc:spChg>
        <pc:spChg chg="add mod">
          <ac:chgData name="Helios Sacristan" userId="84b4a8b7-0bd1-4af0-8a16-1746420df77d" providerId="ADAL" clId="{2BB10B9E-5E4F-43CF-8CC1-190707C5AB74}" dt="2022-03-15T10:34:41.755" v="293" actId="20577"/>
          <ac:spMkLst>
            <pc:docMk/>
            <pc:sldMk cId="3560354896" sldId="3480"/>
            <ac:spMk id="35" creationId="{A8A9462E-6FBD-4A54-B143-7D54BC4B9609}"/>
          </ac:spMkLst>
        </pc:spChg>
        <pc:spChg chg="add mod">
          <ac:chgData name="Helios Sacristan" userId="84b4a8b7-0bd1-4af0-8a16-1746420df77d" providerId="ADAL" clId="{2BB10B9E-5E4F-43CF-8CC1-190707C5AB74}" dt="2022-03-15T10:34:14.990" v="230" actId="1076"/>
          <ac:spMkLst>
            <pc:docMk/>
            <pc:sldMk cId="3560354896" sldId="3480"/>
            <ac:spMk id="36" creationId="{E20DBB2B-3FE2-40AA-8E5D-6FA090BA3159}"/>
          </ac:spMkLst>
        </pc:spChg>
        <pc:spChg chg="mod">
          <ac:chgData name="Helios Sacristan" userId="84b4a8b7-0bd1-4af0-8a16-1746420df77d" providerId="ADAL" clId="{2BB10B9E-5E4F-43CF-8CC1-190707C5AB74}" dt="2022-03-15T10:30:21.169" v="212" actId="113"/>
          <ac:spMkLst>
            <pc:docMk/>
            <pc:sldMk cId="3560354896" sldId="3480"/>
            <ac:spMk id="41" creationId="{1D77A768-8A25-4339-8144-E3E4D4CB9BC5}"/>
          </ac:spMkLst>
        </pc:spChg>
        <pc:spChg chg="del">
          <ac:chgData name="Helios Sacristan" userId="84b4a8b7-0bd1-4af0-8a16-1746420df77d" providerId="ADAL" clId="{2BB10B9E-5E4F-43CF-8CC1-190707C5AB74}" dt="2022-03-15T10:29:48.587" v="209" actId="478"/>
          <ac:spMkLst>
            <pc:docMk/>
            <pc:sldMk cId="3560354896" sldId="3480"/>
            <ac:spMk id="45" creationId="{EDF03B76-42E0-4359-B79B-C91D09E1FED0}"/>
          </ac:spMkLst>
        </pc:spChg>
        <pc:spChg chg="del">
          <ac:chgData name="Helios Sacristan" userId="84b4a8b7-0bd1-4af0-8a16-1746420df77d" providerId="ADAL" clId="{2BB10B9E-5E4F-43CF-8CC1-190707C5AB74}" dt="2022-03-15T10:29:48.587" v="209" actId="478"/>
          <ac:spMkLst>
            <pc:docMk/>
            <pc:sldMk cId="3560354896" sldId="3480"/>
            <ac:spMk id="46" creationId="{38E537A4-06BF-4DFD-82F4-AA14027A4947}"/>
          </ac:spMkLst>
        </pc:spChg>
        <pc:spChg chg="del">
          <ac:chgData name="Helios Sacristan" userId="84b4a8b7-0bd1-4af0-8a16-1746420df77d" providerId="ADAL" clId="{2BB10B9E-5E4F-43CF-8CC1-190707C5AB74}" dt="2022-03-15T10:29:48.587" v="209" actId="478"/>
          <ac:spMkLst>
            <pc:docMk/>
            <pc:sldMk cId="3560354896" sldId="3480"/>
            <ac:spMk id="48" creationId="{712654AE-B081-40C2-B861-98D71DE1B1DD}"/>
          </ac:spMkLst>
        </pc:spChg>
        <pc:spChg chg="del">
          <ac:chgData name="Helios Sacristan" userId="84b4a8b7-0bd1-4af0-8a16-1746420df77d" providerId="ADAL" clId="{2BB10B9E-5E4F-43CF-8CC1-190707C5AB74}" dt="2022-03-15T10:29:48.587" v="209" actId="478"/>
          <ac:spMkLst>
            <pc:docMk/>
            <pc:sldMk cId="3560354896" sldId="3480"/>
            <ac:spMk id="50" creationId="{FFD40034-F11A-433D-B1BD-BCA650F139CD}"/>
          </ac:spMkLst>
        </pc:spChg>
        <pc:spChg chg="del">
          <ac:chgData name="Helios Sacristan" userId="84b4a8b7-0bd1-4af0-8a16-1746420df77d" providerId="ADAL" clId="{2BB10B9E-5E4F-43CF-8CC1-190707C5AB74}" dt="2022-03-15T10:29:48.587" v="209" actId="478"/>
          <ac:spMkLst>
            <pc:docMk/>
            <pc:sldMk cId="3560354896" sldId="3480"/>
            <ac:spMk id="51" creationId="{92E1634C-0C27-449F-A6EA-A7B0B965FA52}"/>
          </ac:spMkLst>
        </pc:spChg>
        <pc:spChg chg="del">
          <ac:chgData name="Helios Sacristan" userId="84b4a8b7-0bd1-4af0-8a16-1746420df77d" providerId="ADAL" clId="{2BB10B9E-5E4F-43CF-8CC1-190707C5AB74}" dt="2022-03-15T10:29:48.587" v="209" actId="478"/>
          <ac:spMkLst>
            <pc:docMk/>
            <pc:sldMk cId="3560354896" sldId="3480"/>
            <ac:spMk id="53" creationId="{E6D2A7D5-25E6-4B87-8CCB-64C07AC9E353}"/>
          </ac:spMkLst>
        </pc:spChg>
        <pc:spChg chg="del">
          <ac:chgData name="Helios Sacristan" userId="84b4a8b7-0bd1-4af0-8a16-1746420df77d" providerId="ADAL" clId="{2BB10B9E-5E4F-43CF-8CC1-190707C5AB74}" dt="2022-03-15T10:29:38.761" v="206" actId="478"/>
          <ac:spMkLst>
            <pc:docMk/>
            <pc:sldMk cId="3560354896" sldId="3480"/>
            <ac:spMk id="59" creationId="{4BED0C0B-314E-45F8-A2E7-670155D6D7FB}"/>
          </ac:spMkLst>
        </pc:spChg>
        <pc:graphicFrameChg chg="del">
          <ac:chgData name="Helios Sacristan" userId="84b4a8b7-0bd1-4af0-8a16-1746420df77d" providerId="ADAL" clId="{2BB10B9E-5E4F-43CF-8CC1-190707C5AB74}" dt="2022-03-15T10:29:48.587" v="209" actId="478"/>
          <ac:graphicFrameMkLst>
            <pc:docMk/>
            <pc:sldMk cId="3560354896" sldId="3480"/>
            <ac:graphicFrameMk id="4" creationId="{0C4A4C58-0A11-44A2-A2DA-2B802C074F27}"/>
          </ac:graphicFrameMkLst>
        </pc:graphicFrameChg>
        <pc:graphicFrameChg chg="del">
          <ac:chgData name="Helios Sacristan" userId="84b4a8b7-0bd1-4af0-8a16-1746420df77d" providerId="ADAL" clId="{2BB10B9E-5E4F-43CF-8CC1-190707C5AB74}" dt="2022-03-15T10:29:36.243" v="205" actId="478"/>
          <ac:graphicFrameMkLst>
            <pc:docMk/>
            <pc:sldMk cId="3560354896" sldId="3480"/>
            <ac:graphicFrameMk id="9" creationId="{BEF11CAF-7E3F-47A5-9AC2-F5F410B291CF}"/>
          </ac:graphicFrameMkLst>
        </pc:graphicFrameChg>
        <pc:graphicFrameChg chg="del">
          <ac:chgData name="Helios Sacristan" userId="84b4a8b7-0bd1-4af0-8a16-1746420df77d" providerId="ADAL" clId="{2BB10B9E-5E4F-43CF-8CC1-190707C5AB74}" dt="2022-03-15T10:29:48.587" v="209" actId="478"/>
          <ac:graphicFrameMkLst>
            <pc:docMk/>
            <pc:sldMk cId="3560354896" sldId="3480"/>
            <ac:graphicFrameMk id="38" creationId="{0E85407A-5F28-41DF-97D2-809BA3B906A4}"/>
          </ac:graphicFrameMkLst>
        </pc:graphicFrameChg>
        <pc:graphicFrameChg chg="del">
          <ac:chgData name="Helios Sacristan" userId="84b4a8b7-0bd1-4af0-8a16-1746420df77d" providerId="ADAL" clId="{2BB10B9E-5E4F-43CF-8CC1-190707C5AB74}" dt="2022-03-15T10:29:48.587" v="209" actId="478"/>
          <ac:graphicFrameMkLst>
            <pc:docMk/>
            <pc:sldMk cId="3560354896" sldId="3480"/>
            <ac:graphicFrameMk id="49" creationId="{43CD59D5-B7DD-4F99-9A82-20CF0FA66D24}"/>
          </ac:graphicFrameMkLst>
        </pc:graphicFrameChg>
        <pc:graphicFrameChg chg="del">
          <ac:chgData name="Helios Sacristan" userId="84b4a8b7-0bd1-4af0-8a16-1746420df77d" providerId="ADAL" clId="{2BB10B9E-5E4F-43CF-8CC1-190707C5AB74}" dt="2022-03-15T10:29:48.587" v="209" actId="478"/>
          <ac:graphicFrameMkLst>
            <pc:docMk/>
            <pc:sldMk cId="3560354896" sldId="3480"/>
            <ac:graphicFrameMk id="54" creationId="{ACB87059-5F06-4B93-9CE3-E4FB9CAFDC60}"/>
          </ac:graphicFrameMkLst>
        </pc:graphicFrameChg>
        <pc:picChg chg="add mod">
          <ac:chgData name="Helios Sacristan" userId="84b4a8b7-0bd1-4af0-8a16-1746420df77d" providerId="ADAL" clId="{2BB10B9E-5E4F-43CF-8CC1-190707C5AB74}" dt="2022-03-15T10:34:20.835" v="231" actId="1076"/>
          <ac:picMkLst>
            <pc:docMk/>
            <pc:sldMk cId="3560354896" sldId="3480"/>
            <ac:picMk id="26" creationId="{A3362C76-A583-4510-9693-9368D95ACB1C}"/>
          </ac:picMkLst>
        </pc:picChg>
        <pc:cxnChg chg="del">
          <ac:chgData name="Helios Sacristan" userId="84b4a8b7-0bd1-4af0-8a16-1746420df77d" providerId="ADAL" clId="{2BB10B9E-5E4F-43CF-8CC1-190707C5AB74}" dt="2022-03-15T10:29:48.587" v="209" actId="478"/>
          <ac:cxnSpMkLst>
            <pc:docMk/>
            <pc:sldMk cId="3560354896" sldId="3480"/>
            <ac:cxnSpMk id="25" creationId="{B4999340-DB2E-489B-A210-1547E8A366F0}"/>
          </ac:cxnSpMkLst>
        </pc:cxnChg>
        <pc:cxnChg chg="del">
          <ac:chgData name="Helios Sacristan" userId="84b4a8b7-0bd1-4af0-8a16-1746420df77d" providerId="ADAL" clId="{2BB10B9E-5E4F-43CF-8CC1-190707C5AB74}" dt="2022-03-15T10:29:48.587" v="209" actId="478"/>
          <ac:cxnSpMkLst>
            <pc:docMk/>
            <pc:sldMk cId="3560354896" sldId="3480"/>
            <ac:cxnSpMk id="47" creationId="{F191BCA5-FD62-4F17-8B46-74276A111F07}"/>
          </ac:cxnSpMkLst>
        </pc:cxnChg>
        <pc:cxnChg chg="del">
          <ac:chgData name="Helios Sacristan" userId="84b4a8b7-0bd1-4af0-8a16-1746420df77d" providerId="ADAL" clId="{2BB10B9E-5E4F-43CF-8CC1-190707C5AB74}" dt="2022-03-15T10:29:48.587" v="209" actId="478"/>
          <ac:cxnSpMkLst>
            <pc:docMk/>
            <pc:sldMk cId="3560354896" sldId="3480"/>
            <ac:cxnSpMk id="52" creationId="{D5A7312D-F45E-4851-B60B-890849A2DA6A}"/>
          </ac:cxnSpMkLst>
        </pc:cxnChg>
      </pc:sldChg>
      <pc:sldChg chg="addSp delSp modSp mod">
        <pc:chgData name="Helios Sacristan" userId="84b4a8b7-0bd1-4af0-8a16-1746420df77d" providerId="ADAL" clId="{2BB10B9E-5E4F-43CF-8CC1-190707C5AB74}" dt="2022-03-15T10:40:45.771" v="345" actId="255"/>
        <pc:sldMkLst>
          <pc:docMk/>
          <pc:sldMk cId="3714736950" sldId="3481"/>
        </pc:sldMkLst>
        <pc:spChg chg="add mod">
          <ac:chgData name="Helios Sacristan" userId="84b4a8b7-0bd1-4af0-8a16-1746420df77d" providerId="ADAL" clId="{2BB10B9E-5E4F-43CF-8CC1-190707C5AB74}" dt="2022-03-15T10:37:40.716" v="326" actId="1076"/>
          <ac:spMkLst>
            <pc:docMk/>
            <pc:sldMk cId="3714736950" sldId="3481"/>
            <ac:spMk id="11" creationId="{29A34C43-9B19-4B36-8AF3-31C6E09939C1}"/>
          </ac:spMkLst>
        </pc:spChg>
        <pc:spChg chg="mod">
          <ac:chgData name="Helios Sacristan" userId="84b4a8b7-0bd1-4af0-8a16-1746420df77d" providerId="ADAL" clId="{2BB10B9E-5E4F-43CF-8CC1-190707C5AB74}" dt="2022-03-15T10:37:25.876" v="322" actId="14100"/>
          <ac:spMkLst>
            <pc:docMk/>
            <pc:sldMk cId="3714736950" sldId="3481"/>
            <ac:spMk id="13" creationId="{BB11F3E0-3A29-452F-909B-1071D0165463}"/>
          </ac:spMkLst>
        </pc:spChg>
        <pc:spChg chg="mod">
          <ac:chgData name="Helios Sacristan" userId="84b4a8b7-0bd1-4af0-8a16-1746420df77d" providerId="ADAL" clId="{2BB10B9E-5E4F-43CF-8CC1-190707C5AB74}" dt="2022-03-15T10:37:17.973" v="320" actId="255"/>
          <ac:spMkLst>
            <pc:docMk/>
            <pc:sldMk cId="3714736950" sldId="3481"/>
            <ac:spMk id="14" creationId="{F5D49C16-572A-403C-8437-C4F9CBF3F27F}"/>
          </ac:spMkLst>
        </pc:spChg>
        <pc:spChg chg="add mod">
          <ac:chgData name="Helios Sacristan" userId="84b4a8b7-0bd1-4af0-8a16-1746420df77d" providerId="ADAL" clId="{2BB10B9E-5E4F-43CF-8CC1-190707C5AB74}" dt="2022-03-15T10:39:22.771" v="341" actId="1076"/>
          <ac:spMkLst>
            <pc:docMk/>
            <pc:sldMk cId="3714736950" sldId="3481"/>
            <ac:spMk id="15" creationId="{1C82AA43-8B07-40B0-94D2-DACE754A75D4}"/>
          </ac:spMkLst>
        </pc:spChg>
        <pc:spChg chg="add mod">
          <ac:chgData name="Helios Sacristan" userId="84b4a8b7-0bd1-4af0-8a16-1746420df77d" providerId="ADAL" clId="{2BB10B9E-5E4F-43CF-8CC1-190707C5AB74}" dt="2022-03-15T10:38:56.574" v="335" actId="1076"/>
          <ac:spMkLst>
            <pc:docMk/>
            <pc:sldMk cId="3714736950" sldId="3481"/>
            <ac:spMk id="16" creationId="{A6C0B09F-578E-4029-99EE-3C52DD3F1646}"/>
          </ac:spMkLst>
        </pc:spChg>
        <pc:spChg chg="add mod">
          <ac:chgData name="Helios Sacristan" userId="84b4a8b7-0bd1-4af0-8a16-1746420df77d" providerId="ADAL" clId="{2BB10B9E-5E4F-43CF-8CC1-190707C5AB74}" dt="2022-03-15T10:40:45.771" v="345" actId="255"/>
          <ac:spMkLst>
            <pc:docMk/>
            <pc:sldMk cId="3714736950" sldId="3481"/>
            <ac:spMk id="18" creationId="{0C73C68B-4E5C-4F0A-97B1-C98604A71464}"/>
          </ac:spMkLst>
        </pc:spChg>
        <pc:spChg chg="add mod">
          <ac:chgData name="Helios Sacristan" userId="84b4a8b7-0bd1-4af0-8a16-1746420df77d" providerId="ADAL" clId="{2BB10B9E-5E4F-43CF-8CC1-190707C5AB74}" dt="2022-03-15T10:38:40.330" v="332" actId="1076"/>
          <ac:spMkLst>
            <pc:docMk/>
            <pc:sldMk cId="3714736950" sldId="3481"/>
            <ac:spMk id="19" creationId="{B9B4AA38-5AB2-4E3A-83B5-DDF4E0D20C13}"/>
          </ac:spMkLst>
        </pc:spChg>
        <pc:spChg chg="del">
          <ac:chgData name="Helios Sacristan" userId="84b4a8b7-0bd1-4af0-8a16-1746420df77d" providerId="ADAL" clId="{2BB10B9E-5E4F-43CF-8CC1-190707C5AB74}" dt="2022-03-15T10:36:16.465" v="295" actId="478"/>
          <ac:spMkLst>
            <pc:docMk/>
            <pc:sldMk cId="3714736950" sldId="3481"/>
            <ac:spMk id="41" creationId="{1D77A768-8A25-4339-8144-E3E4D4CB9BC5}"/>
          </ac:spMkLst>
        </pc:spChg>
        <pc:spChg chg="del">
          <ac:chgData name="Helios Sacristan" userId="84b4a8b7-0bd1-4af0-8a16-1746420df77d" providerId="ADAL" clId="{2BB10B9E-5E4F-43CF-8CC1-190707C5AB74}" dt="2022-03-15T10:35:49.714" v="294" actId="478"/>
          <ac:spMkLst>
            <pc:docMk/>
            <pc:sldMk cId="3714736950" sldId="3481"/>
            <ac:spMk id="61" creationId="{A6EC9882-6324-4BF7-8BB2-4FF692CF20BC}"/>
          </ac:spMkLst>
        </pc:spChg>
        <pc:spChg chg="del">
          <ac:chgData name="Helios Sacristan" userId="84b4a8b7-0bd1-4af0-8a16-1746420df77d" providerId="ADAL" clId="{2BB10B9E-5E4F-43CF-8CC1-190707C5AB74}" dt="2022-03-15T10:35:49.714" v="294" actId="478"/>
          <ac:spMkLst>
            <pc:docMk/>
            <pc:sldMk cId="3714736950" sldId="3481"/>
            <ac:spMk id="62" creationId="{DF3E4B15-B7E8-4118-AFCB-6B5CFD681421}"/>
          </ac:spMkLst>
        </pc:spChg>
        <pc:spChg chg="del">
          <ac:chgData name="Helios Sacristan" userId="84b4a8b7-0bd1-4af0-8a16-1746420df77d" providerId="ADAL" clId="{2BB10B9E-5E4F-43CF-8CC1-190707C5AB74}" dt="2022-03-15T10:35:49.714" v="294" actId="478"/>
          <ac:spMkLst>
            <pc:docMk/>
            <pc:sldMk cId="3714736950" sldId="3481"/>
            <ac:spMk id="63" creationId="{E3CE5A87-D5C4-4302-864E-F04639656237}"/>
          </ac:spMkLst>
        </pc:spChg>
        <pc:spChg chg="del">
          <ac:chgData name="Helios Sacristan" userId="84b4a8b7-0bd1-4af0-8a16-1746420df77d" providerId="ADAL" clId="{2BB10B9E-5E4F-43CF-8CC1-190707C5AB74}" dt="2022-03-15T10:35:49.714" v="294" actId="478"/>
          <ac:spMkLst>
            <pc:docMk/>
            <pc:sldMk cId="3714736950" sldId="3481"/>
            <ac:spMk id="64" creationId="{CF674756-6089-47C2-9816-79B39A8E6B9C}"/>
          </ac:spMkLst>
        </pc:spChg>
        <pc:spChg chg="del">
          <ac:chgData name="Helios Sacristan" userId="84b4a8b7-0bd1-4af0-8a16-1746420df77d" providerId="ADAL" clId="{2BB10B9E-5E4F-43CF-8CC1-190707C5AB74}" dt="2022-03-15T10:35:49.714" v="294" actId="478"/>
          <ac:spMkLst>
            <pc:docMk/>
            <pc:sldMk cId="3714736950" sldId="3481"/>
            <ac:spMk id="65" creationId="{9FBF34D9-0E98-438F-8D48-091031F8D30F}"/>
          </ac:spMkLst>
        </pc:spChg>
        <pc:spChg chg="del">
          <ac:chgData name="Helios Sacristan" userId="84b4a8b7-0bd1-4af0-8a16-1746420df77d" providerId="ADAL" clId="{2BB10B9E-5E4F-43CF-8CC1-190707C5AB74}" dt="2022-03-15T10:35:49.714" v="294" actId="478"/>
          <ac:spMkLst>
            <pc:docMk/>
            <pc:sldMk cId="3714736950" sldId="3481"/>
            <ac:spMk id="66" creationId="{73BB2BA3-5B1C-411F-A522-C323851ECFB1}"/>
          </ac:spMkLst>
        </pc:spChg>
        <pc:spChg chg="del">
          <ac:chgData name="Helios Sacristan" userId="84b4a8b7-0bd1-4af0-8a16-1746420df77d" providerId="ADAL" clId="{2BB10B9E-5E4F-43CF-8CC1-190707C5AB74}" dt="2022-03-15T10:35:49.714" v="294" actId="478"/>
          <ac:spMkLst>
            <pc:docMk/>
            <pc:sldMk cId="3714736950" sldId="3481"/>
            <ac:spMk id="67" creationId="{3555EC7E-3AEB-4C71-8026-87E15449AADC}"/>
          </ac:spMkLst>
        </pc:spChg>
        <pc:spChg chg="del">
          <ac:chgData name="Helios Sacristan" userId="84b4a8b7-0bd1-4af0-8a16-1746420df77d" providerId="ADAL" clId="{2BB10B9E-5E4F-43CF-8CC1-190707C5AB74}" dt="2022-03-15T10:35:49.714" v="294" actId="478"/>
          <ac:spMkLst>
            <pc:docMk/>
            <pc:sldMk cId="3714736950" sldId="3481"/>
            <ac:spMk id="68" creationId="{E5DF5A51-8A37-4615-AA5C-2578F547285E}"/>
          </ac:spMkLst>
        </pc:spChg>
        <pc:grpChg chg="add mod">
          <ac:chgData name="Helios Sacristan" userId="84b4a8b7-0bd1-4af0-8a16-1746420df77d" providerId="ADAL" clId="{2BB10B9E-5E4F-43CF-8CC1-190707C5AB74}" dt="2022-03-15T10:39:19.414" v="340" actId="1076"/>
          <ac:grpSpMkLst>
            <pc:docMk/>
            <pc:sldMk cId="3714736950" sldId="3481"/>
            <ac:grpSpMk id="12" creationId="{1B337555-6670-4FF2-8A60-A68BBC18F160}"/>
          </ac:grpSpMkLst>
        </pc:grpChg>
        <pc:picChg chg="add mod">
          <ac:chgData name="Helios Sacristan" userId="84b4a8b7-0bd1-4af0-8a16-1746420df77d" providerId="ADAL" clId="{2BB10B9E-5E4F-43CF-8CC1-190707C5AB74}" dt="2022-03-15T10:39:13.282" v="339" actId="1076"/>
          <ac:picMkLst>
            <pc:docMk/>
            <pc:sldMk cId="3714736950" sldId="3481"/>
            <ac:picMk id="17" creationId="{BEF5C713-5136-44E8-8E0C-098738E142C3}"/>
          </ac:picMkLst>
        </pc:picChg>
      </pc:sldChg>
      <pc:sldChg chg="delSp mod">
        <pc:chgData name="Helios Sacristan" userId="84b4a8b7-0bd1-4af0-8a16-1746420df77d" providerId="ADAL" clId="{2BB10B9E-5E4F-43CF-8CC1-190707C5AB74}" dt="2022-03-15T10:16:50.026" v="55" actId="478"/>
        <pc:sldMkLst>
          <pc:docMk/>
          <pc:sldMk cId="4193239726" sldId="3482"/>
        </pc:sldMkLst>
        <pc:picChg chg="del">
          <ac:chgData name="Helios Sacristan" userId="84b4a8b7-0bd1-4af0-8a16-1746420df77d" providerId="ADAL" clId="{2BB10B9E-5E4F-43CF-8CC1-190707C5AB74}" dt="2022-03-15T10:16:50.026" v="55" actId="478"/>
          <ac:picMkLst>
            <pc:docMk/>
            <pc:sldMk cId="4193239726" sldId="3482"/>
            <ac:picMk id="5" creationId="{EC36B611-AE03-4673-B27F-FB505BE105B4}"/>
          </ac:picMkLst>
        </pc:picChg>
      </pc:sldChg>
      <pc:sldChg chg="delSp mod">
        <pc:chgData name="Helios Sacristan" userId="84b4a8b7-0bd1-4af0-8a16-1746420df77d" providerId="ADAL" clId="{2BB10B9E-5E4F-43CF-8CC1-190707C5AB74}" dt="2022-03-15T10:25:37.025" v="66" actId="478"/>
        <pc:sldMkLst>
          <pc:docMk/>
          <pc:sldMk cId="2611967854" sldId="3484"/>
        </pc:sldMkLst>
        <pc:picChg chg="del">
          <ac:chgData name="Helios Sacristan" userId="84b4a8b7-0bd1-4af0-8a16-1746420df77d" providerId="ADAL" clId="{2BB10B9E-5E4F-43CF-8CC1-190707C5AB74}" dt="2022-03-15T10:25:37.025" v="66" actId="478"/>
          <ac:picMkLst>
            <pc:docMk/>
            <pc:sldMk cId="2611967854" sldId="3484"/>
            <ac:picMk id="5" creationId="{EC36B611-AE03-4673-B27F-FB505BE105B4}"/>
          </ac:picMkLst>
        </pc:picChg>
      </pc:sldChg>
      <pc:sldChg chg="delSp modSp mod">
        <pc:chgData name="Helios Sacristan" userId="84b4a8b7-0bd1-4af0-8a16-1746420df77d" providerId="ADAL" clId="{2BB10B9E-5E4F-43CF-8CC1-190707C5AB74}" dt="2022-03-15T10:27:29.185" v="112" actId="478"/>
        <pc:sldMkLst>
          <pc:docMk/>
          <pc:sldMk cId="3162434316" sldId="3485"/>
        </pc:sldMkLst>
        <pc:spChg chg="mod">
          <ac:chgData name="Helios Sacristan" userId="84b4a8b7-0bd1-4af0-8a16-1746420df77d" providerId="ADAL" clId="{2BB10B9E-5E4F-43CF-8CC1-190707C5AB74}" dt="2022-03-15T10:27:14.170" v="111" actId="6549"/>
          <ac:spMkLst>
            <pc:docMk/>
            <pc:sldMk cId="3162434316" sldId="3485"/>
            <ac:spMk id="6" creationId="{742FE3C3-BDBA-3749-B549-B9F37B8CEC7B}"/>
          </ac:spMkLst>
        </pc:spChg>
        <pc:picChg chg="del">
          <ac:chgData name="Helios Sacristan" userId="84b4a8b7-0bd1-4af0-8a16-1746420df77d" providerId="ADAL" clId="{2BB10B9E-5E4F-43CF-8CC1-190707C5AB74}" dt="2022-03-15T10:27:29.185" v="112" actId="478"/>
          <ac:picMkLst>
            <pc:docMk/>
            <pc:sldMk cId="3162434316" sldId="3485"/>
            <ac:picMk id="5" creationId="{EC36B611-AE03-4673-B27F-FB505BE105B4}"/>
          </ac:picMkLst>
        </pc:picChg>
      </pc:sldChg>
      <pc:sldChg chg="addSp delSp modSp mod">
        <pc:chgData name="Helios Sacristan" userId="84b4a8b7-0bd1-4af0-8a16-1746420df77d" providerId="ADAL" clId="{2BB10B9E-5E4F-43CF-8CC1-190707C5AB74}" dt="2022-03-15T10:42:28.770" v="376" actId="20577"/>
        <pc:sldMkLst>
          <pc:docMk/>
          <pc:sldMk cId="444487990" sldId="3488"/>
        </pc:sldMkLst>
        <pc:spChg chg="add mod">
          <ac:chgData name="Helios Sacristan" userId="84b4a8b7-0bd1-4af0-8a16-1746420df77d" providerId="ADAL" clId="{2BB10B9E-5E4F-43CF-8CC1-190707C5AB74}" dt="2022-03-15T10:42:28.770" v="376" actId="20577"/>
          <ac:spMkLst>
            <pc:docMk/>
            <pc:sldMk cId="444487990" sldId="3488"/>
            <ac:spMk id="10" creationId="{F1AF8424-18F3-454F-B8D3-0F8178AD00B8}"/>
          </ac:spMkLst>
        </pc:spChg>
        <pc:spChg chg="mod">
          <ac:chgData name="Helios Sacristan" userId="84b4a8b7-0bd1-4af0-8a16-1746420df77d" providerId="ADAL" clId="{2BB10B9E-5E4F-43CF-8CC1-190707C5AB74}" dt="2022-03-15T10:40:26.364" v="344" actId="14100"/>
          <ac:spMkLst>
            <pc:docMk/>
            <pc:sldMk cId="444487990" sldId="3488"/>
            <ac:spMk id="13" creationId="{8319023F-68C3-AD4F-93C8-9D44534795C0}"/>
          </ac:spMkLst>
        </pc:spChg>
        <pc:spChg chg="mod">
          <ac:chgData name="Helios Sacristan" userId="84b4a8b7-0bd1-4af0-8a16-1746420df77d" providerId="ADAL" clId="{2BB10B9E-5E4F-43CF-8CC1-190707C5AB74}" dt="2022-03-15T10:41:32.394" v="353" actId="255"/>
          <ac:spMkLst>
            <pc:docMk/>
            <pc:sldMk cId="444487990" sldId="3488"/>
            <ac:spMk id="15" creationId="{167D5E36-5F95-BE43-A28E-D079E10BCE88}"/>
          </ac:spMkLst>
        </pc:spChg>
        <pc:spChg chg="mod">
          <ac:chgData name="Helios Sacristan" userId="84b4a8b7-0bd1-4af0-8a16-1746420df77d" providerId="ADAL" clId="{2BB10B9E-5E4F-43CF-8CC1-190707C5AB74}" dt="2022-03-15T10:40:10.698" v="343" actId="14100"/>
          <ac:spMkLst>
            <pc:docMk/>
            <pc:sldMk cId="444487990" sldId="3488"/>
            <ac:spMk id="17" creationId="{2396DB6F-F7BA-D048-BEBC-CB63E77FA393}"/>
          </ac:spMkLst>
        </pc:spChg>
        <pc:spChg chg="mod">
          <ac:chgData name="Helios Sacristan" userId="84b4a8b7-0bd1-4af0-8a16-1746420df77d" providerId="ADAL" clId="{2BB10B9E-5E4F-43CF-8CC1-190707C5AB74}" dt="2022-03-15T10:41:43.123" v="355" actId="255"/>
          <ac:spMkLst>
            <pc:docMk/>
            <pc:sldMk cId="444487990" sldId="3488"/>
            <ac:spMk id="19" creationId="{C33971B2-B40C-AA4C-BCEE-95CA0BCCACAD}"/>
          </ac:spMkLst>
        </pc:spChg>
        <pc:spChg chg="del">
          <ac:chgData name="Helios Sacristan" userId="84b4a8b7-0bd1-4af0-8a16-1746420df77d" providerId="ADAL" clId="{2BB10B9E-5E4F-43CF-8CC1-190707C5AB74}" dt="2022-03-15T10:42:19.538" v="359" actId="478"/>
          <ac:spMkLst>
            <pc:docMk/>
            <pc:sldMk cId="444487990" sldId="3488"/>
            <ac:spMk id="41" creationId="{1D77A768-8A25-4339-8144-E3E4D4CB9BC5}"/>
          </ac:spMkLst>
        </pc:spChg>
        <pc:picChg chg="mod">
          <ac:chgData name="Helios Sacristan" userId="84b4a8b7-0bd1-4af0-8a16-1746420df77d" providerId="ADAL" clId="{2BB10B9E-5E4F-43CF-8CC1-190707C5AB74}" dt="2022-03-15T10:41:55.140" v="356" actId="14100"/>
          <ac:picMkLst>
            <pc:docMk/>
            <pc:sldMk cId="444487990" sldId="3488"/>
            <ac:picMk id="18" creationId="{B023766F-A4BE-E744-B45A-7110D0FFD987}"/>
          </ac:picMkLst>
        </pc:picChg>
      </pc:sldChg>
      <pc:sldChg chg="del">
        <pc:chgData name="Helios Sacristan" userId="84b4a8b7-0bd1-4af0-8a16-1746420df77d" providerId="ADAL" clId="{2BB10B9E-5E4F-43CF-8CC1-190707C5AB74}" dt="2022-03-15T11:02:04.690" v="669" actId="47"/>
        <pc:sldMkLst>
          <pc:docMk/>
          <pc:sldMk cId="892476575" sldId="3489"/>
        </pc:sldMkLst>
      </pc:sldChg>
      <pc:sldChg chg="del">
        <pc:chgData name="Helios Sacristan" userId="84b4a8b7-0bd1-4af0-8a16-1746420df77d" providerId="ADAL" clId="{2BB10B9E-5E4F-43CF-8CC1-190707C5AB74}" dt="2022-03-15T11:01:35.986" v="663" actId="47"/>
        <pc:sldMkLst>
          <pc:docMk/>
          <pc:sldMk cId="2943595679" sldId="3492"/>
        </pc:sldMkLst>
      </pc:sldChg>
      <pc:sldChg chg="del">
        <pc:chgData name="Helios Sacristan" userId="84b4a8b7-0bd1-4af0-8a16-1746420df77d" providerId="ADAL" clId="{2BB10B9E-5E4F-43CF-8CC1-190707C5AB74}" dt="2022-03-15T11:01:38.107" v="666" actId="47"/>
        <pc:sldMkLst>
          <pc:docMk/>
          <pc:sldMk cId="1336423218" sldId="3493"/>
        </pc:sldMkLst>
      </pc:sldChg>
      <pc:sldChg chg="del">
        <pc:chgData name="Helios Sacristan" userId="84b4a8b7-0bd1-4af0-8a16-1746420df77d" providerId="ADAL" clId="{2BB10B9E-5E4F-43CF-8CC1-190707C5AB74}" dt="2022-03-15T11:01:37.374" v="665" actId="47"/>
        <pc:sldMkLst>
          <pc:docMk/>
          <pc:sldMk cId="1052221814" sldId="3494"/>
        </pc:sldMkLst>
      </pc:sldChg>
      <pc:sldChg chg="addSp delSp modSp add mod">
        <pc:chgData name="Helios Sacristan" userId="84b4a8b7-0bd1-4af0-8a16-1746420df77d" providerId="ADAL" clId="{2BB10B9E-5E4F-43CF-8CC1-190707C5AB74}" dt="2022-03-15T10:52:23.425" v="458" actId="20577"/>
        <pc:sldMkLst>
          <pc:docMk/>
          <pc:sldMk cId="2881082784" sldId="3495"/>
        </pc:sldMkLst>
        <pc:spChg chg="del">
          <ac:chgData name="Helios Sacristan" userId="84b4a8b7-0bd1-4af0-8a16-1746420df77d" providerId="ADAL" clId="{2BB10B9E-5E4F-43CF-8CC1-190707C5AB74}" dt="2022-03-15T10:45:42.339" v="397" actId="478"/>
          <ac:spMkLst>
            <pc:docMk/>
            <pc:sldMk cId="2881082784" sldId="3495"/>
            <ac:spMk id="10" creationId="{F1AF8424-18F3-454F-B8D3-0F8178AD00B8}"/>
          </ac:spMkLst>
        </pc:spChg>
        <pc:spChg chg="add mod">
          <ac:chgData name="Helios Sacristan" userId="84b4a8b7-0bd1-4af0-8a16-1746420df77d" providerId="ADAL" clId="{2BB10B9E-5E4F-43CF-8CC1-190707C5AB74}" dt="2022-03-15T10:52:23.425" v="458" actId="20577"/>
          <ac:spMkLst>
            <pc:docMk/>
            <pc:sldMk cId="2881082784" sldId="3495"/>
            <ac:spMk id="11" creationId="{B2D86033-A936-4C38-BED6-8208A667F6F5}"/>
          </ac:spMkLst>
        </pc:spChg>
        <pc:spChg chg="del">
          <ac:chgData name="Helios Sacristan" userId="84b4a8b7-0bd1-4af0-8a16-1746420df77d" providerId="ADAL" clId="{2BB10B9E-5E4F-43CF-8CC1-190707C5AB74}" dt="2022-03-15T10:45:42.339" v="397" actId="478"/>
          <ac:spMkLst>
            <pc:docMk/>
            <pc:sldMk cId="2881082784" sldId="3495"/>
            <ac:spMk id="13" creationId="{8319023F-68C3-AD4F-93C8-9D44534795C0}"/>
          </ac:spMkLst>
        </pc:spChg>
        <pc:spChg chg="del">
          <ac:chgData name="Helios Sacristan" userId="84b4a8b7-0bd1-4af0-8a16-1746420df77d" providerId="ADAL" clId="{2BB10B9E-5E4F-43CF-8CC1-190707C5AB74}" dt="2022-03-15T10:45:42.339" v="397" actId="478"/>
          <ac:spMkLst>
            <pc:docMk/>
            <pc:sldMk cId="2881082784" sldId="3495"/>
            <ac:spMk id="14" creationId="{7CF1AD18-25C8-AA43-A659-EE51094231E6}"/>
          </ac:spMkLst>
        </pc:spChg>
        <pc:spChg chg="del">
          <ac:chgData name="Helios Sacristan" userId="84b4a8b7-0bd1-4af0-8a16-1746420df77d" providerId="ADAL" clId="{2BB10B9E-5E4F-43CF-8CC1-190707C5AB74}" dt="2022-03-15T10:45:42.339" v="397" actId="478"/>
          <ac:spMkLst>
            <pc:docMk/>
            <pc:sldMk cId="2881082784" sldId="3495"/>
            <ac:spMk id="15" creationId="{167D5E36-5F95-BE43-A28E-D079E10BCE88}"/>
          </ac:spMkLst>
        </pc:spChg>
        <pc:spChg chg="del">
          <ac:chgData name="Helios Sacristan" userId="84b4a8b7-0bd1-4af0-8a16-1746420df77d" providerId="ADAL" clId="{2BB10B9E-5E4F-43CF-8CC1-190707C5AB74}" dt="2022-03-15T10:45:42.339" v="397" actId="478"/>
          <ac:spMkLst>
            <pc:docMk/>
            <pc:sldMk cId="2881082784" sldId="3495"/>
            <ac:spMk id="16" creationId="{40180320-D2FD-5D45-BE20-B1FB70583832}"/>
          </ac:spMkLst>
        </pc:spChg>
        <pc:spChg chg="del">
          <ac:chgData name="Helios Sacristan" userId="84b4a8b7-0bd1-4af0-8a16-1746420df77d" providerId="ADAL" clId="{2BB10B9E-5E4F-43CF-8CC1-190707C5AB74}" dt="2022-03-15T10:45:42.339" v="397" actId="478"/>
          <ac:spMkLst>
            <pc:docMk/>
            <pc:sldMk cId="2881082784" sldId="3495"/>
            <ac:spMk id="17" creationId="{2396DB6F-F7BA-D048-BEBC-CB63E77FA393}"/>
          </ac:spMkLst>
        </pc:spChg>
        <pc:spChg chg="del">
          <ac:chgData name="Helios Sacristan" userId="84b4a8b7-0bd1-4af0-8a16-1746420df77d" providerId="ADAL" clId="{2BB10B9E-5E4F-43CF-8CC1-190707C5AB74}" dt="2022-03-15T10:45:42.339" v="397" actId="478"/>
          <ac:spMkLst>
            <pc:docMk/>
            <pc:sldMk cId="2881082784" sldId="3495"/>
            <ac:spMk id="19" creationId="{C33971B2-B40C-AA4C-BCEE-95CA0BCCACAD}"/>
          </ac:spMkLst>
        </pc:spChg>
        <pc:spChg chg="mod">
          <ac:chgData name="Helios Sacristan" userId="84b4a8b7-0bd1-4af0-8a16-1746420df77d" providerId="ADAL" clId="{2BB10B9E-5E4F-43CF-8CC1-190707C5AB74}" dt="2022-03-15T10:46:55.646" v="405" actId="14100"/>
          <ac:spMkLst>
            <pc:docMk/>
            <pc:sldMk cId="2881082784" sldId="3495"/>
            <ac:spMk id="21" creationId="{6049E013-85BB-42BE-96BF-A37359B49B58}"/>
          </ac:spMkLst>
        </pc:spChg>
        <pc:spChg chg="mod">
          <ac:chgData name="Helios Sacristan" userId="84b4a8b7-0bd1-4af0-8a16-1746420df77d" providerId="ADAL" clId="{2BB10B9E-5E4F-43CF-8CC1-190707C5AB74}" dt="2022-03-15T10:48:50.332" v="424" actId="1076"/>
          <ac:spMkLst>
            <pc:docMk/>
            <pc:sldMk cId="2881082784" sldId="3495"/>
            <ac:spMk id="22" creationId="{660072F7-20D1-4748-BDA4-84C24E20A55D}"/>
          </ac:spMkLst>
        </pc:spChg>
        <pc:spChg chg="mod">
          <ac:chgData name="Helios Sacristan" userId="84b4a8b7-0bd1-4af0-8a16-1746420df77d" providerId="ADAL" clId="{2BB10B9E-5E4F-43CF-8CC1-190707C5AB74}" dt="2022-03-15T10:48:08.766" v="417" actId="1076"/>
          <ac:spMkLst>
            <pc:docMk/>
            <pc:sldMk cId="2881082784" sldId="3495"/>
            <ac:spMk id="23" creationId="{DF5CD06F-59D2-46A4-BF0D-0416A610F602}"/>
          </ac:spMkLst>
        </pc:spChg>
        <pc:spChg chg="mod">
          <ac:chgData name="Helios Sacristan" userId="84b4a8b7-0bd1-4af0-8a16-1746420df77d" providerId="ADAL" clId="{2BB10B9E-5E4F-43CF-8CC1-190707C5AB74}" dt="2022-03-15T10:48:14.785" v="419" actId="1076"/>
          <ac:spMkLst>
            <pc:docMk/>
            <pc:sldMk cId="2881082784" sldId="3495"/>
            <ac:spMk id="24" creationId="{08B99B83-CF36-49D5-8699-6385B07FD6F5}"/>
          </ac:spMkLst>
        </pc:spChg>
        <pc:spChg chg="mod">
          <ac:chgData name="Helios Sacristan" userId="84b4a8b7-0bd1-4af0-8a16-1746420df77d" providerId="ADAL" clId="{2BB10B9E-5E4F-43CF-8CC1-190707C5AB74}" dt="2022-03-15T10:48:01.830" v="415" actId="1076"/>
          <ac:spMkLst>
            <pc:docMk/>
            <pc:sldMk cId="2881082784" sldId="3495"/>
            <ac:spMk id="25" creationId="{187868C9-DD96-425C-BCF8-0F7028ABD800}"/>
          </ac:spMkLst>
        </pc:spChg>
        <pc:spChg chg="add mod">
          <ac:chgData name="Helios Sacristan" userId="84b4a8b7-0bd1-4af0-8a16-1746420df77d" providerId="ADAL" clId="{2BB10B9E-5E4F-43CF-8CC1-190707C5AB74}" dt="2022-03-15T10:48:37.660" v="423" actId="1076"/>
          <ac:spMkLst>
            <pc:docMk/>
            <pc:sldMk cId="2881082784" sldId="3495"/>
            <ac:spMk id="26" creationId="{7C7C9204-D563-41E2-8AAD-CFB222FC4021}"/>
          </ac:spMkLst>
        </pc:spChg>
        <pc:spChg chg="add mod">
          <ac:chgData name="Helios Sacristan" userId="84b4a8b7-0bd1-4af0-8a16-1746420df77d" providerId="ADAL" clId="{2BB10B9E-5E4F-43CF-8CC1-190707C5AB74}" dt="2022-03-15T10:46:49.182" v="404" actId="255"/>
          <ac:spMkLst>
            <pc:docMk/>
            <pc:sldMk cId="2881082784" sldId="3495"/>
            <ac:spMk id="27" creationId="{4DE4E2EC-007E-4060-B455-C7D7D231F444}"/>
          </ac:spMkLst>
        </pc:spChg>
        <pc:spChg chg="add mod">
          <ac:chgData name="Helios Sacristan" userId="84b4a8b7-0bd1-4af0-8a16-1746420df77d" providerId="ADAL" clId="{2BB10B9E-5E4F-43CF-8CC1-190707C5AB74}" dt="2022-03-15T10:48:37.660" v="423" actId="1076"/>
          <ac:spMkLst>
            <pc:docMk/>
            <pc:sldMk cId="2881082784" sldId="3495"/>
            <ac:spMk id="28" creationId="{1343DDD6-2589-404C-82B9-703E681B5AA2}"/>
          </ac:spMkLst>
        </pc:spChg>
        <pc:spChg chg="add mod">
          <ac:chgData name="Helios Sacristan" userId="84b4a8b7-0bd1-4af0-8a16-1746420df77d" providerId="ADAL" clId="{2BB10B9E-5E4F-43CF-8CC1-190707C5AB74}" dt="2022-03-15T10:46:41.443" v="403" actId="14100"/>
          <ac:spMkLst>
            <pc:docMk/>
            <pc:sldMk cId="2881082784" sldId="3495"/>
            <ac:spMk id="29" creationId="{9FC4D1E6-FB0F-47F7-A121-198206B26731}"/>
          </ac:spMkLst>
        </pc:spChg>
        <pc:spChg chg="mod">
          <ac:chgData name="Helios Sacristan" userId="84b4a8b7-0bd1-4af0-8a16-1746420df77d" providerId="ADAL" clId="{2BB10B9E-5E4F-43CF-8CC1-190707C5AB74}" dt="2022-03-15T10:49:09.950" v="428" actId="14100"/>
          <ac:spMkLst>
            <pc:docMk/>
            <pc:sldMk cId="2881082784" sldId="3495"/>
            <ac:spMk id="31" creationId="{14586551-08ED-4436-9C6C-2A49936C689D}"/>
          </ac:spMkLst>
        </pc:spChg>
        <pc:spChg chg="mod">
          <ac:chgData name="Helios Sacristan" userId="84b4a8b7-0bd1-4af0-8a16-1746420df77d" providerId="ADAL" clId="{2BB10B9E-5E4F-43CF-8CC1-190707C5AB74}" dt="2022-03-15T10:49:05.540" v="427" actId="255"/>
          <ac:spMkLst>
            <pc:docMk/>
            <pc:sldMk cId="2881082784" sldId="3495"/>
            <ac:spMk id="32" creationId="{650C662D-E480-4C6E-910B-728E3BC8123F}"/>
          </ac:spMkLst>
        </pc:spChg>
        <pc:spChg chg="mod">
          <ac:chgData name="Helios Sacristan" userId="84b4a8b7-0bd1-4af0-8a16-1746420df77d" providerId="ADAL" clId="{2BB10B9E-5E4F-43CF-8CC1-190707C5AB74}" dt="2022-03-15T10:49:00.076" v="426" actId="14100"/>
          <ac:spMkLst>
            <pc:docMk/>
            <pc:sldMk cId="2881082784" sldId="3495"/>
            <ac:spMk id="33" creationId="{8EF3B68E-B22A-48EA-8B22-73E4FBFCFA43}"/>
          </ac:spMkLst>
        </pc:spChg>
        <pc:spChg chg="mod">
          <ac:chgData name="Helios Sacristan" userId="84b4a8b7-0bd1-4af0-8a16-1746420df77d" providerId="ADAL" clId="{2BB10B9E-5E4F-43CF-8CC1-190707C5AB74}" dt="2022-03-15T10:50:08.298" v="437" actId="14100"/>
          <ac:spMkLst>
            <pc:docMk/>
            <pc:sldMk cId="2881082784" sldId="3495"/>
            <ac:spMk id="35" creationId="{6F4E611C-8E33-4DDA-A3D1-2484B33186AE}"/>
          </ac:spMkLst>
        </pc:spChg>
        <pc:spChg chg="mod">
          <ac:chgData name="Helios Sacristan" userId="84b4a8b7-0bd1-4af0-8a16-1746420df77d" providerId="ADAL" clId="{2BB10B9E-5E4F-43CF-8CC1-190707C5AB74}" dt="2022-03-15T10:45:58.079" v="400" actId="14100"/>
          <ac:spMkLst>
            <pc:docMk/>
            <pc:sldMk cId="2881082784" sldId="3495"/>
            <ac:spMk id="36" creationId="{C1809C57-762A-443C-9F07-46F51627540C}"/>
          </ac:spMkLst>
        </pc:spChg>
        <pc:spChg chg="mod">
          <ac:chgData name="Helios Sacristan" userId="84b4a8b7-0bd1-4af0-8a16-1746420df77d" providerId="ADAL" clId="{2BB10B9E-5E4F-43CF-8CC1-190707C5AB74}" dt="2022-03-15T10:49:39.925" v="432" actId="14100"/>
          <ac:spMkLst>
            <pc:docMk/>
            <pc:sldMk cId="2881082784" sldId="3495"/>
            <ac:spMk id="39" creationId="{BC01AADE-D6FA-43F9-8461-12B1AFEFB71D}"/>
          </ac:spMkLst>
        </pc:spChg>
        <pc:spChg chg="mod">
          <ac:chgData name="Helios Sacristan" userId="84b4a8b7-0bd1-4af0-8a16-1746420df77d" providerId="ADAL" clId="{2BB10B9E-5E4F-43CF-8CC1-190707C5AB74}" dt="2022-03-15T10:50:27.690" v="444" actId="1036"/>
          <ac:spMkLst>
            <pc:docMk/>
            <pc:sldMk cId="2881082784" sldId="3495"/>
            <ac:spMk id="40" creationId="{977959B3-8A90-4FAF-9E1D-A76B1F0D300A}"/>
          </ac:spMkLst>
        </pc:spChg>
        <pc:spChg chg="mod">
          <ac:chgData name="Helios Sacristan" userId="84b4a8b7-0bd1-4af0-8a16-1746420df77d" providerId="ADAL" clId="{2BB10B9E-5E4F-43CF-8CC1-190707C5AB74}" dt="2022-03-15T10:50:05.682" v="436" actId="1076"/>
          <ac:spMkLst>
            <pc:docMk/>
            <pc:sldMk cId="2881082784" sldId="3495"/>
            <ac:spMk id="41" creationId="{7801D5C8-A5AE-4207-AEE9-4D3765E78DB6}"/>
          </ac:spMkLst>
        </pc:spChg>
        <pc:spChg chg="mod">
          <ac:chgData name="Helios Sacristan" userId="84b4a8b7-0bd1-4af0-8a16-1746420df77d" providerId="ADAL" clId="{2BB10B9E-5E4F-43CF-8CC1-190707C5AB74}" dt="2022-03-15T10:50:12.084" v="438" actId="1076"/>
          <ac:spMkLst>
            <pc:docMk/>
            <pc:sldMk cId="2881082784" sldId="3495"/>
            <ac:spMk id="42" creationId="{0565BAFF-E238-44AC-B78B-739DC1D92784}"/>
          </ac:spMkLst>
        </pc:spChg>
        <pc:grpChg chg="add mod">
          <ac:chgData name="Helios Sacristan" userId="84b4a8b7-0bd1-4af0-8a16-1746420df77d" providerId="ADAL" clId="{2BB10B9E-5E4F-43CF-8CC1-190707C5AB74}" dt="2022-03-15T10:45:58.079" v="400" actId="14100"/>
          <ac:grpSpMkLst>
            <pc:docMk/>
            <pc:sldMk cId="2881082784" sldId="3495"/>
            <ac:grpSpMk id="12" creationId="{53264A7C-75AD-4BF2-BB35-C7DE788979AE}"/>
          </ac:grpSpMkLst>
        </pc:grpChg>
        <pc:grpChg chg="mod">
          <ac:chgData name="Helios Sacristan" userId="84b4a8b7-0bd1-4af0-8a16-1746420df77d" providerId="ADAL" clId="{2BB10B9E-5E4F-43CF-8CC1-190707C5AB74}" dt="2022-03-15T10:45:58.079" v="400" actId="14100"/>
          <ac:grpSpMkLst>
            <pc:docMk/>
            <pc:sldMk cId="2881082784" sldId="3495"/>
            <ac:grpSpMk id="20" creationId="{D582C5B2-FC69-485D-A476-6178479B949E}"/>
          </ac:grpSpMkLst>
        </pc:grpChg>
        <pc:grpChg chg="add mod">
          <ac:chgData name="Helios Sacristan" userId="84b4a8b7-0bd1-4af0-8a16-1746420df77d" providerId="ADAL" clId="{2BB10B9E-5E4F-43CF-8CC1-190707C5AB74}" dt="2022-03-15T10:45:58.079" v="400" actId="14100"/>
          <ac:grpSpMkLst>
            <pc:docMk/>
            <pc:sldMk cId="2881082784" sldId="3495"/>
            <ac:grpSpMk id="30" creationId="{C8A30EEF-1128-401D-AF89-DB6BB7879ADA}"/>
          </ac:grpSpMkLst>
        </pc:grpChg>
        <pc:grpChg chg="mod">
          <ac:chgData name="Helios Sacristan" userId="84b4a8b7-0bd1-4af0-8a16-1746420df77d" providerId="ADAL" clId="{2BB10B9E-5E4F-43CF-8CC1-190707C5AB74}" dt="2022-03-15T10:45:58.079" v="400" actId="14100"/>
          <ac:grpSpMkLst>
            <pc:docMk/>
            <pc:sldMk cId="2881082784" sldId="3495"/>
            <ac:grpSpMk id="34" creationId="{4A18C19F-024C-4F6F-A57A-60343359265A}"/>
          </ac:grpSpMkLst>
        </pc:grpChg>
        <pc:grpChg chg="mod">
          <ac:chgData name="Helios Sacristan" userId="84b4a8b7-0bd1-4af0-8a16-1746420df77d" providerId="ADAL" clId="{2BB10B9E-5E4F-43CF-8CC1-190707C5AB74}" dt="2022-03-15T10:45:58.079" v="400" actId="14100"/>
          <ac:grpSpMkLst>
            <pc:docMk/>
            <pc:sldMk cId="2881082784" sldId="3495"/>
            <ac:grpSpMk id="37" creationId="{9CA7BFE2-5FF6-406D-B605-F5829303BBAC}"/>
          </ac:grpSpMkLst>
        </pc:grpChg>
        <pc:grpChg chg="mod">
          <ac:chgData name="Helios Sacristan" userId="84b4a8b7-0bd1-4af0-8a16-1746420df77d" providerId="ADAL" clId="{2BB10B9E-5E4F-43CF-8CC1-190707C5AB74}" dt="2022-03-15T10:45:58.079" v="400" actId="14100"/>
          <ac:grpSpMkLst>
            <pc:docMk/>
            <pc:sldMk cId="2881082784" sldId="3495"/>
            <ac:grpSpMk id="38" creationId="{99D51A0A-B62D-4208-ABCB-73328242C65C}"/>
          </ac:grpSpMkLst>
        </pc:grpChg>
        <pc:picChg chg="del">
          <ac:chgData name="Helios Sacristan" userId="84b4a8b7-0bd1-4af0-8a16-1746420df77d" providerId="ADAL" clId="{2BB10B9E-5E4F-43CF-8CC1-190707C5AB74}" dt="2022-03-15T10:45:42.339" v="397" actId="478"/>
          <ac:picMkLst>
            <pc:docMk/>
            <pc:sldMk cId="2881082784" sldId="3495"/>
            <ac:picMk id="18" creationId="{B023766F-A4BE-E744-B45A-7110D0FFD987}"/>
          </ac:picMkLst>
        </pc:picChg>
        <pc:picChg chg="add mod">
          <ac:chgData name="Helios Sacristan" userId="84b4a8b7-0bd1-4af0-8a16-1746420df77d" providerId="ADAL" clId="{2BB10B9E-5E4F-43CF-8CC1-190707C5AB74}" dt="2022-03-15T10:45:58.079" v="400" actId="14100"/>
          <ac:picMkLst>
            <pc:docMk/>
            <pc:sldMk cId="2881082784" sldId="3495"/>
            <ac:picMk id="43" creationId="{43AEE056-26F6-46C5-ABEA-B843FD78DB05}"/>
          </ac:picMkLst>
        </pc:picChg>
      </pc:sldChg>
      <pc:sldMasterChg chg="modSldLayout">
        <pc:chgData name="Helios Sacristan" userId="84b4a8b7-0bd1-4af0-8a16-1746420df77d" providerId="ADAL" clId="{2BB10B9E-5E4F-43CF-8CC1-190707C5AB74}" dt="2022-03-15T10:23:24.945" v="64" actId="478"/>
        <pc:sldMasterMkLst>
          <pc:docMk/>
          <pc:sldMasterMk cId="0" sldId="2147483663"/>
        </pc:sldMasterMkLst>
        <pc:sldLayoutChg chg="delSp mod">
          <pc:chgData name="Helios Sacristan" userId="84b4a8b7-0bd1-4af0-8a16-1746420df77d" providerId="ADAL" clId="{2BB10B9E-5E4F-43CF-8CC1-190707C5AB74}" dt="2022-03-15T10:23:13.705" v="61" actId="478"/>
          <pc:sldLayoutMkLst>
            <pc:docMk/>
            <pc:sldMasterMk cId="0" sldId="2147483663"/>
            <pc:sldLayoutMk cId="1525322991" sldId="2147483845"/>
          </pc:sldLayoutMkLst>
          <pc:picChg chg="del">
            <ac:chgData name="Helios Sacristan" userId="84b4a8b7-0bd1-4af0-8a16-1746420df77d" providerId="ADAL" clId="{2BB10B9E-5E4F-43CF-8CC1-190707C5AB74}" dt="2022-03-15T10:23:13.705" v="61" actId="478"/>
            <ac:picMkLst>
              <pc:docMk/>
              <pc:sldMasterMk cId="0" sldId="2147483663"/>
              <pc:sldLayoutMk cId="1525322991" sldId="2147483845"/>
              <ac:picMk id="14" creationId="{50906C2D-587E-43E5-97DE-001F6E41F17F}"/>
            </ac:picMkLst>
          </pc:picChg>
        </pc:sldLayoutChg>
        <pc:sldLayoutChg chg="delSp mod">
          <pc:chgData name="Helios Sacristan" userId="84b4a8b7-0bd1-4af0-8a16-1746420df77d" providerId="ADAL" clId="{2BB10B9E-5E4F-43CF-8CC1-190707C5AB74}" dt="2022-03-15T10:23:21.186" v="63" actId="478"/>
          <pc:sldLayoutMkLst>
            <pc:docMk/>
            <pc:sldMasterMk cId="0" sldId="2147483663"/>
            <pc:sldLayoutMk cId="1568323507" sldId="2147483846"/>
          </pc:sldLayoutMkLst>
          <pc:picChg chg="del">
            <ac:chgData name="Helios Sacristan" userId="84b4a8b7-0bd1-4af0-8a16-1746420df77d" providerId="ADAL" clId="{2BB10B9E-5E4F-43CF-8CC1-190707C5AB74}" dt="2022-03-15T10:23:21.186" v="63" actId="478"/>
            <ac:picMkLst>
              <pc:docMk/>
              <pc:sldMasterMk cId="0" sldId="2147483663"/>
              <pc:sldLayoutMk cId="1568323507" sldId="2147483846"/>
              <ac:picMk id="14" creationId="{4160FBE5-689C-4BC0-9B7F-442ABD6E6299}"/>
            </ac:picMkLst>
          </pc:picChg>
        </pc:sldLayoutChg>
        <pc:sldLayoutChg chg="delSp mod">
          <pc:chgData name="Helios Sacristan" userId="84b4a8b7-0bd1-4af0-8a16-1746420df77d" providerId="ADAL" clId="{2BB10B9E-5E4F-43CF-8CC1-190707C5AB74}" dt="2022-03-15T10:23:24.945" v="64" actId="478"/>
          <pc:sldLayoutMkLst>
            <pc:docMk/>
            <pc:sldMasterMk cId="0" sldId="2147483663"/>
            <pc:sldLayoutMk cId="471645590" sldId="2147483847"/>
          </pc:sldLayoutMkLst>
          <pc:picChg chg="del">
            <ac:chgData name="Helios Sacristan" userId="84b4a8b7-0bd1-4af0-8a16-1746420df77d" providerId="ADAL" clId="{2BB10B9E-5E4F-43CF-8CC1-190707C5AB74}" dt="2022-03-15T10:23:24.945" v="64" actId="478"/>
            <ac:picMkLst>
              <pc:docMk/>
              <pc:sldMasterMk cId="0" sldId="2147483663"/>
              <pc:sldLayoutMk cId="471645590" sldId="2147483847"/>
              <ac:picMk id="16" creationId="{9C6B7C7B-2169-471B-91E9-F49E48A9898E}"/>
            </ac:picMkLst>
          </pc:picChg>
        </pc:sldLayoutChg>
        <pc:sldLayoutChg chg="delSp mod">
          <pc:chgData name="Helios Sacristan" userId="84b4a8b7-0bd1-4af0-8a16-1746420df77d" providerId="ADAL" clId="{2BB10B9E-5E4F-43CF-8CC1-190707C5AB74}" dt="2022-03-15T10:23:04.546" v="60" actId="478"/>
          <pc:sldLayoutMkLst>
            <pc:docMk/>
            <pc:sldMasterMk cId="0" sldId="2147483663"/>
            <pc:sldLayoutMk cId="4076461017" sldId="2147483848"/>
          </pc:sldLayoutMkLst>
          <pc:picChg chg="del">
            <ac:chgData name="Helios Sacristan" userId="84b4a8b7-0bd1-4af0-8a16-1746420df77d" providerId="ADAL" clId="{2BB10B9E-5E4F-43CF-8CC1-190707C5AB74}" dt="2022-03-15T10:23:04.546" v="60" actId="478"/>
            <ac:picMkLst>
              <pc:docMk/>
              <pc:sldMasterMk cId="0" sldId="2147483663"/>
              <pc:sldLayoutMk cId="4076461017" sldId="2147483848"/>
              <ac:picMk id="13" creationId="{842F0B74-4092-4DA6-BA12-68648D3ED1D9}"/>
            </ac:picMkLst>
          </pc:picChg>
        </pc:sldLayoutChg>
        <pc:sldLayoutChg chg="delSp mod">
          <pc:chgData name="Helios Sacristan" userId="84b4a8b7-0bd1-4af0-8a16-1746420df77d" providerId="ADAL" clId="{2BB10B9E-5E4F-43CF-8CC1-190707C5AB74}" dt="2022-03-15T10:23:00.490" v="59" actId="478"/>
          <pc:sldLayoutMkLst>
            <pc:docMk/>
            <pc:sldMasterMk cId="0" sldId="2147483663"/>
            <pc:sldLayoutMk cId="189857547" sldId="2147483849"/>
          </pc:sldLayoutMkLst>
          <pc:picChg chg="del">
            <ac:chgData name="Helios Sacristan" userId="84b4a8b7-0bd1-4af0-8a16-1746420df77d" providerId="ADAL" clId="{2BB10B9E-5E4F-43CF-8CC1-190707C5AB74}" dt="2022-03-15T10:23:00.490" v="59" actId="478"/>
            <ac:picMkLst>
              <pc:docMk/>
              <pc:sldMasterMk cId="0" sldId="2147483663"/>
              <pc:sldLayoutMk cId="189857547" sldId="2147483849"/>
              <ac:picMk id="13" creationId="{F3DBCEC2-85AD-43A5-9474-46D9029B66FF}"/>
            </ac:picMkLst>
          </pc:picChg>
        </pc:sldLayoutChg>
        <pc:sldLayoutChg chg="delSp mod">
          <pc:chgData name="Helios Sacristan" userId="84b4a8b7-0bd1-4af0-8a16-1746420df77d" providerId="ADAL" clId="{2BB10B9E-5E4F-43CF-8CC1-190707C5AB74}" dt="2022-03-15T10:22:57.514" v="58" actId="478"/>
          <pc:sldLayoutMkLst>
            <pc:docMk/>
            <pc:sldMasterMk cId="0" sldId="2147483663"/>
            <pc:sldLayoutMk cId="1189300548" sldId="2147483850"/>
          </pc:sldLayoutMkLst>
          <pc:picChg chg="del">
            <ac:chgData name="Helios Sacristan" userId="84b4a8b7-0bd1-4af0-8a16-1746420df77d" providerId="ADAL" clId="{2BB10B9E-5E4F-43CF-8CC1-190707C5AB74}" dt="2022-03-15T10:22:57.514" v="58" actId="478"/>
            <ac:picMkLst>
              <pc:docMk/>
              <pc:sldMasterMk cId="0" sldId="2147483663"/>
              <pc:sldLayoutMk cId="1189300548" sldId="2147483850"/>
              <ac:picMk id="16" creationId="{BB171106-989B-44B5-8999-655937B67F82}"/>
            </ac:picMkLst>
          </pc:picChg>
        </pc:sldLayoutChg>
        <pc:sldLayoutChg chg="delSp mod">
          <pc:chgData name="Helios Sacristan" userId="84b4a8b7-0bd1-4af0-8a16-1746420df77d" providerId="ADAL" clId="{2BB10B9E-5E4F-43CF-8CC1-190707C5AB74}" dt="2022-03-15T10:22:34.963" v="57" actId="478"/>
          <pc:sldLayoutMkLst>
            <pc:docMk/>
            <pc:sldMasterMk cId="0" sldId="2147483663"/>
            <pc:sldLayoutMk cId="3109206262" sldId="2147483851"/>
          </pc:sldLayoutMkLst>
          <pc:picChg chg="del">
            <ac:chgData name="Helios Sacristan" userId="84b4a8b7-0bd1-4af0-8a16-1746420df77d" providerId="ADAL" clId="{2BB10B9E-5E4F-43CF-8CC1-190707C5AB74}" dt="2022-03-15T10:22:34.963" v="57" actId="478"/>
            <ac:picMkLst>
              <pc:docMk/>
              <pc:sldMasterMk cId="0" sldId="2147483663"/>
              <pc:sldLayoutMk cId="3109206262" sldId="2147483851"/>
              <ac:picMk id="15" creationId="{2ECBEDF6-3A69-433F-AD03-277E976F97CB}"/>
            </ac:picMkLst>
          </pc:picChg>
        </pc:sldLayoutChg>
        <pc:sldLayoutChg chg="delSp mod">
          <pc:chgData name="Helios Sacristan" userId="84b4a8b7-0bd1-4af0-8a16-1746420df77d" providerId="ADAL" clId="{2BB10B9E-5E4F-43CF-8CC1-190707C5AB74}" dt="2022-03-15T10:23:16.858" v="62" actId="478"/>
          <pc:sldLayoutMkLst>
            <pc:docMk/>
            <pc:sldMasterMk cId="0" sldId="2147483663"/>
            <pc:sldLayoutMk cId="426079941" sldId="2147483854"/>
          </pc:sldLayoutMkLst>
          <pc:picChg chg="del">
            <ac:chgData name="Helios Sacristan" userId="84b4a8b7-0bd1-4af0-8a16-1746420df77d" providerId="ADAL" clId="{2BB10B9E-5E4F-43CF-8CC1-190707C5AB74}" dt="2022-03-15T10:23:16.858" v="62" actId="478"/>
            <ac:picMkLst>
              <pc:docMk/>
              <pc:sldMasterMk cId="0" sldId="2147483663"/>
              <pc:sldLayoutMk cId="426079941" sldId="2147483854"/>
              <ac:picMk id="14" creationId="{A77917E0-F146-405E-80FA-F0AF138D3CDE}"/>
            </ac:picMkLst>
          </pc:picChg>
        </pc:sldLayoutChg>
      </pc:sldMasterChg>
    </pc:docChg>
  </pc:docChgLst>
  <pc:docChgLst>
    <pc:chgData name="Nuria Machicot" userId="2a33368c-6e05-4a0c-8a8f-a6734d5f3d7c" providerId="ADAL" clId="{F7230915-921B-B24E-A332-4A0F6ED632B7}"/>
    <pc:docChg chg="undo redo custSel addSld delSld modSld sldOrd">
      <pc:chgData name="Nuria Machicot" userId="2a33368c-6e05-4a0c-8a8f-a6734d5f3d7c" providerId="ADAL" clId="{F7230915-921B-B24E-A332-4A0F6ED632B7}" dt="2022-03-08T07:53:25.581" v="1003" actId="1036"/>
      <pc:docMkLst>
        <pc:docMk/>
      </pc:docMkLst>
      <pc:sldChg chg="addSp delSp modSp mod">
        <pc:chgData name="Nuria Machicot" userId="2a33368c-6e05-4a0c-8a8f-a6734d5f3d7c" providerId="ADAL" clId="{F7230915-921B-B24E-A332-4A0F6ED632B7}" dt="2022-03-07T11:33:02.221" v="197" actId="1076"/>
        <pc:sldMkLst>
          <pc:docMk/>
          <pc:sldMk cId="1933839763" sldId="268"/>
        </pc:sldMkLst>
        <pc:spChg chg="del">
          <ac:chgData name="Nuria Machicot" userId="2a33368c-6e05-4a0c-8a8f-a6734d5f3d7c" providerId="ADAL" clId="{F7230915-921B-B24E-A332-4A0F6ED632B7}" dt="2022-03-07T11:32:29.955" v="187" actId="478"/>
          <ac:spMkLst>
            <pc:docMk/>
            <pc:sldMk cId="1933839763" sldId="268"/>
            <ac:spMk id="4" creationId="{BE231FC2-BF4F-4365-8D46-620E525485DE}"/>
          </ac:spMkLst>
        </pc:spChg>
        <pc:spChg chg="del">
          <ac:chgData name="Nuria Machicot" userId="2a33368c-6e05-4a0c-8a8f-a6734d5f3d7c" providerId="ADAL" clId="{F7230915-921B-B24E-A332-4A0F6ED632B7}" dt="2022-03-07T11:32:39.037" v="188" actId="478"/>
          <ac:spMkLst>
            <pc:docMk/>
            <pc:sldMk cId="1933839763" sldId="268"/>
            <ac:spMk id="6" creationId="{86DA02BC-F74F-4025-B23B-0B6CDE2881C9}"/>
          </ac:spMkLst>
        </pc:spChg>
        <pc:spChg chg="mod">
          <ac:chgData name="Nuria Machicot" userId="2a33368c-6e05-4a0c-8a8f-a6734d5f3d7c" providerId="ADAL" clId="{F7230915-921B-B24E-A332-4A0F6ED632B7}" dt="2022-03-07T11:32:54.068" v="195" actId="1076"/>
          <ac:spMkLst>
            <pc:docMk/>
            <pc:sldMk cId="1933839763" sldId="268"/>
            <ac:spMk id="7" creationId="{A297C847-54CC-4A1E-BE38-48B27DD482DD}"/>
          </ac:spMkLst>
        </pc:spChg>
        <pc:spChg chg="add mod">
          <ac:chgData name="Nuria Machicot" userId="2a33368c-6e05-4a0c-8a8f-a6734d5f3d7c" providerId="ADAL" clId="{F7230915-921B-B24E-A332-4A0F6ED632B7}" dt="2022-03-07T11:33:02.221" v="197" actId="1076"/>
          <ac:spMkLst>
            <pc:docMk/>
            <pc:sldMk cId="1933839763" sldId="268"/>
            <ac:spMk id="8" creationId="{F75FFBCB-6051-B54A-8D3F-D60E604A5371}"/>
          </ac:spMkLst>
        </pc:spChg>
        <pc:picChg chg="mod">
          <ac:chgData name="Nuria Machicot" userId="2a33368c-6e05-4a0c-8a8f-a6734d5f3d7c" providerId="ADAL" clId="{F7230915-921B-B24E-A332-4A0F6ED632B7}" dt="2022-03-07T11:32:58.588" v="196" actId="1076"/>
          <ac:picMkLst>
            <pc:docMk/>
            <pc:sldMk cId="1933839763" sldId="268"/>
            <ac:picMk id="5" creationId="{DDCDDB34-B0D2-4BF6-884C-C617C5BBF4F6}"/>
          </ac:picMkLst>
        </pc:picChg>
      </pc:sldChg>
      <pc:sldChg chg="addSp delSp modSp mod ord modClrScheme chgLayout">
        <pc:chgData name="Nuria Machicot" userId="2a33368c-6e05-4a0c-8a8f-a6734d5f3d7c" providerId="ADAL" clId="{F7230915-921B-B24E-A332-4A0F6ED632B7}" dt="2022-03-07T11:49:52.433" v="388" actId="700"/>
        <pc:sldMkLst>
          <pc:docMk/>
          <pc:sldMk cId="596925078" sldId="269"/>
        </pc:sldMkLst>
        <pc:spChg chg="add del mod">
          <ac:chgData name="Nuria Machicot" userId="2a33368c-6e05-4a0c-8a8f-a6734d5f3d7c" providerId="ADAL" clId="{F7230915-921B-B24E-A332-4A0F6ED632B7}" dt="2022-03-07T11:47:34.915" v="367" actId="478"/>
          <ac:spMkLst>
            <pc:docMk/>
            <pc:sldMk cId="596925078" sldId="269"/>
            <ac:spMk id="2" creationId="{5CE47BD2-FF2F-8543-AB95-7E97C5131B09}"/>
          </ac:spMkLst>
        </pc:spChg>
        <pc:spChg chg="del">
          <ac:chgData name="Nuria Machicot" userId="2a33368c-6e05-4a0c-8a8f-a6734d5f3d7c" providerId="ADAL" clId="{F7230915-921B-B24E-A332-4A0F6ED632B7}" dt="2022-03-07T11:47:07.862" v="362" actId="478"/>
          <ac:spMkLst>
            <pc:docMk/>
            <pc:sldMk cId="596925078" sldId="269"/>
            <ac:spMk id="3" creationId="{F625E9D1-DA99-4FF6-B5DC-D7458EB0E38D}"/>
          </ac:spMkLst>
        </pc:spChg>
        <pc:spChg chg="add del mod">
          <ac:chgData name="Nuria Machicot" userId="2a33368c-6e05-4a0c-8a8f-a6734d5f3d7c" providerId="ADAL" clId="{F7230915-921B-B24E-A332-4A0F6ED632B7}" dt="2022-03-07T11:47:36.578" v="368" actId="478"/>
          <ac:spMkLst>
            <pc:docMk/>
            <pc:sldMk cId="596925078" sldId="269"/>
            <ac:spMk id="5" creationId="{95A226DC-78CC-0F44-AB13-CFDF03B247D3}"/>
          </ac:spMkLst>
        </pc:spChg>
        <pc:spChg chg="mod">
          <ac:chgData name="Nuria Machicot" userId="2a33368c-6e05-4a0c-8a8f-a6734d5f3d7c" providerId="ADAL" clId="{F7230915-921B-B24E-A332-4A0F6ED632B7}" dt="2022-03-07T11:48:01.464" v="383" actId="20577"/>
          <ac:spMkLst>
            <pc:docMk/>
            <pc:sldMk cId="596925078" sldId="269"/>
            <ac:spMk id="6" creationId="{87258B59-1596-42B9-B73E-68DAF0E7AD9A}"/>
          </ac:spMkLst>
        </pc:spChg>
        <pc:spChg chg="add del mod">
          <ac:chgData name="Nuria Machicot" userId="2a33368c-6e05-4a0c-8a8f-a6734d5f3d7c" providerId="ADAL" clId="{F7230915-921B-B24E-A332-4A0F6ED632B7}" dt="2022-03-07T11:47:38.298" v="369" actId="478"/>
          <ac:spMkLst>
            <pc:docMk/>
            <pc:sldMk cId="596925078" sldId="269"/>
            <ac:spMk id="7" creationId="{CC1AF935-AA6B-EB48-B58C-F882B36D70B1}"/>
          </ac:spMkLst>
        </pc:spChg>
        <pc:spChg chg="add del mod">
          <ac:chgData name="Nuria Machicot" userId="2a33368c-6e05-4a0c-8a8f-a6734d5f3d7c" providerId="ADAL" clId="{F7230915-921B-B24E-A332-4A0F6ED632B7}" dt="2022-03-07T11:47:40.711" v="370" actId="478"/>
          <ac:spMkLst>
            <pc:docMk/>
            <pc:sldMk cId="596925078" sldId="269"/>
            <ac:spMk id="8" creationId="{FBDAA003-C14A-484F-840C-87DEB38019E8}"/>
          </ac:spMkLst>
        </pc:spChg>
        <pc:spChg chg="add mod">
          <ac:chgData name="Nuria Machicot" userId="2a33368c-6e05-4a0c-8a8f-a6734d5f3d7c" providerId="ADAL" clId="{F7230915-921B-B24E-A332-4A0F6ED632B7}" dt="2022-03-07T11:47:29.955" v="365" actId="1076"/>
          <ac:spMkLst>
            <pc:docMk/>
            <pc:sldMk cId="596925078" sldId="269"/>
            <ac:spMk id="9" creationId="{2DB160DE-3E98-F942-A09D-F59DF6B7445F}"/>
          </ac:spMkLst>
        </pc:spChg>
        <pc:spChg chg="add mod">
          <ac:chgData name="Nuria Machicot" userId="2a33368c-6e05-4a0c-8a8f-a6734d5f3d7c" providerId="ADAL" clId="{F7230915-921B-B24E-A332-4A0F6ED632B7}" dt="2022-03-07T11:47:29.955" v="365" actId="1076"/>
          <ac:spMkLst>
            <pc:docMk/>
            <pc:sldMk cId="596925078" sldId="269"/>
            <ac:spMk id="10" creationId="{2E4C6DCB-53B2-EB48-88A5-CBBA6F296FEF}"/>
          </ac:spMkLst>
        </pc:spChg>
        <pc:spChg chg="add mod">
          <ac:chgData name="Nuria Machicot" userId="2a33368c-6e05-4a0c-8a8f-a6734d5f3d7c" providerId="ADAL" clId="{F7230915-921B-B24E-A332-4A0F6ED632B7}" dt="2022-03-07T11:47:29.955" v="365" actId="1076"/>
          <ac:spMkLst>
            <pc:docMk/>
            <pc:sldMk cId="596925078" sldId="269"/>
            <ac:spMk id="11" creationId="{A0FC9486-8C58-524D-9917-D0B788F1319B}"/>
          </ac:spMkLst>
        </pc:spChg>
        <pc:spChg chg="add mod">
          <ac:chgData name="Nuria Machicot" userId="2a33368c-6e05-4a0c-8a8f-a6734d5f3d7c" providerId="ADAL" clId="{F7230915-921B-B24E-A332-4A0F6ED632B7}" dt="2022-03-07T11:47:29.955" v="365" actId="1076"/>
          <ac:spMkLst>
            <pc:docMk/>
            <pc:sldMk cId="596925078" sldId="269"/>
            <ac:spMk id="14" creationId="{1777C49C-93F7-CC43-AECB-53AA5C46DB90}"/>
          </ac:spMkLst>
        </pc:spChg>
        <pc:spChg chg="add mod">
          <ac:chgData name="Nuria Machicot" userId="2a33368c-6e05-4a0c-8a8f-a6734d5f3d7c" providerId="ADAL" clId="{F7230915-921B-B24E-A332-4A0F6ED632B7}" dt="2022-03-07T11:47:29.955" v="365" actId="1076"/>
          <ac:spMkLst>
            <pc:docMk/>
            <pc:sldMk cId="596925078" sldId="269"/>
            <ac:spMk id="15" creationId="{684F9D68-D777-3B49-B1CD-52B7974D36D2}"/>
          </ac:spMkLst>
        </pc:spChg>
        <pc:spChg chg="add mod">
          <ac:chgData name="Nuria Machicot" userId="2a33368c-6e05-4a0c-8a8f-a6734d5f3d7c" providerId="ADAL" clId="{F7230915-921B-B24E-A332-4A0F6ED632B7}" dt="2022-03-07T11:47:29.955" v="365" actId="1076"/>
          <ac:spMkLst>
            <pc:docMk/>
            <pc:sldMk cId="596925078" sldId="269"/>
            <ac:spMk id="16" creationId="{D12C9A0E-B3E3-634B-A360-5FC507F66774}"/>
          </ac:spMkLst>
        </pc:spChg>
        <pc:picChg chg="del">
          <ac:chgData name="Nuria Machicot" userId="2a33368c-6e05-4a0c-8a8f-a6734d5f3d7c" providerId="ADAL" clId="{F7230915-921B-B24E-A332-4A0F6ED632B7}" dt="2022-03-07T11:47:05.997" v="361" actId="478"/>
          <ac:picMkLst>
            <pc:docMk/>
            <pc:sldMk cId="596925078" sldId="269"/>
            <ac:picMk id="4" creationId="{6AFCCBC0-9C79-4183-B3BD-5C0D48C155E2}"/>
          </ac:picMkLst>
        </pc:picChg>
        <pc:picChg chg="add mod">
          <ac:chgData name="Nuria Machicot" userId="2a33368c-6e05-4a0c-8a8f-a6734d5f3d7c" providerId="ADAL" clId="{F7230915-921B-B24E-A332-4A0F6ED632B7}" dt="2022-03-07T11:47:29.955" v="365" actId="1076"/>
          <ac:picMkLst>
            <pc:docMk/>
            <pc:sldMk cId="596925078" sldId="269"/>
            <ac:picMk id="17" creationId="{EBB01C84-BFA2-F042-9160-DEDEB9776606}"/>
          </ac:picMkLst>
        </pc:picChg>
        <pc:picChg chg="add mod">
          <ac:chgData name="Nuria Machicot" userId="2a33368c-6e05-4a0c-8a8f-a6734d5f3d7c" providerId="ADAL" clId="{F7230915-921B-B24E-A332-4A0F6ED632B7}" dt="2022-03-07T11:47:29.955" v="365" actId="1076"/>
          <ac:picMkLst>
            <pc:docMk/>
            <pc:sldMk cId="596925078" sldId="269"/>
            <ac:picMk id="18" creationId="{B51788FC-A452-EF41-8514-E471F157F8C3}"/>
          </ac:picMkLst>
        </pc:picChg>
        <pc:picChg chg="add mod">
          <ac:chgData name="Nuria Machicot" userId="2a33368c-6e05-4a0c-8a8f-a6734d5f3d7c" providerId="ADAL" clId="{F7230915-921B-B24E-A332-4A0F6ED632B7}" dt="2022-03-07T11:49:03.614" v="385"/>
          <ac:picMkLst>
            <pc:docMk/>
            <pc:sldMk cId="596925078" sldId="269"/>
            <ac:picMk id="19" creationId="{AB5011B6-E6F4-E742-848C-21C1C966CDA1}"/>
          </ac:picMkLst>
        </pc:picChg>
        <pc:cxnChg chg="add mod">
          <ac:chgData name="Nuria Machicot" userId="2a33368c-6e05-4a0c-8a8f-a6734d5f3d7c" providerId="ADAL" clId="{F7230915-921B-B24E-A332-4A0F6ED632B7}" dt="2022-03-07T11:47:29.955" v="365" actId="1076"/>
          <ac:cxnSpMkLst>
            <pc:docMk/>
            <pc:sldMk cId="596925078" sldId="269"/>
            <ac:cxnSpMk id="12" creationId="{5A2EEB5D-D80D-F54F-8AE0-658448854958}"/>
          </ac:cxnSpMkLst>
        </pc:cxnChg>
        <pc:cxnChg chg="add mod">
          <ac:chgData name="Nuria Machicot" userId="2a33368c-6e05-4a0c-8a8f-a6734d5f3d7c" providerId="ADAL" clId="{F7230915-921B-B24E-A332-4A0F6ED632B7}" dt="2022-03-07T11:47:29.955" v="365" actId="1076"/>
          <ac:cxnSpMkLst>
            <pc:docMk/>
            <pc:sldMk cId="596925078" sldId="269"/>
            <ac:cxnSpMk id="13" creationId="{6C6864F9-9426-904A-B68A-C1856FDD20FD}"/>
          </ac:cxnSpMkLst>
        </pc:cxnChg>
      </pc:sldChg>
      <pc:sldChg chg="addSp delSp modSp mod">
        <pc:chgData name="Nuria Machicot" userId="2a33368c-6e05-4a0c-8a8f-a6734d5f3d7c" providerId="ADAL" clId="{F7230915-921B-B24E-A332-4A0F6ED632B7}" dt="2022-03-07T11:45:15.568" v="356" actId="1036"/>
        <pc:sldMkLst>
          <pc:docMk/>
          <pc:sldMk cId="3492337917" sldId="270"/>
        </pc:sldMkLst>
        <pc:spChg chg="add del mod">
          <ac:chgData name="Nuria Machicot" userId="2a33368c-6e05-4a0c-8a8f-a6734d5f3d7c" providerId="ADAL" clId="{F7230915-921B-B24E-A332-4A0F6ED632B7}" dt="2022-03-07T11:45:01.459" v="323"/>
          <ac:spMkLst>
            <pc:docMk/>
            <pc:sldMk cId="3492337917" sldId="270"/>
            <ac:spMk id="2" creationId="{092ADCFA-A44B-904A-947A-398A30E7ED69}"/>
          </ac:spMkLst>
        </pc:spChg>
        <pc:spChg chg="del mod">
          <ac:chgData name="Nuria Machicot" userId="2a33368c-6e05-4a0c-8a8f-a6734d5f3d7c" providerId="ADAL" clId="{F7230915-921B-B24E-A332-4A0F6ED632B7}" dt="2022-03-07T11:44:42.278" v="314" actId="478"/>
          <ac:spMkLst>
            <pc:docMk/>
            <pc:sldMk cId="3492337917" sldId="270"/>
            <ac:spMk id="15" creationId="{F6F1619C-92BA-40B3-A86B-7FAED2E91BE2}"/>
          </ac:spMkLst>
        </pc:spChg>
        <pc:spChg chg="del mod">
          <ac:chgData name="Nuria Machicot" userId="2a33368c-6e05-4a0c-8a8f-a6734d5f3d7c" providerId="ADAL" clId="{F7230915-921B-B24E-A332-4A0F6ED632B7}" dt="2022-03-07T11:44:40.259" v="313" actId="478"/>
          <ac:spMkLst>
            <pc:docMk/>
            <pc:sldMk cId="3492337917" sldId="270"/>
            <ac:spMk id="17" creationId="{7BC3326D-0A47-49F9-9134-88BE8D0447FC}"/>
          </ac:spMkLst>
        </pc:spChg>
        <pc:spChg chg="add mod">
          <ac:chgData name="Nuria Machicot" userId="2a33368c-6e05-4a0c-8a8f-a6734d5f3d7c" providerId="ADAL" clId="{F7230915-921B-B24E-A332-4A0F6ED632B7}" dt="2022-03-07T11:45:15.568" v="356" actId="1036"/>
          <ac:spMkLst>
            <pc:docMk/>
            <pc:sldMk cId="3492337917" sldId="270"/>
            <ac:spMk id="21" creationId="{B2F62E67-0372-0140-B311-9A1BB5B27A45}"/>
          </ac:spMkLst>
        </pc:spChg>
        <pc:spChg chg="add mod">
          <ac:chgData name="Nuria Machicot" userId="2a33368c-6e05-4a0c-8a8f-a6734d5f3d7c" providerId="ADAL" clId="{F7230915-921B-B24E-A332-4A0F6ED632B7}" dt="2022-03-07T11:45:15.568" v="356" actId="1036"/>
          <ac:spMkLst>
            <pc:docMk/>
            <pc:sldMk cId="3492337917" sldId="270"/>
            <ac:spMk id="22" creationId="{75E52CA1-072A-DE4E-9A45-1416CBFFF222}"/>
          </ac:spMkLst>
        </pc:spChg>
        <pc:spChg chg="add mod">
          <ac:chgData name="Nuria Machicot" userId="2a33368c-6e05-4a0c-8a8f-a6734d5f3d7c" providerId="ADAL" clId="{F7230915-921B-B24E-A332-4A0F6ED632B7}" dt="2022-03-07T11:45:15.568" v="356" actId="1036"/>
          <ac:spMkLst>
            <pc:docMk/>
            <pc:sldMk cId="3492337917" sldId="270"/>
            <ac:spMk id="24" creationId="{8C0E9FE7-E325-9641-9364-5935630C5B7E}"/>
          </ac:spMkLst>
        </pc:spChg>
        <pc:spChg chg="add mod">
          <ac:chgData name="Nuria Machicot" userId="2a33368c-6e05-4a0c-8a8f-a6734d5f3d7c" providerId="ADAL" clId="{F7230915-921B-B24E-A332-4A0F6ED632B7}" dt="2022-03-07T11:45:15.568" v="356" actId="1036"/>
          <ac:spMkLst>
            <pc:docMk/>
            <pc:sldMk cId="3492337917" sldId="270"/>
            <ac:spMk id="27" creationId="{F464A6AE-BA29-8148-8C19-6C6260F50635}"/>
          </ac:spMkLst>
        </pc:spChg>
        <pc:spChg chg="mod">
          <ac:chgData name="Nuria Machicot" userId="2a33368c-6e05-4a0c-8a8f-a6734d5f3d7c" providerId="ADAL" clId="{F7230915-921B-B24E-A332-4A0F6ED632B7}" dt="2022-03-07T11:45:15.568" v="356" actId="1036"/>
          <ac:spMkLst>
            <pc:docMk/>
            <pc:sldMk cId="3492337917" sldId="270"/>
            <ac:spMk id="28" creationId="{C34D7D41-7265-4FAA-81AD-787D91A7095D}"/>
          </ac:spMkLst>
        </pc:spChg>
        <pc:spChg chg="mod">
          <ac:chgData name="Nuria Machicot" userId="2a33368c-6e05-4a0c-8a8f-a6734d5f3d7c" providerId="ADAL" clId="{F7230915-921B-B24E-A332-4A0F6ED632B7}" dt="2022-03-07T11:44:53.069" v="317"/>
          <ac:spMkLst>
            <pc:docMk/>
            <pc:sldMk cId="3492337917" sldId="270"/>
            <ac:spMk id="30" creationId="{62CFE2BA-02A3-CC46-B3D8-9B32884B192D}"/>
          </ac:spMkLst>
        </pc:spChg>
        <pc:spChg chg="mod">
          <ac:chgData name="Nuria Machicot" userId="2a33368c-6e05-4a0c-8a8f-a6734d5f3d7c" providerId="ADAL" clId="{F7230915-921B-B24E-A332-4A0F6ED632B7}" dt="2022-03-07T11:44:53.069" v="317"/>
          <ac:spMkLst>
            <pc:docMk/>
            <pc:sldMk cId="3492337917" sldId="270"/>
            <ac:spMk id="31" creationId="{D4E5A918-CE3F-B64B-95AC-6AE3EBD59CDD}"/>
          </ac:spMkLst>
        </pc:spChg>
        <pc:spChg chg="mod">
          <ac:chgData name="Nuria Machicot" userId="2a33368c-6e05-4a0c-8a8f-a6734d5f3d7c" providerId="ADAL" clId="{F7230915-921B-B24E-A332-4A0F6ED632B7}" dt="2022-03-07T11:44:53.069" v="317"/>
          <ac:spMkLst>
            <pc:docMk/>
            <pc:sldMk cId="3492337917" sldId="270"/>
            <ac:spMk id="32" creationId="{182D521E-1DB2-0D4F-A341-07E84ACB6074}"/>
          </ac:spMkLst>
        </pc:spChg>
        <pc:spChg chg="add mod">
          <ac:chgData name="Nuria Machicot" userId="2a33368c-6e05-4a0c-8a8f-a6734d5f3d7c" providerId="ADAL" clId="{F7230915-921B-B24E-A332-4A0F6ED632B7}" dt="2022-03-07T11:44:55.974" v="318" actId="1076"/>
          <ac:spMkLst>
            <pc:docMk/>
            <pc:sldMk cId="3492337917" sldId="270"/>
            <ac:spMk id="33" creationId="{98DEADFA-4740-DF41-AF0A-8CC662E16AF3}"/>
          </ac:spMkLst>
        </pc:spChg>
        <pc:spChg chg="add mod">
          <ac:chgData name="Nuria Machicot" userId="2a33368c-6e05-4a0c-8a8f-a6734d5f3d7c" providerId="ADAL" clId="{F7230915-921B-B24E-A332-4A0F6ED632B7}" dt="2022-03-07T11:44:55.974" v="318" actId="1076"/>
          <ac:spMkLst>
            <pc:docMk/>
            <pc:sldMk cId="3492337917" sldId="270"/>
            <ac:spMk id="34" creationId="{2D9885B7-B0FB-6340-AD2A-843EBB84808F}"/>
          </ac:spMkLst>
        </pc:spChg>
        <pc:spChg chg="add del mod">
          <ac:chgData name="Nuria Machicot" userId="2a33368c-6e05-4a0c-8a8f-a6734d5f3d7c" providerId="ADAL" clId="{F7230915-921B-B24E-A332-4A0F6ED632B7}" dt="2022-03-07T11:45:00.670" v="321" actId="478"/>
          <ac:spMkLst>
            <pc:docMk/>
            <pc:sldMk cId="3492337917" sldId="270"/>
            <ac:spMk id="37" creationId="{47103A24-8AE5-A648-A002-2ABCD63819FD}"/>
          </ac:spMkLst>
        </pc:spChg>
        <pc:spChg chg="add del mod">
          <ac:chgData name="Nuria Machicot" userId="2a33368c-6e05-4a0c-8a8f-a6734d5f3d7c" providerId="ADAL" clId="{F7230915-921B-B24E-A332-4A0F6ED632B7}" dt="2022-03-07T11:44:59.471" v="320" actId="478"/>
          <ac:spMkLst>
            <pc:docMk/>
            <pc:sldMk cId="3492337917" sldId="270"/>
            <ac:spMk id="40" creationId="{651869E6-8005-584A-8FE7-AAF7B4B6E79A}"/>
          </ac:spMkLst>
        </pc:spChg>
        <pc:spChg chg="add mod">
          <ac:chgData name="Nuria Machicot" userId="2a33368c-6e05-4a0c-8a8f-a6734d5f3d7c" providerId="ADAL" clId="{F7230915-921B-B24E-A332-4A0F6ED632B7}" dt="2022-03-07T11:45:15.568" v="356" actId="1036"/>
          <ac:spMkLst>
            <pc:docMk/>
            <pc:sldMk cId="3492337917" sldId="270"/>
            <ac:spMk id="41" creationId="{C05EAD52-B556-C144-A3F5-5FBFB62CE025}"/>
          </ac:spMkLst>
        </pc:spChg>
        <pc:grpChg chg="del">
          <ac:chgData name="Nuria Machicot" userId="2a33368c-6e05-4a0c-8a8f-a6734d5f3d7c" providerId="ADAL" clId="{F7230915-921B-B24E-A332-4A0F6ED632B7}" dt="2022-03-07T11:44:45.390" v="316" actId="478"/>
          <ac:grpSpMkLst>
            <pc:docMk/>
            <pc:sldMk cId="3492337917" sldId="270"/>
            <ac:grpSpMk id="18" creationId="{7B5F2524-1F26-4860-9931-D264DF0F0680}"/>
          </ac:grpSpMkLst>
        </pc:grpChg>
        <pc:grpChg chg="add mod">
          <ac:chgData name="Nuria Machicot" userId="2a33368c-6e05-4a0c-8a8f-a6734d5f3d7c" providerId="ADAL" clId="{F7230915-921B-B24E-A332-4A0F6ED632B7}" dt="2022-03-07T11:45:15.568" v="356" actId="1036"/>
          <ac:grpSpMkLst>
            <pc:docMk/>
            <pc:sldMk cId="3492337917" sldId="270"/>
            <ac:grpSpMk id="29" creationId="{38067A8D-9981-4742-969C-4AD3B8EB9DBE}"/>
          </ac:grpSpMkLst>
        </pc:grpChg>
        <pc:picChg chg="del">
          <ac:chgData name="Nuria Machicot" userId="2a33368c-6e05-4a0c-8a8f-a6734d5f3d7c" providerId="ADAL" clId="{F7230915-921B-B24E-A332-4A0F6ED632B7}" dt="2022-03-07T11:44:35.036" v="308" actId="478"/>
          <ac:picMkLst>
            <pc:docMk/>
            <pc:sldMk cId="3492337917" sldId="270"/>
            <ac:picMk id="14" creationId="{8B2F0C64-6BDD-4077-B947-F10CF19A2885}"/>
          </ac:picMkLst>
        </pc:picChg>
        <pc:picChg chg="del">
          <ac:chgData name="Nuria Machicot" userId="2a33368c-6e05-4a0c-8a8f-a6734d5f3d7c" providerId="ADAL" clId="{F7230915-921B-B24E-A332-4A0F6ED632B7}" dt="2022-03-07T11:44:38.529" v="311" actId="478"/>
          <ac:picMkLst>
            <pc:docMk/>
            <pc:sldMk cId="3492337917" sldId="270"/>
            <ac:picMk id="16" creationId="{13A700C9-8AED-4FD4-BB5D-4A83CDFB8811}"/>
          </ac:picMkLst>
        </pc:picChg>
        <pc:picChg chg="add mod">
          <ac:chgData name="Nuria Machicot" userId="2a33368c-6e05-4a0c-8a8f-a6734d5f3d7c" providerId="ADAL" clId="{F7230915-921B-B24E-A332-4A0F6ED632B7}" dt="2022-03-07T11:45:15.568" v="356" actId="1036"/>
          <ac:picMkLst>
            <pc:docMk/>
            <pc:sldMk cId="3492337917" sldId="270"/>
            <ac:picMk id="35" creationId="{2EA72363-5216-FA4B-99FA-A64244A2919C}"/>
          </ac:picMkLst>
        </pc:picChg>
        <pc:picChg chg="add mod">
          <ac:chgData name="Nuria Machicot" userId="2a33368c-6e05-4a0c-8a8f-a6734d5f3d7c" providerId="ADAL" clId="{F7230915-921B-B24E-A332-4A0F6ED632B7}" dt="2022-03-07T11:45:15.568" v="356" actId="1036"/>
          <ac:picMkLst>
            <pc:docMk/>
            <pc:sldMk cId="3492337917" sldId="270"/>
            <ac:picMk id="36" creationId="{EBD411FE-A552-144E-B135-FE943144E86A}"/>
          </ac:picMkLst>
        </pc:picChg>
        <pc:cxnChg chg="add mod">
          <ac:chgData name="Nuria Machicot" userId="2a33368c-6e05-4a0c-8a8f-a6734d5f3d7c" providerId="ADAL" clId="{F7230915-921B-B24E-A332-4A0F6ED632B7}" dt="2022-03-07T11:45:15.568" v="356" actId="1036"/>
          <ac:cxnSpMkLst>
            <pc:docMk/>
            <pc:sldMk cId="3492337917" sldId="270"/>
            <ac:cxnSpMk id="25" creationId="{2EBB1797-E5A1-6543-BDE3-E75587260911}"/>
          </ac:cxnSpMkLst>
        </pc:cxnChg>
        <pc:cxnChg chg="add mod">
          <ac:chgData name="Nuria Machicot" userId="2a33368c-6e05-4a0c-8a8f-a6734d5f3d7c" providerId="ADAL" clId="{F7230915-921B-B24E-A332-4A0F6ED632B7}" dt="2022-03-07T11:45:15.568" v="356" actId="1036"/>
          <ac:cxnSpMkLst>
            <pc:docMk/>
            <pc:sldMk cId="3492337917" sldId="270"/>
            <ac:cxnSpMk id="26" creationId="{5916B766-CDCE-F545-A53C-28215BA2D896}"/>
          </ac:cxnSpMkLst>
        </pc:cxnChg>
        <pc:cxnChg chg="del">
          <ac:chgData name="Nuria Machicot" userId="2a33368c-6e05-4a0c-8a8f-a6734d5f3d7c" providerId="ADAL" clId="{F7230915-921B-B24E-A332-4A0F6ED632B7}" dt="2022-03-07T11:44:43.340" v="315" actId="478"/>
          <ac:cxnSpMkLst>
            <pc:docMk/>
            <pc:sldMk cId="3492337917" sldId="270"/>
            <ac:cxnSpMk id="38" creationId="{61AB373C-DF57-4AEA-9FD4-8BCBE8F63A42}"/>
          </ac:cxnSpMkLst>
        </pc:cxnChg>
        <pc:cxnChg chg="del">
          <ac:chgData name="Nuria Machicot" userId="2a33368c-6e05-4a0c-8a8f-a6734d5f3d7c" providerId="ADAL" clId="{F7230915-921B-B24E-A332-4A0F6ED632B7}" dt="2022-03-07T11:44:37.858" v="310" actId="478"/>
          <ac:cxnSpMkLst>
            <pc:docMk/>
            <pc:sldMk cId="3492337917" sldId="270"/>
            <ac:cxnSpMk id="39" creationId="{BA374726-4F8D-41E2-ABBE-14616595E468}"/>
          </ac:cxnSpMkLst>
        </pc:cxnChg>
      </pc:sldChg>
      <pc:sldChg chg="addSp delSp modSp mod ord">
        <pc:chgData name="Nuria Machicot" userId="2a33368c-6e05-4a0c-8a8f-a6734d5f3d7c" providerId="ADAL" clId="{F7230915-921B-B24E-A332-4A0F6ED632B7}" dt="2022-03-07T11:32:12.409" v="186" actId="14100"/>
        <pc:sldMkLst>
          <pc:docMk/>
          <pc:sldMk cId="1540909551" sldId="286"/>
        </pc:sldMkLst>
        <pc:spChg chg="del">
          <ac:chgData name="Nuria Machicot" userId="2a33368c-6e05-4a0c-8a8f-a6734d5f3d7c" providerId="ADAL" clId="{F7230915-921B-B24E-A332-4A0F6ED632B7}" dt="2022-03-07T11:31:33.827" v="176" actId="478"/>
          <ac:spMkLst>
            <pc:docMk/>
            <pc:sldMk cId="1540909551" sldId="286"/>
            <ac:spMk id="4" creationId="{DE23E2AD-E777-4E6B-921E-0C413FD5A5CC}"/>
          </ac:spMkLst>
        </pc:spChg>
        <pc:spChg chg="add mod">
          <ac:chgData name="Nuria Machicot" userId="2a33368c-6e05-4a0c-8a8f-a6734d5f3d7c" providerId="ADAL" clId="{F7230915-921B-B24E-A332-4A0F6ED632B7}" dt="2022-03-07T11:32:08.720" v="184" actId="1076"/>
          <ac:spMkLst>
            <pc:docMk/>
            <pc:sldMk cId="1540909551" sldId="286"/>
            <ac:spMk id="6" creationId="{786F64FE-A127-1B48-9B57-C688344C790C}"/>
          </ac:spMkLst>
        </pc:spChg>
        <pc:spChg chg="del">
          <ac:chgData name="Nuria Machicot" userId="2a33368c-6e05-4a0c-8a8f-a6734d5f3d7c" providerId="ADAL" clId="{F7230915-921B-B24E-A332-4A0F6ED632B7}" dt="2022-03-07T11:31:35.781" v="177" actId="478"/>
          <ac:spMkLst>
            <pc:docMk/>
            <pc:sldMk cId="1540909551" sldId="286"/>
            <ac:spMk id="7" creationId="{A00632FF-E02C-46E7-AF9C-FF24BD1716E6}"/>
          </ac:spMkLst>
        </pc:spChg>
        <pc:picChg chg="mod">
          <ac:chgData name="Nuria Machicot" userId="2a33368c-6e05-4a0c-8a8f-a6734d5f3d7c" providerId="ADAL" clId="{F7230915-921B-B24E-A332-4A0F6ED632B7}" dt="2022-03-07T11:32:12.409" v="186" actId="14100"/>
          <ac:picMkLst>
            <pc:docMk/>
            <pc:sldMk cId="1540909551" sldId="286"/>
            <ac:picMk id="3" creationId="{65A75AD4-92C3-4DC6-AD1F-583B78301E6E}"/>
          </ac:picMkLst>
        </pc:picChg>
      </pc:sldChg>
      <pc:sldChg chg="modSp mod">
        <pc:chgData name="Nuria Machicot" userId="2a33368c-6e05-4a0c-8a8f-a6734d5f3d7c" providerId="ADAL" clId="{F7230915-921B-B24E-A332-4A0F6ED632B7}" dt="2022-03-07T18:34:52.268" v="637" actId="20577"/>
        <pc:sldMkLst>
          <pc:docMk/>
          <pc:sldMk cId="2250002485" sldId="287"/>
        </pc:sldMkLst>
        <pc:spChg chg="mod">
          <ac:chgData name="Nuria Machicot" userId="2a33368c-6e05-4a0c-8a8f-a6734d5f3d7c" providerId="ADAL" clId="{F7230915-921B-B24E-A332-4A0F6ED632B7}" dt="2022-03-07T18:34:52.268" v="637" actId="20577"/>
          <ac:spMkLst>
            <pc:docMk/>
            <pc:sldMk cId="2250002485" sldId="287"/>
            <ac:spMk id="10" creationId="{E7F6ED4D-0276-4DC5-81AD-30C0941B43C1}"/>
          </ac:spMkLst>
        </pc:spChg>
      </pc:sldChg>
      <pc:sldChg chg="addSp delSp modSp mod">
        <pc:chgData name="Nuria Machicot" userId="2a33368c-6e05-4a0c-8a8f-a6734d5f3d7c" providerId="ADAL" clId="{F7230915-921B-B24E-A332-4A0F6ED632B7}" dt="2022-03-07T11:50:21.924" v="398"/>
        <pc:sldMkLst>
          <pc:docMk/>
          <pc:sldMk cId="3101449284" sldId="3334"/>
        </pc:sldMkLst>
        <pc:spChg chg="add del mod">
          <ac:chgData name="Nuria Machicot" userId="2a33368c-6e05-4a0c-8a8f-a6734d5f3d7c" providerId="ADAL" clId="{F7230915-921B-B24E-A332-4A0F6ED632B7}" dt="2022-03-07T11:50:21.924" v="398"/>
          <ac:spMkLst>
            <pc:docMk/>
            <pc:sldMk cId="3101449284" sldId="3334"/>
            <ac:spMk id="2" creationId="{EDA6CE55-44A6-9F44-A69E-61D285F73D09}"/>
          </ac:spMkLst>
        </pc:spChg>
        <pc:spChg chg="add mod">
          <ac:chgData name="Nuria Machicot" userId="2a33368c-6e05-4a0c-8a8f-a6734d5f3d7c" providerId="ADAL" clId="{F7230915-921B-B24E-A332-4A0F6ED632B7}" dt="2022-03-07T11:50:15.669" v="394" actId="1076"/>
          <ac:spMkLst>
            <pc:docMk/>
            <pc:sldMk cId="3101449284" sldId="3334"/>
            <ac:spMk id="7" creationId="{0839EAD5-7255-D84B-9931-6AE3AA62AC2C}"/>
          </ac:spMkLst>
        </pc:spChg>
        <pc:spChg chg="add mod">
          <ac:chgData name="Nuria Machicot" userId="2a33368c-6e05-4a0c-8a8f-a6734d5f3d7c" providerId="ADAL" clId="{F7230915-921B-B24E-A332-4A0F6ED632B7}" dt="2022-03-07T11:50:15.669" v="394" actId="1076"/>
          <ac:spMkLst>
            <pc:docMk/>
            <pc:sldMk cId="3101449284" sldId="3334"/>
            <ac:spMk id="8" creationId="{10F43E39-9771-D343-8784-A45E480A12DD}"/>
          </ac:spMkLst>
        </pc:spChg>
        <pc:spChg chg="add mod">
          <ac:chgData name="Nuria Machicot" userId="2a33368c-6e05-4a0c-8a8f-a6734d5f3d7c" providerId="ADAL" clId="{F7230915-921B-B24E-A332-4A0F6ED632B7}" dt="2022-03-07T11:50:15.669" v="394" actId="1076"/>
          <ac:spMkLst>
            <pc:docMk/>
            <pc:sldMk cId="3101449284" sldId="3334"/>
            <ac:spMk id="9" creationId="{05DE2B67-499D-B54B-A30F-1590BD949D77}"/>
          </ac:spMkLst>
        </pc:spChg>
        <pc:spChg chg="add mod">
          <ac:chgData name="Nuria Machicot" userId="2a33368c-6e05-4a0c-8a8f-a6734d5f3d7c" providerId="ADAL" clId="{F7230915-921B-B24E-A332-4A0F6ED632B7}" dt="2022-03-07T11:50:15.669" v="394" actId="1076"/>
          <ac:spMkLst>
            <pc:docMk/>
            <pc:sldMk cId="3101449284" sldId="3334"/>
            <ac:spMk id="10" creationId="{5325B552-1698-E842-979E-9A32742AED3E}"/>
          </ac:spMkLst>
        </pc:spChg>
        <pc:spChg chg="add del mod">
          <ac:chgData name="Nuria Machicot" userId="2a33368c-6e05-4a0c-8a8f-a6734d5f3d7c" providerId="ADAL" clId="{F7230915-921B-B24E-A332-4A0F6ED632B7}" dt="2022-03-07T11:50:20.149" v="396" actId="478"/>
          <ac:spMkLst>
            <pc:docMk/>
            <pc:sldMk cId="3101449284" sldId="3334"/>
            <ac:spMk id="11" creationId="{4F61CD5B-AF9A-3348-8E52-D25E7497F323}"/>
          </ac:spMkLst>
        </pc:spChg>
        <pc:spChg chg="del mod">
          <ac:chgData name="Nuria Machicot" userId="2a33368c-6e05-4a0c-8a8f-a6734d5f3d7c" providerId="ADAL" clId="{F7230915-921B-B24E-A332-4A0F6ED632B7}" dt="2022-03-07T11:50:01.368" v="390" actId="478"/>
          <ac:spMkLst>
            <pc:docMk/>
            <pc:sldMk cId="3101449284" sldId="3334"/>
            <ac:spMk id="19" creationId="{DEEF2CA6-3C09-7645-ADCC-6769445FA882}"/>
          </ac:spMkLst>
        </pc:spChg>
        <pc:spChg chg="del">
          <ac:chgData name="Nuria Machicot" userId="2a33368c-6e05-4a0c-8a8f-a6734d5f3d7c" providerId="ADAL" clId="{F7230915-921B-B24E-A332-4A0F6ED632B7}" dt="2022-03-07T11:50:05.069" v="392" actId="478"/>
          <ac:spMkLst>
            <pc:docMk/>
            <pc:sldMk cId="3101449284" sldId="3334"/>
            <ac:spMk id="20" creationId="{BA1D0EBE-8C5F-A646-A0E9-6E26A666D5D0}"/>
          </ac:spMkLst>
        </pc:spChg>
        <pc:spChg chg="del">
          <ac:chgData name="Nuria Machicot" userId="2a33368c-6e05-4a0c-8a8f-a6734d5f3d7c" providerId="ADAL" clId="{F7230915-921B-B24E-A332-4A0F6ED632B7}" dt="2022-03-07T11:50:05.069" v="392" actId="478"/>
          <ac:spMkLst>
            <pc:docMk/>
            <pc:sldMk cId="3101449284" sldId="3334"/>
            <ac:spMk id="21" creationId="{8EB0306F-1630-EC49-AE5C-1345E4C0813C}"/>
          </ac:spMkLst>
        </pc:spChg>
        <pc:picChg chg="del">
          <ac:chgData name="Nuria Machicot" userId="2a33368c-6e05-4a0c-8a8f-a6734d5f3d7c" providerId="ADAL" clId="{F7230915-921B-B24E-A332-4A0F6ED632B7}" dt="2022-03-07T11:50:02.700" v="391" actId="478"/>
          <ac:picMkLst>
            <pc:docMk/>
            <pc:sldMk cId="3101449284" sldId="3334"/>
            <ac:picMk id="4" creationId="{6E307DFC-6C8C-494F-89FC-BFB6E63CFDF7}"/>
          </ac:picMkLst>
        </pc:picChg>
      </pc:sldChg>
      <pc:sldChg chg="addSp modSp mod">
        <pc:chgData name="Nuria Machicot" userId="2a33368c-6e05-4a0c-8a8f-a6734d5f3d7c" providerId="ADAL" clId="{F7230915-921B-B24E-A332-4A0F6ED632B7}" dt="2022-03-08T07:53:25.581" v="1003" actId="1036"/>
        <pc:sldMkLst>
          <pc:docMk/>
          <pc:sldMk cId="3385653688" sldId="3458"/>
        </pc:sldMkLst>
        <pc:spChg chg="mod">
          <ac:chgData name="Nuria Machicot" userId="2a33368c-6e05-4a0c-8a8f-a6734d5f3d7c" providerId="ADAL" clId="{F7230915-921B-B24E-A332-4A0F6ED632B7}" dt="2022-03-07T19:36:51.680" v="849" actId="1076"/>
          <ac:spMkLst>
            <pc:docMk/>
            <pc:sldMk cId="3385653688" sldId="3458"/>
            <ac:spMk id="15" creationId="{56130464-9ECC-4F1A-9411-B2D597E50D64}"/>
          </ac:spMkLst>
        </pc:spChg>
        <pc:spChg chg="add mod">
          <ac:chgData name="Nuria Machicot" userId="2a33368c-6e05-4a0c-8a8f-a6734d5f3d7c" providerId="ADAL" clId="{F7230915-921B-B24E-A332-4A0F6ED632B7}" dt="2022-03-07T19:37:18.945" v="859" actId="1036"/>
          <ac:spMkLst>
            <pc:docMk/>
            <pc:sldMk cId="3385653688" sldId="3458"/>
            <ac:spMk id="24" creationId="{F15E97A8-1B1E-5047-AD02-9AFAFE01676A}"/>
          </ac:spMkLst>
        </pc:spChg>
        <pc:spChg chg="mod">
          <ac:chgData name="Nuria Machicot" userId="2a33368c-6e05-4a0c-8a8f-a6734d5f3d7c" providerId="ADAL" clId="{F7230915-921B-B24E-A332-4A0F6ED632B7}" dt="2022-03-07T19:07:20.994" v="670" actId="1035"/>
          <ac:spMkLst>
            <pc:docMk/>
            <pc:sldMk cId="3385653688" sldId="3458"/>
            <ac:spMk id="25" creationId="{8771C881-C21B-4379-8ED0-211D1621ECFA}"/>
          </ac:spMkLst>
        </pc:spChg>
        <pc:spChg chg="mod">
          <ac:chgData name="Nuria Machicot" userId="2a33368c-6e05-4a0c-8a8f-a6734d5f3d7c" providerId="ADAL" clId="{F7230915-921B-B24E-A332-4A0F6ED632B7}" dt="2022-03-07T19:07:29.686" v="671" actId="1036"/>
          <ac:spMkLst>
            <pc:docMk/>
            <pc:sldMk cId="3385653688" sldId="3458"/>
            <ac:spMk id="28" creationId="{5F8211F0-7E6A-4E57-9BAF-7A877E5B209C}"/>
          </ac:spMkLst>
        </pc:spChg>
        <pc:spChg chg="mod">
          <ac:chgData name="Nuria Machicot" userId="2a33368c-6e05-4a0c-8a8f-a6734d5f3d7c" providerId="ADAL" clId="{F7230915-921B-B24E-A332-4A0F6ED632B7}" dt="2022-03-07T19:07:15.878" v="667" actId="1036"/>
          <ac:spMkLst>
            <pc:docMk/>
            <pc:sldMk cId="3385653688" sldId="3458"/>
            <ac:spMk id="29" creationId="{6CAC98BD-D2E2-4342-9FF9-0268F69EF664}"/>
          </ac:spMkLst>
        </pc:spChg>
        <pc:graphicFrameChg chg="mod">
          <ac:chgData name="Nuria Machicot" userId="2a33368c-6e05-4a0c-8a8f-a6734d5f3d7c" providerId="ADAL" clId="{F7230915-921B-B24E-A332-4A0F6ED632B7}" dt="2022-03-07T19:36:56.319" v="850" actId="1076"/>
          <ac:graphicFrameMkLst>
            <pc:docMk/>
            <pc:sldMk cId="3385653688" sldId="3458"/>
            <ac:graphicFrameMk id="10" creationId="{EBDBA9E4-0408-4F34-A409-7EA161CA470C}"/>
          </ac:graphicFrameMkLst>
        </pc:graphicFrameChg>
        <pc:graphicFrameChg chg="mod">
          <ac:chgData name="Nuria Machicot" userId="2a33368c-6e05-4a0c-8a8f-a6734d5f3d7c" providerId="ADAL" clId="{F7230915-921B-B24E-A332-4A0F6ED632B7}" dt="2022-03-08T07:53:25.581" v="1003" actId="1036"/>
          <ac:graphicFrameMkLst>
            <pc:docMk/>
            <pc:sldMk cId="3385653688" sldId="3458"/>
            <ac:graphicFrameMk id="31" creationId="{99CD9452-F35D-4039-8675-D24884F60763}"/>
          </ac:graphicFrameMkLst>
        </pc:graphicFrameChg>
        <pc:graphicFrameChg chg="mod">
          <ac:chgData name="Nuria Machicot" userId="2a33368c-6e05-4a0c-8a8f-a6734d5f3d7c" providerId="ADAL" clId="{F7230915-921B-B24E-A332-4A0F6ED632B7}" dt="2022-03-07T19:38:01.342" v="866" actId="1035"/>
          <ac:graphicFrameMkLst>
            <pc:docMk/>
            <pc:sldMk cId="3385653688" sldId="3458"/>
            <ac:graphicFrameMk id="32" creationId="{4605F0A5-C164-4C38-9A3D-5B4D6803E436}"/>
          </ac:graphicFrameMkLst>
        </pc:graphicFrameChg>
        <pc:graphicFrameChg chg="mod">
          <ac:chgData name="Nuria Machicot" userId="2a33368c-6e05-4a0c-8a8f-a6734d5f3d7c" providerId="ADAL" clId="{F7230915-921B-B24E-A332-4A0F6ED632B7}" dt="2022-03-07T19:38:07.187" v="869" actId="1035"/>
          <ac:graphicFrameMkLst>
            <pc:docMk/>
            <pc:sldMk cId="3385653688" sldId="3458"/>
            <ac:graphicFrameMk id="33" creationId="{89C6060B-58B9-45CE-AD4B-F5AF60629D5C}"/>
          </ac:graphicFrameMkLst>
        </pc:graphicFrameChg>
        <pc:graphicFrameChg chg="mod">
          <ac:chgData name="Nuria Machicot" userId="2a33368c-6e05-4a0c-8a8f-a6734d5f3d7c" providerId="ADAL" clId="{F7230915-921B-B24E-A332-4A0F6ED632B7}" dt="2022-03-07T19:38:10.683" v="872" actId="1035"/>
          <ac:graphicFrameMkLst>
            <pc:docMk/>
            <pc:sldMk cId="3385653688" sldId="3458"/>
            <ac:graphicFrameMk id="34" creationId="{A29C5677-F616-42B4-9FD8-B9065753034D}"/>
          </ac:graphicFrameMkLst>
        </pc:graphicFrameChg>
        <pc:graphicFrameChg chg="mod">
          <ac:chgData name="Nuria Machicot" userId="2a33368c-6e05-4a0c-8a8f-a6734d5f3d7c" providerId="ADAL" clId="{F7230915-921B-B24E-A332-4A0F6ED632B7}" dt="2022-03-07T19:38:17.243" v="876" actId="1035"/>
          <ac:graphicFrameMkLst>
            <pc:docMk/>
            <pc:sldMk cId="3385653688" sldId="3458"/>
            <ac:graphicFrameMk id="35" creationId="{E9C50CA2-D3B0-4310-8ECB-D84E3789CB1A}"/>
          </ac:graphicFrameMkLst>
        </pc:graphicFrameChg>
      </pc:sldChg>
      <pc:sldChg chg="del">
        <pc:chgData name="Nuria Machicot" userId="2a33368c-6e05-4a0c-8a8f-a6734d5f3d7c" providerId="ADAL" clId="{F7230915-921B-B24E-A332-4A0F6ED632B7}" dt="2022-03-07T11:46:03.343" v="357" actId="2696"/>
        <pc:sldMkLst>
          <pc:docMk/>
          <pc:sldMk cId="3458766385" sldId="3460"/>
        </pc:sldMkLst>
      </pc:sldChg>
      <pc:sldChg chg="mod modClrScheme chgLayout">
        <pc:chgData name="Nuria Machicot" userId="2a33368c-6e05-4a0c-8a8f-a6734d5f3d7c" providerId="ADAL" clId="{F7230915-921B-B24E-A332-4A0F6ED632B7}" dt="2022-03-07T12:04:23.259" v="451" actId="700"/>
        <pc:sldMkLst>
          <pc:docMk/>
          <pc:sldMk cId="1657731568" sldId="3465"/>
        </pc:sldMkLst>
      </pc:sldChg>
      <pc:sldChg chg="modSp mod">
        <pc:chgData name="Nuria Machicot" userId="2a33368c-6e05-4a0c-8a8f-a6734d5f3d7c" providerId="ADAL" clId="{F7230915-921B-B24E-A332-4A0F6ED632B7}" dt="2022-03-07T12:07:42.256" v="515" actId="20577"/>
        <pc:sldMkLst>
          <pc:docMk/>
          <pc:sldMk cId="3858409993" sldId="3467"/>
        </pc:sldMkLst>
        <pc:spChg chg="mod">
          <ac:chgData name="Nuria Machicot" userId="2a33368c-6e05-4a0c-8a8f-a6734d5f3d7c" providerId="ADAL" clId="{F7230915-921B-B24E-A332-4A0F6ED632B7}" dt="2022-03-07T12:07:42.256" v="515" actId="20577"/>
          <ac:spMkLst>
            <pc:docMk/>
            <pc:sldMk cId="3858409993" sldId="3467"/>
            <ac:spMk id="14" creationId="{E0226F5C-E17D-4CFF-BCF2-0558C41CD0B6}"/>
          </ac:spMkLst>
        </pc:spChg>
      </pc:sldChg>
      <pc:sldChg chg="addSp delSp modSp mod modClrScheme chgLayout">
        <pc:chgData name="Nuria Machicot" userId="2a33368c-6e05-4a0c-8a8f-a6734d5f3d7c" providerId="ADAL" clId="{F7230915-921B-B24E-A332-4A0F6ED632B7}" dt="2022-03-07T12:07:25.489" v="502" actId="20577"/>
        <pc:sldMkLst>
          <pc:docMk/>
          <pc:sldMk cId="1761635676" sldId="3468"/>
        </pc:sldMkLst>
        <pc:spChg chg="add del mod">
          <ac:chgData name="Nuria Machicot" userId="2a33368c-6e05-4a0c-8a8f-a6734d5f3d7c" providerId="ADAL" clId="{F7230915-921B-B24E-A332-4A0F6ED632B7}" dt="2022-03-07T12:01:25.810" v="435"/>
          <ac:spMkLst>
            <pc:docMk/>
            <pc:sldMk cId="1761635676" sldId="3468"/>
            <ac:spMk id="2" creationId="{9F851E6B-9DBE-4A45-960F-9F72982C614F}"/>
          </ac:spMkLst>
        </pc:spChg>
        <pc:spChg chg="del">
          <ac:chgData name="Nuria Machicot" userId="2a33368c-6e05-4a0c-8a8f-a6734d5f3d7c" providerId="ADAL" clId="{F7230915-921B-B24E-A332-4A0F6ED632B7}" dt="2022-03-07T12:00:50.336" v="425" actId="478"/>
          <ac:spMkLst>
            <pc:docMk/>
            <pc:sldMk cId="1761635676" sldId="3468"/>
            <ac:spMk id="7" creationId="{1DFAC8BA-8D7B-4030-A0DD-A9DCAF08FD80}"/>
          </ac:spMkLst>
        </pc:spChg>
        <pc:spChg chg="del">
          <ac:chgData name="Nuria Machicot" userId="2a33368c-6e05-4a0c-8a8f-a6734d5f3d7c" providerId="ADAL" clId="{F7230915-921B-B24E-A332-4A0F6ED632B7}" dt="2022-03-07T12:00:50.336" v="425" actId="478"/>
          <ac:spMkLst>
            <pc:docMk/>
            <pc:sldMk cId="1761635676" sldId="3468"/>
            <ac:spMk id="8" creationId="{2F26A501-38D0-49E4-A166-46CB38BB59CA}"/>
          </ac:spMkLst>
        </pc:spChg>
        <pc:spChg chg="del">
          <ac:chgData name="Nuria Machicot" userId="2a33368c-6e05-4a0c-8a8f-a6734d5f3d7c" providerId="ADAL" clId="{F7230915-921B-B24E-A332-4A0F6ED632B7}" dt="2022-03-07T12:00:50.336" v="425" actId="478"/>
          <ac:spMkLst>
            <pc:docMk/>
            <pc:sldMk cId="1761635676" sldId="3468"/>
            <ac:spMk id="9" creationId="{F23D638A-2E1D-45FD-83C9-00875DC9F1F0}"/>
          </ac:spMkLst>
        </pc:spChg>
        <pc:spChg chg="del">
          <ac:chgData name="Nuria Machicot" userId="2a33368c-6e05-4a0c-8a8f-a6734d5f3d7c" providerId="ADAL" clId="{F7230915-921B-B24E-A332-4A0F6ED632B7}" dt="2022-03-07T12:00:50.336" v="425" actId="478"/>
          <ac:spMkLst>
            <pc:docMk/>
            <pc:sldMk cId="1761635676" sldId="3468"/>
            <ac:spMk id="10" creationId="{53A078C9-20BA-4424-96A0-AE6329E5CF11}"/>
          </ac:spMkLst>
        </pc:spChg>
        <pc:spChg chg="del">
          <ac:chgData name="Nuria Machicot" userId="2a33368c-6e05-4a0c-8a8f-a6734d5f3d7c" providerId="ADAL" clId="{F7230915-921B-B24E-A332-4A0F6ED632B7}" dt="2022-03-07T12:00:50.336" v="425" actId="478"/>
          <ac:spMkLst>
            <pc:docMk/>
            <pc:sldMk cId="1761635676" sldId="3468"/>
            <ac:spMk id="11" creationId="{1E3F63EA-3DA0-4A04-90C7-5877629745CA}"/>
          </ac:spMkLst>
        </pc:spChg>
        <pc:spChg chg="add mod">
          <ac:chgData name="Nuria Machicot" userId="2a33368c-6e05-4a0c-8a8f-a6734d5f3d7c" providerId="ADAL" clId="{F7230915-921B-B24E-A332-4A0F6ED632B7}" dt="2022-03-07T12:01:06.978" v="427" actId="1076"/>
          <ac:spMkLst>
            <pc:docMk/>
            <pc:sldMk cId="1761635676" sldId="3468"/>
            <ac:spMk id="13" creationId="{4288C2D3-EB36-6749-8410-4765ADE44E4C}"/>
          </ac:spMkLst>
        </pc:spChg>
        <pc:spChg chg="add mod">
          <ac:chgData name="Nuria Machicot" userId="2a33368c-6e05-4a0c-8a8f-a6734d5f3d7c" providerId="ADAL" clId="{F7230915-921B-B24E-A332-4A0F6ED632B7}" dt="2022-03-07T12:01:06.978" v="427" actId="1076"/>
          <ac:spMkLst>
            <pc:docMk/>
            <pc:sldMk cId="1761635676" sldId="3468"/>
            <ac:spMk id="14" creationId="{8ED7A363-F4DA-384E-BECB-25127331D485}"/>
          </ac:spMkLst>
        </pc:spChg>
        <pc:spChg chg="add mod">
          <ac:chgData name="Nuria Machicot" userId="2a33368c-6e05-4a0c-8a8f-a6734d5f3d7c" providerId="ADAL" clId="{F7230915-921B-B24E-A332-4A0F6ED632B7}" dt="2022-03-07T12:01:06.978" v="427" actId="1076"/>
          <ac:spMkLst>
            <pc:docMk/>
            <pc:sldMk cId="1761635676" sldId="3468"/>
            <ac:spMk id="15" creationId="{BA6C7DC6-0849-BC41-9FBA-222F0FB3D008}"/>
          </ac:spMkLst>
        </pc:spChg>
        <pc:spChg chg="add mod">
          <ac:chgData name="Nuria Machicot" userId="2a33368c-6e05-4a0c-8a8f-a6734d5f3d7c" providerId="ADAL" clId="{F7230915-921B-B24E-A332-4A0F6ED632B7}" dt="2022-03-07T12:01:06.978" v="427" actId="1076"/>
          <ac:spMkLst>
            <pc:docMk/>
            <pc:sldMk cId="1761635676" sldId="3468"/>
            <ac:spMk id="16" creationId="{AB4E0098-DC91-D140-B6F6-04AFD1EA20EA}"/>
          </ac:spMkLst>
        </pc:spChg>
        <pc:spChg chg="add mod">
          <ac:chgData name="Nuria Machicot" userId="2a33368c-6e05-4a0c-8a8f-a6734d5f3d7c" providerId="ADAL" clId="{F7230915-921B-B24E-A332-4A0F6ED632B7}" dt="2022-03-07T12:01:19.540" v="432" actId="1076"/>
          <ac:spMkLst>
            <pc:docMk/>
            <pc:sldMk cId="1761635676" sldId="3468"/>
            <ac:spMk id="17" creationId="{1D2205C4-E09F-B54D-8A3C-AEB659D54CA5}"/>
          </ac:spMkLst>
        </pc:spChg>
        <pc:spChg chg="mod">
          <ac:chgData name="Nuria Machicot" userId="2a33368c-6e05-4a0c-8a8f-a6734d5f3d7c" providerId="ADAL" clId="{F7230915-921B-B24E-A332-4A0F6ED632B7}" dt="2022-03-07T12:07:25.489" v="502" actId="20577"/>
          <ac:spMkLst>
            <pc:docMk/>
            <pc:sldMk cId="1761635676" sldId="3468"/>
            <ac:spMk id="25" creationId="{30808F73-C1F9-413E-901E-A883253325AD}"/>
          </ac:spMkLst>
        </pc:spChg>
        <pc:picChg chg="add mod">
          <ac:chgData name="Nuria Machicot" userId="2a33368c-6e05-4a0c-8a8f-a6734d5f3d7c" providerId="ADAL" clId="{F7230915-921B-B24E-A332-4A0F6ED632B7}" dt="2022-03-07T12:01:23.543" v="433" actId="1076"/>
          <ac:picMkLst>
            <pc:docMk/>
            <pc:sldMk cId="1761635676" sldId="3468"/>
            <ac:picMk id="12" creationId="{8AC86DCB-96A4-9B40-96AA-62C20B417EFF}"/>
          </ac:picMkLst>
        </pc:picChg>
      </pc:sldChg>
      <pc:sldChg chg="modSp mod modClrScheme chgLayout">
        <pc:chgData name="Nuria Machicot" userId="2a33368c-6e05-4a0c-8a8f-a6734d5f3d7c" providerId="ADAL" clId="{F7230915-921B-B24E-A332-4A0F6ED632B7}" dt="2022-03-07T19:22:10.663" v="684" actId="20577"/>
        <pc:sldMkLst>
          <pc:docMk/>
          <pc:sldMk cId="3807879057" sldId="3470"/>
        </pc:sldMkLst>
        <pc:spChg chg="mod">
          <ac:chgData name="Nuria Machicot" userId="2a33368c-6e05-4a0c-8a8f-a6734d5f3d7c" providerId="ADAL" clId="{F7230915-921B-B24E-A332-4A0F6ED632B7}" dt="2022-03-07T19:22:10.663" v="684" actId="20577"/>
          <ac:spMkLst>
            <pc:docMk/>
            <pc:sldMk cId="3807879057" sldId="3470"/>
            <ac:spMk id="37" creationId="{6F3E16D4-5BAD-4D11-AE57-61B7DD6B380C}"/>
          </ac:spMkLst>
        </pc:spChg>
      </pc:sldChg>
      <pc:sldChg chg="modSp mod">
        <pc:chgData name="Nuria Machicot" userId="2a33368c-6e05-4a0c-8a8f-a6734d5f3d7c" providerId="ADAL" clId="{F7230915-921B-B24E-A332-4A0F6ED632B7}" dt="2022-03-07T19:42:39.588" v="994" actId="20577"/>
        <pc:sldMkLst>
          <pc:docMk/>
          <pc:sldMk cId="1961392628" sldId="3471"/>
        </pc:sldMkLst>
        <pc:spChg chg="mod">
          <ac:chgData name="Nuria Machicot" userId="2a33368c-6e05-4a0c-8a8f-a6734d5f3d7c" providerId="ADAL" clId="{F7230915-921B-B24E-A332-4A0F6ED632B7}" dt="2022-03-07T19:42:39.588" v="994" actId="20577"/>
          <ac:spMkLst>
            <pc:docMk/>
            <pc:sldMk cId="1961392628" sldId="3471"/>
            <ac:spMk id="13" creationId="{7FFA615A-41AE-4294-99BA-DEB7A3AAE74F}"/>
          </ac:spMkLst>
        </pc:spChg>
        <pc:graphicFrameChg chg="mod">
          <ac:chgData name="Nuria Machicot" userId="2a33368c-6e05-4a0c-8a8f-a6734d5f3d7c" providerId="ADAL" clId="{F7230915-921B-B24E-A332-4A0F6ED632B7}" dt="2022-03-07T19:27:52.273" v="688" actId="1038"/>
          <ac:graphicFrameMkLst>
            <pc:docMk/>
            <pc:sldMk cId="1961392628" sldId="3471"/>
            <ac:graphicFrameMk id="18" creationId="{33946172-F706-4B28-92A6-7BF92651C5E7}"/>
          </ac:graphicFrameMkLst>
        </pc:graphicFrameChg>
        <pc:graphicFrameChg chg="mod">
          <ac:chgData name="Nuria Machicot" userId="2a33368c-6e05-4a0c-8a8f-a6734d5f3d7c" providerId="ADAL" clId="{F7230915-921B-B24E-A332-4A0F6ED632B7}" dt="2022-03-07T19:27:37.640" v="685" actId="20577"/>
          <ac:graphicFrameMkLst>
            <pc:docMk/>
            <pc:sldMk cId="1961392628" sldId="3471"/>
            <ac:graphicFrameMk id="31" creationId="{BC87821A-31C3-4DDA-8997-D29C814CABC6}"/>
          </ac:graphicFrameMkLst>
        </pc:graphicFrameChg>
      </pc:sldChg>
      <pc:sldChg chg="add del">
        <pc:chgData name="Nuria Machicot" userId="2a33368c-6e05-4a0c-8a8f-a6734d5f3d7c" providerId="ADAL" clId="{F7230915-921B-B24E-A332-4A0F6ED632B7}" dt="2022-03-08T07:45:07.356" v="995" actId="2696"/>
        <pc:sldMkLst>
          <pc:docMk/>
          <pc:sldMk cId="4193533221" sldId="3474"/>
        </pc:sldMkLst>
      </pc:sldChg>
      <pc:sldChg chg="del">
        <pc:chgData name="Nuria Machicot" userId="2a33368c-6e05-4a0c-8a8f-a6734d5f3d7c" providerId="ADAL" clId="{F7230915-921B-B24E-A332-4A0F6ED632B7}" dt="2022-03-07T11:59:10.812" v="399" actId="2696"/>
        <pc:sldMkLst>
          <pc:docMk/>
          <pc:sldMk cId="2818661281" sldId="3475"/>
        </pc:sldMkLst>
      </pc:sldChg>
      <pc:sldChg chg="mod modClrScheme chgLayout">
        <pc:chgData name="Nuria Machicot" userId="2a33368c-6e05-4a0c-8a8f-a6734d5f3d7c" providerId="ADAL" clId="{F7230915-921B-B24E-A332-4A0F6ED632B7}" dt="2022-03-07T12:03:08.795" v="438" actId="700"/>
        <pc:sldMkLst>
          <pc:docMk/>
          <pc:sldMk cId="1857334725" sldId="3477"/>
        </pc:sldMkLst>
      </pc:sldChg>
      <pc:sldChg chg="delSp modSp mod">
        <pc:chgData name="Nuria Machicot" userId="2a33368c-6e05-4a0c-8a8f-a6734d5f3d7c" providerId="ADAL" clId="{F7230915-921B-B24E-A332-4A0F6ED632B7}" dt="2022-03-07T19:41:37.408" v="958" actId="1076"/>
        <pc:sldMkLst>
          <pc:docMk/>
          <pc:sldMk cId="277625382" sldId="3478"/>
        </pc:sldMkLst>
        <pc:spChg chg="mod">
          <ac:chgData name="Nuria Machicot" userId="2a33368c-6e05-4a0c-8a8f-a6734d5f3d7c" providerId="ADAL" clId="{F7230915-921B-B24E-A332-4A0F6ED632B7}" dt="2022-03-07T19:39:18.641" v="887" actId="1076"/>
          <ac:spMkLst>
            <pc:docMk/>
            <pc:sldMk cId="277625382" sldId="3478"/>
            <ac:spMk id="7" creationId="{5B8E6DD8-B5D1-4C20-8F1D-22A6061DDA49}"/>
          </ac:spMkLst>
        </pc:spChg>
        <pc:spChg chg="mod">
          <ac:chgData name="Nuria Machicot" userId="2a33368c-6e05-4a0c-8a8f-a6734d5f3d7c" providerId="ADAL" clId="{F7230915-921B-B24E-A332-4A0F6ED632B7}" dt="2022-03-07T19:40:02.218" v="929" actId="1076"/>
          <ac:spMkLst>
            <pc:docMk/>
            <pc:sldMk cId="277625382" sldId="3478"/>
            <ac:spMk id="9" creationId="{E3A1146A-E1A6-44D2-8E11-1083191B0A6C}"/>
          </ac:spMkLst>
        </pc:spChg>
        <pc:spChg chg="del">
          <ac:chgData name="Nuria Machicot" userId="2a33368c-6e05-4a0c-8a8f-a6734d5f3d7c" providerId="ADAL" clId="{F7230915-921B-B24E-A332-4A0F6ED632B7}" dt="2022-03-07T19:39:05.944" v="884" actId="478"/>
          <ac:spMkLst>
            <pc:docMk/>
            <pc:sldMk cId="277625382" sldId="3478"/>
            <ac:spMk id="10" creationId="{3634627D-6CA4-4D53-889F-491E0837683D}"/>
          </ac:spMkLst>
        </pc:spChg>
        <pc:spChg chg="mod">
          <ac:chgData name="Nuria Machicot" userId="2a33368c-6e05-4a0c-8a8f-a6734d5f3d7c" providerId="ADAL" clId="{F7230915-921B-B24E-A332-4A0F6ED632B7}" dt="2022-03-07T19:40:32.847" v="948" actId="1076"/>
          <ac:spMkLst>
            <pc:docMk/>
            <pc:sldMk cId="277625382" sldId="3478"/>
            <ac:spMk id="11" creationId="{2FE6106B-1CEC-4859-B046-735A8A404BBE}"/>
          </ac:spMkLst>
        </pc:spChg>
        <pc:spChg chg="mod">
          <ac:chgData name="Nuria Machicot" userId="2a33368c-6e05-4a0c-8a8f-a6734d5f3d7c" providerId="ADAL" clId="{F7230915-921B-B24E-A332-4A0F6ED632B7}" dt="2022-03-07T19:40:35.425" v="949" actId="1076"/>
          <ac:spMkLst>
            <pc:docMk/>
            <pc:sldMk cId="277625382" sldId="3478"/>
            <ac:spMk id="14" creationId="{4954434C-B32A-4514-A501-6F18A125D868}"/>
          </ac:spMkLst>
        </pc:spChg>
        <pc:graphicFrameChg chg="del mod modGraphic">
          <ac:chgData name="Nuria Machicot" userId="2a33368c-6e05-4a0c-8a8f-a6734d5f3d7c" providerId="ADAL" clId="{F7230915-921B-B24E-A332-4A0F6ED632B7}" dt="2022-03-07T19:39:11.780" v="885" actId="478"/>
          <ac:graphicFrameMkLst>
            <pc:docMk/>
            <pc:sldMk cId="277625382" sldId="3478"/>
            <ac:graphicFrameMk id="3" creationId="{BCA3CAA2-396C-4258-8B10-35E80335C67D}"/>
          </ac:graphicFrameMkLst>
        </pc:graphicFrameChg>
        <pc:graphicFrameChg chg="mod modGraphic">
          <ac:chgData name="Nuria Machicot" userId="2a33368c-6e05-4a0c-8a8f-a6734d5f3d7c" providerId="ADAL" clId="{F7230915-921B-B24E-A332-4A0F6ED632B7}" dt="2022-03-07T19:41:13.062" v="954" actId="14734"/>
          <ac:graphicFrameMkLst>
            <pc:docMk/>
            <pc:sldMk cId="277625382" sldId="3478"/>
            <ac:graphicFrameMk id="4" creationId="{DBF0F4DF-E02D-45F6-B027-94A27F829EFF}"/>
          </ac:graphicFrameMkLst>
        </pc:graphicFrameChg>
        <pc:graphicFrameChg chg="mod modGraphic">
          <ac:chgData name="Nuria Machicot" userId="2a33368c-6e05-4a0c-8a8f-a6734d5f3d7c" providerId="ADAL" clId="{F7230915-921B-B24E-A332-4A0F6ED632B7}" dt="2022-03-07T19:39:43.110" v="925" actId="14100"/>
          <ac:graphicFrameMkLst>
            <pc:docMk/>
            <pc:sldMk cId="277625382" sldId="3478"/>
            <ac:graphicFrameMk id="5" creationId="{643A7732-446A-44F0-A4D6-0F25BDAB2756}"/>
          </ac:graphicFrameMkLst>
        </pc:graphicFrameChg>
        <pc:graphicFrameChg chg="mod modGraphic">
          <ac:chgData name="Nuria Machicot" userId="2a33368c-6e05-4a0c-8a8f-a6734d5f3d7c" providerId="ADAL" clId="{F7230915-921B-B24E-A332-4A0F6ED632B7}" dt="2022-03-07T19:41:37.408" v="958" actId="1076"/>
          <ac:graphicFrameMkLst>
            <pc:docMk/>
            <pc:sldMk cId="277625382" sldId="3478"/>
            <ac:graphicFrameMk id="13" creationId="{41A4DFB6-D59A-437B-AC8C-8F5C8EA8288C}"/>
          </ac:graphicFrameMkLst>
        </pc:graphicFrameChg>
      </pc:sldChg>
      <pc:sldChg chg="modSp mod">
        <pc:chgData name="Nuria Machicot" userId="2a33368c-6e05-4a0c-8a8f-a6734d5f3d7c" providerId="ADAL" clId="{F7230915-921B-B24E-A332-4A0F6ED632B7}" dt="2022-03-07T18:41:23.334" v="639" actId="14734"/>
        <pc:sldMkLst>
          <pc:docMk/>
          <pc:sldMk cId="3560354896" sldId="3480"/>
        </pc:sldMkLst>
        <pc:graphicFrameChg chg="modGraphic">
          <ac:chgData name="Nuria Machicot" userId="2a33368c-6e05-4a0c-8a8f-a6734d5f3d7c" providerId="ADAL" clId="{F7230915-921B-B24E-A332-4A0F6ED632B7}" dt="2022-03-07T18:41:23.334" v="639" actId="14734"/>
          <ac:graphicFrameMkLst>
            <pc:docMk/>
            <pc:sldMk cId="3560354896" sldId="3480"/>
            <ac:graphicFrameMk id="9" creationId="{BEF11CAF-7E3F-47A5-9AC2-F5F410B291CF}"/>
          </ac:graphicFrameMkLst>
        </pc:graphicFrameChg>
      </pc:sldChg>
      <pc:sldChg chg="modSp mod">
        <pc:chgData name="Nuria Machicot" userId="2a33368c-6e05-4a0c-8a8f-a6734d5f3d7c" providerId="ADAL" clId="{F7230915-921B-B24E-A332-4A0F6ED632B7}" dt="2022-03-07T18:49:23.851" v="651" actId="20577"/>
        <pc:sldMkLst>
          <pc:docMk/>
          <pc:sldMk cId="3714736950" sldId="3481"/>
        </pc:sldMkLst>
        <pc:spChg chg="mod">
          <ac:chgData name="Nuria Machicot" userId="2a33368c-6e05-4a0c-8a8f-a6734d5f3d7c" providerId="ADAL" clId="{F7230915-921B-B24E-A332-4A0F6ED632B7}" dt="2022-03-07T18:49:23.851" v="651" actId="20577"/>
          <ac:spMkLst>
            <pc:docMk/>
            <pc:sldMk cId="3714736950" sldId="3481"/>
            <ac:spMk id="64" creationId="{CF674756-6089-47C2-9816-79B39A8E6B9C}"/>
          </ac:spMkLst>
        </pc:spChg>
      </pc:sldChg>
      <pc:sldChg chg="add del">
        <pc:chgData name="Nuria Machicot" userId="2a33368c-6e05-4a0c-8a8f-a6734d5f3d7c" providerId="ADAL" clId="{F7230915-921B-B24E-A332-4A0F6ED632B7}" dt="2022-03-07T11:27:18.731" v="1"/>
        <pc:sldMkLst>
          <pc:docMk/>
          <pc:sldMk cId="2403923480" sldId="3482"/>
        </pc:sldMkLst>
      </pc:sldChg>
      <pc:sldChg chg="addSp delSp modSp add mod">
        <pc:chgData name="Nuria Machicot" userId="2a33368c-6e05-4a0c-8a8f-a6734d5f3d7c" providerId="ADAL" clId="{F7230915-921B-B24E-A332-4A0F6ED632B7}" dt="2022-03-07T11:42:23.165" v="296" actId="14861"/>
        <pc:sldMkLst>
          <pc:docMk/>
          <pc:sldMk cId="4193239726" sldId="3482"/>
        </pc:sldMkLst>
        <pc:spChg chg="mod">
          <ac:chgData name="Nuria Machicot" userId="2a33368c-6e05-4a0c-8a8f-a6734d5f3d7c" providerId="ADAL" clId="{F7230915-921B-B24E-A332-4A0F6ED632B7}" dt="2022-03-07T11:28:37.105" v="53" actId="1076"/>
          <ac:spMkLst>
            <pc:docMk/>
            <pc:sldMk cId="4193239726" sldId="3482"/>
            <ac:spMk id="2" creationId="{BCF42677-7CBE-458E-B38A-04A19E62A8E5}"/>
          </ac:spMkLst>
        </pc:spChg>
        <pc:spChg chg="del">
          <ac:chgData name="Nuria Machicot" userId="2a33368c-6e05-4a0c-8a8f-a6734d5f3d7c" providerId="ADAL" clId="{F7230915-921B-B24E-A332-4A0F6ED632B7}" dt="2022-03-07T11:27:44.468" v="17" actId="478"/>
          <ac:spMkLst>
            <pc:docMk/>
            <pc:sldMk cId="4193239726" sldId="3482"/>
            <ac:spMk id="3" creationId="{21B0D991-BEA4-4557-9809-4C190D097E70}"/>
          </ac:spMkLst>
        </pc:spChg>
        <pc:spChg chg="add del mod">
          <ac:chgData name="Nuria Machicot" userId="2a33368c-6e05-4a0c-8a8f-a6734d5f3d7c" providerId="ADAL" clId="{F7230915-921B-B24E-A332-4A0F6ED632B7}" dt="2022-03-07T11:27:48.217" v="19" actId="478"/>
          <ac:spMkLst>
            <pc:docMk/>
            <pc:sldMk cId="4193239726" sldId="3482"/>
            <ac:spMk id="4" creationId="{34DFA3F5-464F-924F-B7C8-5FAA34075754}"/>
          </ac:spMkLst>
        </pc:spChg>
        <pc:spChg chg="add del mod">
          <ac:chgData name="Nuria Machicot" userId="2a33368c-6e05-4a0c-8a8f-a6734d5f3d7c" providerId="ADAL" clId="{F7230915-921B-B24E-A332-4A0F6ED632B7}" dt="2022-03-07T11:28:08.900" v="25"/>
          <ac:spMkLst>
            <pc:docMk/>
            <pc:sldMk cId="4193239726" sldId="3482"/>
            <ac:spMk id="6" creationId="{1A57D6B1-1E4B-1C4D-974E-942BBE3ADF43}"/>
          </ac:spMkLst>
        </pc:spChg>
        <pc:spChg chg="del">
          <ac:chgData name="Nuria Machicot" userId="2a33368c-6e05-4a0c-8a8f-a6734d5f3d7c" providerId="ADAL" clId="{F7230915-921B-B24E-A332-4A0F6ED632B7}" dt="2022-03-07T11:27:46.335" v="18" actId="478"/>
          <ac:spMkLst>
            <pc:docMk/>
            <pc:sldMk cId="4193239726" sldId="3482"/>
            <ac:spMk id="12290" creationId="{F5A06009-3FDA-4201-9FED-855252434B46}"/>
          </ac:spMkLst>
        </pc:spChg>
        <pc:picChg chg="mod">
          <ac:chgData name="Nuria Machicot" userId="2a33368c-6e05-4a0c-8a8f-a6734d5f3d7c" providerId="ADAL" clId="{F7230915-921B-B24E-A332-4A0F6ED632B7}" dt="2022-03-07T11:28:06.313" v="23" actId="1076"/>
          <ac:picMkLst>
            <pc:docMk/>
            <pc:sldMk cId="4193239726" sldId="3482"/>
            <ac:picMk id="5" creationId="{EC36B611-AE03-4673-B27F-FB505BE105B4}"/>
          </ac:picMkLst>
        </pc:picChg>
        <pc:picChg chg="add del mod modCrop">
          <ac:chgData name="Nuria Machicot" userId="2a33368c-6e05-4a0c-8a8f-a6734d5f3d7c" providerId="ADAL" clId="{F7230915-921B-B24E-A332-4A0F6ED632B7}" dt="2022-03-07T11:42:23.165" v="296" actId="14861"/>
          <ac:picMkLst>
            <pc:docMk/>
            <pc:sldMk cId="4193239726" sldId="3482"/>
            <ac:picMk id="8" creationId="{6B5232B3-C96F-1043-B5C1-A8693910DCDD}"/>
          </ac:picMkLst>
        </pc:picChg>
      </pc:sldChg>
      <pc:sldChg chg="addSp delSp modSp add mod ord">
        <pc:chgData name="Nuria Machicot" userId="2a33368c-6e05-4a0c-8a8f-a6734d5f3d7c" providerId="ADAL" clId="{F7230915-921B-B24E-A332-4A0F6ED632B7}" dt="2022-03-07T11:42:32.451" v="299"/>
        <pc:sldMkLst>
          <pc:docMk/>
          <pc:sldMk cId="1154896066" sldId="3483"/>
        </pc:sldMkLst>
        <pc:spChg chg="mod">
          <ac:chgData name="Nuria Machicot" userId="2a33368c-6e05-4a0c-8a8f-a6734d5f3d7c" providerId="ADAL" clId="{F7230915-921B-B24E-A332-4A0F6ED632B7}" dt="2022-03-07T11:28:32.268" v="52" actId="1076"/>
          <ac:spMkLst>
            <pc:docMk/>
            <pc:sldMk cId="1154896066" sldId="3483"/>
            <ac:spMk id="2" creationId="{BCF42677-7CBE-458E-B38A-04A19E62A8E5}"/>
          </ac:spMkLst>
        </pc:spChg>
        <pc:spChg chg="add del mod">
          <ac:chgData name="Nuria Machicot" userId="2a33368c-6e05-4a0c-8a8f-a6734d5f3d7c" providerId="ADAL" clId="{F7230915-921B-B24E-A332-4A0F6ED632B7}" dt="2022-03-07T11:33:27.075" v="205"/>
          <ac:spMkLst>
            <pc:docMk/>
            <pc:sldMk cId="1154896066" sldId="3483"/>
            <ac:spMk id="3" creationId="{E3E0F261-BE5A-764D-B9A0-50B1FF9D24EA}"/>
          </ac:spMkLst>
        </pc:spChg>
        <pc:picChg chg="add del mod">
          <ac:chgData name="Nuria Machicot" userId="2a33368c-6e05-4a0c-8a8f-a6734d5f3d7c" providerId="ADAL" clId="{F7230915-921B-B24E-A332-4A0F6ED632B7}" dt="2022-03-07T11:42:32.098" v="298" actId="478"/>
          <ac:picMkLst>
            <pc:docMk/>
            <pc:sldMk cId="1154896066" sldId="3483"/>
            <ac:picMk id="6" creationId="{EBA5A822-7C90-B843-9D72-D438C2B27C01}"/>
          </ac:picMkLst>
        </pc:picChg>
        <pc:picChg chg="add mod">
          <ac:chgData name="Nuria Machicot" userId="2a33368c-6e05-4a0c-8a8f-a6734d5f3d7c" providerId="ADAL" clId="{F7230915-921B-B24E-A332-4A0F6ED632B7}" dt="2022-03-07T11:42:32.451" v="299"/>
          <ac:picMkLst>
            <pc:docMk/>
            <pc:sldMk cId="1154896066" sldId="3483"/>
            <ac:picMk id="7" creationId="{68035205-2574-EC4D-87A5-EF0678AB2310}"/>
          </ac:picMkLst>
        </pc:picChg>
      </pc:sldChg>
      <pc:sldChg chg="add del">
        <pc:chgData name="Nuria Machicot" userId="2a33368c-6e05-4a0c-8a8f-a6734d5f3d7c" providerId="ADAL" clId="{F7230915-921B-B24E-A332-4A0F6ED632B7}" dt="2022-03-07T11:27:18.731" v="1"/>
        <pc:sldMkLst>
          <pc:docMk/>
          <pc:sldMk cId="1336888802" sldId="3483"/>
        </pc:sldMkLst>
      </pc:sldChg>
      <pc:sldChg chg="add del">
        <pc:chgData name="Nuria Machicot" userId="2a33368c-6e05-4a0c-8a8f-a6734d5f3d7c" providerId="ADAL" clId="{F7230915-921B-B24E-A332-4A0F6ED632B7}" dt="2022-03-07T11:27:35.252" v="3" actId="2696"/>
        <pc:sldMkLst>
          <pc:docMk/>
          <pc:sldMk cId="2151912116" sldId="3483"/>
        </pc:sldMkLst>
      </pc:sldChg>
      <pc:sldChg chg="addSp modSp add mod ord">
        <pc:chgData name="Nuria Machicot" userId="2a33368c-6e05-4a0c-8a8f-a6734d5f3d7c" providerId="ADAL" clId="{F7230915-921B-B24E-A332-4A0F6ED632B7}" dt="2022-03-07T11:46:11.242" v="358" actId="20578"/>
        <pc:sldMkLst>
          <pc:docMk/>
          <pc:sldMk cId="2611967854" sldId="3484"/>
        </pc:sldMkLst>
        <pc:spChg chg="mod">
          <ac:chgData name="Nuria Machicot" userId="2a33368c-6e05-4a0c-8a8f-a6734d5f3d7c" providerId="ADAL" clId="{F7230915-921B-B24E-A332-4A0F6ED632B7}" dt="2022-03-07T11:28:52.707" v="71" actId="1076"/>
          <ac:spMkLst>
            <pc:docMk/>
            <pc:sldMk cId="2611967854" sldId="3484"/>
            <ac:spMk id="2" creationId="{BCF42677-7CBE-458E-B38A-04A19E62A8E5}"/>
          </ac:spMkLst>
        </pc:spChg>
        <pc:picChg chg="add mod">
          <ac:chgData name="Nuria Machicot" userId="2a33368c-6e05-4a0c-8a8f-a6734d5f3d7c" providerId="ADAL" clId="{F7230915-921B-B24E-A332-4A0F6ED632B7}" dt="2022-03-07T11:42:37.517" v="300"/>
          <ac:picMkLst>
            <pc:docMk/>
            <pc:sldMk cId="2611967854" sldId="3484"/>
            <ac:picMk id="4" creationId="{D12F464F-DB84-9842-B779-166AA68DBDAE}"/>
          </ac:picMkLst>
        </pc:picChg>
      </pc:sldChg>
      <pc:sldChg chg="addSp modSp add mod ord">
        <pc:chgData name="Nuria Machicot" userId="2a33368c-6e05-4a0c-8a8f-a6734d5f3d7c" providerId="ADAL" clId="{F7230915-921B-B24E-A332-4A0F6ED632B7}" dt="2022-03-07T11:42:40.582" v="301"/>
        <pc:sldMkLst>
          <pc:docMk/>
          <pc:sldMk cId="3162434316" sldId="3485"/>
        </pc:sldMkLst>
        <pc:spChg chg="mod">
          <ac:chgData name="Nuria Machicot" userId="2a33368c-6e05-4a0c-8a8f-a6734d5f3d7c" providerId="ADAL" clId="{F7230915-921B-B24E-A332-4A0F6ED632B7}" dt="2022-03-07T11:29:06.270" v="95" actId="20577"/>
          <ac:spMkLst>
            <pc:docMk/>
            <pc:sldMk cId="3162434316" sldId="3485"/>
            <ac:spMk id="2" creationId="{BCF42677-7CBE-458E-B38A-04A19E62A8E5}"/>
          </ac:spMkLst>
        </pc:spChg>
        <pc:picChg chg="add mod">
          <ac:chgData name="Nuria Machicot" userId="2a33368c-6e05-4a0c-8a8f-a6734d5f3d7c" providerId="ADAL" clId="{F7230915-921B-B24E-A332-4A0F6ED632B7}" dt="2022-03-07T11:42:40.582" v="301"/>
          <ac:picMkLst>
            <pc:docMk/>
            <pc:sldMk cId="3162434316" sldId="3485"/>
            <ac:picMk id="4" creationId="{C21C1DC9-C795-534A-8037-624378204D8D}"/>
          </ac:picMkLst>
        </pc:picChg>
      </pc:sldChg>
      <pc:sldChg chg="addSp modSp add mod ord">
        <pc:chgData name="Nuria Machicot" userId="2a33368c-6e05-4a0c-8a8f-a6734d5f3d7c" providerId="ADAL" clId="{F7230915-921B-B24E-A332-4A0F6ED632B7}" dt="2022-03-07T11:43:00.337" v="307" actId="1076"/>
        <pc:sldMkLst>
          <pc:docMk/>
          <pc:sldMk cId="368813032" sldId="3486"/>
        </pc:sldMkLst>
        <pc:spChg chg="mod">
          <ac:chgData name="Nuria Machicot" userId="2a33368c-6e05-4a0c-8a8f-a6734d5f3d7c" providerId="ADAL" clId="{F7230915-921B-B24E-A332-4A0F6ED632B7}" dt="2022-03-07T11:43:00.337" v="307" actId="1076"/>
          <ac:spMkLst>
            <pc:docMk/>
            <pc:sldMk cId="368813032" sldId="3486"/>
            <ac:spMk id="2" creationId="{BCF42677-7CBE-458E-B38A-04A19E62A8E5}"/>
          </ac:spMkLst>
        </pc:spChg>
        <pc:picChg chg="add mod">
          <ac:chgData name="Nuria Machicot" userId="2a33368c-6e05-4a0c-8a8f-a6734d5f3d7c" providerId="ADAL" clId="{F7230915-921B-B24E-A332-4A0F6ED632B7}" dt="2022-03-07T11:42:54.372" v="304" actId="1076"/>
          <ac:picMkLst>
            <pc:docMk/>
            <pc:sldMk cId="368813032" sldId="3486"/>
            <ac:picMk id="4" creationId="{431F3548-341E-7442-8ED2-BB495DB4BA11}"/>
          </ac:picMkLst>
        </pc:picChg>
      </pc:sldChg>
      <pc:sldChg chg="add del">
        <pc:chgData name="Nuria Machicot" userId="2a33368c-6e05-4a0c-8a8f-a6734d5f3d7c" providerId="ADAL" clId="{F7230915-921B-B24E-A332-4A0F6ED632B7}" dt="2022-03-07T11:31:48.928" v="180" actId="2696"/>
        <pc:sldMkLst>
          <pc:docMk/>
          <pc:sldMk cId="544003750" sldId="3487"/>
        </pc:sldMkLst>
      </pc:sldChg>
      <pc:sldChg chg="add ord">
        <pc:chgData name="Nuria Machicot" userId="2a33368c-6e05-4a0c-8a8f-a6734d5f3d7c" providerId="ADAL" clId="{F7230915-921B-B24E-A332-4A0F6ED632B7}" dt="2022-03-07T11:49:16.736" v="386" actId="20578"/>
        <pc:sldMkLst>
          <pc:docMk/>
          <pc:sldMk cId="1761898801" sldId="3487"/>
        </pc:sldMkLst>
      </pc:sldChg>
      <pc:sldChg chg="addSp delSp modSp add mod">
        <pc:chgData name="Nuria Machicot" userId="2a33368c-6e05-4a0c-8a8f-a6734d5f3d7c" providerId="ADAL" clId="{F7230915-921B-B24E-A332-4A0F6ED632B7}" dt="2022-03-07T12:00:26.672" v="424" actId="1076"/>
        <pc:sldMkLst>
          <pc:docMk/>
          <pc:sldMk cId="444487990" sldId="3488"/>
        </pc:sldMkLst>
        <pc:spChg chg="add del mod">
          <ac:chgData name="Nuria Machicot" userId="2a33368c-6e05-4a0c-8a8f-a6734d5f3d7c" providerId="ADAL" clId="{F7230915-921B-B24E-A332-4A0F6ED632B7}" dt="2022-03-07T12:00:20.781" v="423" actId="478"/>
          <ac:spMkLst>
            <pc:docMk/>
            <pc:sldMk cId="444487990" sldId="3488"/>
            <ac:spMk id="2" creationId="{4004C112-2EB8-F146-90CE-EE70215DC39F}"/>
          </ac:spMkLst>
        </pc:spChg>
        <pc:spChg chg="add del mod">
          <ac:chgData name="Nuria Machicot" userId="2a33368c-6e05-4a0c-8a8f-a6734d5f3d7c" providerId="ADAL" clId="{F7230915-921B-B24E-A332-4A0F6ED632B7}" dt="2022-03-07T12:00:06.624" v="419" actId="478"/>
          <ac:spMkLst>
            <pc:docMk/>
            <pc:sldMk cId="444487990" sldId="3488"/>
            <ac:spMk id="11" creationId="{2894A913-7653-D54B-B140-1FD6A3060B1C}"/>
          </ac:spMkLst>
        </pc:spChg>
        <pc:spChg chg="add mod">
          <ac:chgData name="Nuria Machicot" userId="2a33368c-6e05-4a0c-8a8f-a6734d5f3d7c" providerId="ADAL" clId="{F7230915-921B-B24E-A332-4A0F6ED632B7}" dt="2022-03-07T12:00:00.909" v="418" actId="1076"/>
          <ac:spMkLst>
            <pc:docMk/>
            <pc:sldMk cId="444487990" sldId="3488"/>
            <ac:spMk id="12" creationId="{88D79569-1822-2F46-A6D5-7386741C42E5}"/>
          </ac:spMkLst>
        </pc:spChg>
        <pc:spChg chg="add mod">
          <ac:chgData name="Nuria Machicot" userId="2a33368c-6e05-4a0c-8a8f-a6734d5f3d7c" providerId="ADAL" clId="{F7230915-921B-B24E-A332-4A0F6ED632B7}" dt="2022-03-07T12:00:26.672" v="424" actId="1076"/>
          <ac:spMkLst>
            <pc:docMk/>
            <pc:sldMk cId="444487990" sldId="3488"/>
            <ac:spMk id="13" creationId="{8319023F-68C3-AD4F-93C8-9D44534795C0}"/>
          </ac:spMkLst>
        </pc:spChg>
        <pc:spChg chg="add mod">
          <ac:chgData name="Nuria Machicot" userId="2a33368c-6e05-4a0c-8a8f-a6734d5f3d7c" providerId="ADAL" clId="{F7230915-921B-B24E-A332-4A0F6ED632B7}" dt="2022-03-07T12:00:00.909" v="418" actId="1076"/>
          <ac:spMkLst>
            <pc:docMk/>
            <pc:sldMk cId="444487990" sldId="3488"/>
            <ac:spMk id="14" creationId="{7CF1AD18-25C8-AA43-A659-EE51094231E6}"/>
          </ac:spMkLst>
        </pc:spChg>
        <pc:spChg chg="add mod">
          <ac:chgData name="Nuria Machicot" userId="2a33368c-6e05-4a0c-8a8f-a6734d5f3d7c" providerId="ADAL" clId="{F7230915-921B-B24E-A332-4A0F6ED632B7}" dt="2022-03-07T12:00:00.909" v="418" actId="1076"/>
          <ac:spMkLst>
            <pc:docMk/>
            <pc:sldMk cId="444487990" sldId="3488"/>
            <ac:spMk id="15" creationId="{167D5E36-5F95-BE43-A28E-D079E10BCE88}"/>
          </ac:spMkLst>
        </pc:spChg>
        <pc:spChg chg="add mod">
          <ac:chgData name="Nuria Machicot" userId="2a33368c-6e05-4a0c-8a8f-a6734d5f3d7c" providerId="ADAL" clId="{F7230915-921B-B24E-A332-4A0F6ED632B7}" dt="2022-03-07T12:00:00.909" v="418" actId="1076"/>
          <ac:spMkLst>
            <pc:docMk/>
            <pc:sldMk cId="444487990" sldId="3488"/>
            <ac:spMk id="16" creationId="{40180320-D2FD-5D45-BE20-B1FB70583832}"/>
          </ac:spMkLst>
        </pc:spChg>
        <pc:spChg chg="add mod">
          <ac:chgData name="Nuria Machicot" userId="2a33368c-6e05-4a0c-8a8f-a6734d5f3d7c" providerId="ADAL" clId="{F7230915-921B-B24E-A332-4A0F6ED632B7}" dt="2022-03-07T12:00:00.909" v="418" actId="1076"/>
          <ac:spMkLst>
            <pc:docMk/>
            <pc:sldMk cId="444487990" sldId="3488"/>
            <ac:spMk id="17" creationId="{2396DB6F-F7BA-D048-BEBC-CB63E77FA393}"/>
          </ac:spMkLst>
        </pc:spChg>
        <pc:spChg chg="add mod">
          <ac:chgData name="Nuria Machicot" userId="2a33368c-6e05-4a0c-8a8f-a6734d5f3d7c" providerId="ADAL" clId="{F7230915-921B-B24E-A332-4A0F6ED632B7}" dt="2022-03-07T12:00:00.909" v="418" actId="1076"/>
          <ac:spMkLst>
            <pc:docMk/>
            <pc:sldMk cId="444487990" sldId="3488"/>
            <ac:spMk id="19" creationId="{C33971B2-B40C-AA4C-BCEE-95CA0BCCACAD}"/>
          </ac:spMkLst>
        </pc:spChg>
        <pc:spChg chg="mod">
          <ac:chgData name="Nuria Machicot" userId="2a33368c-6e05-4a0c-8a8f-a6734d5f3d7c" providerId="ADAL" clId="{F7230915-921B-B24E-A332-4A0F6ED632B7}" dt="2022-03-07T11:59:44.913" v="415" actId="20577"/>
          <ac:spMkLst>
            <pc:docMk/>
            <pc:sldMk cId="444487990" sldId="3488"/>
            <ac:spMk id="41" creationId="{1D77A768-8A25-4339-8144-E3E4D4CB9BC5}"/>
          </ac:spMkLst>
        </pc:spChg>
        <pc:spChg chg="del">
          <ac:chgData name="Nuria Machicot" userId="2a33368c-6e05-4a0c-8a8f-a6734d5f3d7c" providerId="ADAL" clId="{F7230915-921B-B24E-A332-4A0F6ED632B7}" dt="2022-03-07T11:59:47.820" v="416" actId="478"/>
          <ac:spMkLst>
            <pc:docMk/>
            <pc:sldMk cId="444487990" sldId="3488"/>
            <ac:spMk id="61" creationId="{A6EC9882-6324-4BF7-8BB2-4FF692CF20BC}"/>
          </ac:spMkLst>
        </pc:spChg>
        <pc:spChg chg="del">
          <ac:chgData name="Nuria Machicot" userId="2a33368c-6e05-4a0c-8a8f-a6734d5f3d7c" providerId="ADAL" clId="{F7230915-921B-B24E-A332-4A0F6ED632B7}" dt="2022-03-07T11:59:47.820" v="416" actId="478"/>
          <ac:spMkLst>
            <pc:docMk/>
            <pc:sldMk cId="444487990" sldId="3488"/>
            <ac:spMk id="62" creationId="{DF3E4B15-B7E8-4118-AFCB-6B5CFD681421}"/>
          </ac:spMkLst>
        </pc:spChg>
        <pc:spChg chg="del">
          <ac:chgData name="Nuria Machicot" userId="2a33368c-6e05-4a0c-8a8f-a6734d5f3d7c" providerId="ADAL" clId="{F7230915-921B-B24E-A332-4A0F6ED632B7}" dt="2022-03-07T11:59:47.820" v="416" actId="478"/>
          <ac:spMkLst>
            <pc:docMk/>
            <pc:sldMk cId="444487990" sldId="3488"/>
            <ac:spMk id="63" creationId="{E3CE5A87-D5C4-4302-864E-F04639656237}"/>
          </ac:spMkLst>
        </pc:spChg>
        <pc:spChg chg="del">
          <ac:chgData name="Nuria Machicot" userId="2a33368c-6e05-4a0c-8a8f-a6734d5f3d7c" providerId="ADAL" clId="{F7230915-921B-B24E-A332-4A0F6ED632B7}" dt="2022-03-07T11:59:47.820" v="416" actId="478"/>
          <ac:spMkLst>
            <pc:docMk/>
            <pc:sldMk cId="444487990" sldId="3488"/>
            <ac:spMk id="64" creationId="{CF674756-6089-47C2-9816-79B39A8E6B9C}"/>
          </ac:spMkLst>
        </pc:spChg>
        <pc:spChg chg="del">
          <ac:chgData name="Nuria Machicot" userId="2a33368c-6e05-4a0c-8a8f-a6734d5f3d7c" providerId="ADAL" clId="{F7230915-921B-B24E-A332-4A0F6ED632B7}" dt="2022-03-07T11:59:47.820" v="416" actId="478"/>
          <ac:spMkLst>
            <pc:docMk/>
            <pc:sldMk cId="444487990" sldId="3488"/>
            <ac:spMk id="65" creationId="{9FBF34D9-0E98-438F-8D48-091031F8D30F}"/>
          </ac:spMkLst>
        </pc:spChg>
        <pc:spChg chg="del">
          <ac:chgData name="Nuria Machicot" userId="2a33368c-6e05-4a0c-8a8f-a6734d5f3d7c" providerId="ADAL" clId="{F7230915-921B-B24E-A332-4A0F6ED632B7}" dt="2022-03-07T11:59:47.820" v="416" actId="478"/>
          <ac:spMkLst>
            <pc:docMk/>
            <pc:sldMk cId="444487990" sldId="3488"/>
            <ac:spMk id="66" creationId="{73BB2BA3-5B1C-411F-A522-C323851ECFB1}"/>
          </ac:spMkLst>
        </pc:spChg>
        <pc:spChg chg="del">
          <ac:chgData name="Nuria Machicot" userId="2a33368c-6e05-4a0c-8a8f-a6734d5f3d7c" providerId="ADAL" clId="{F7230915-921B-B24E-A332-4A0F6ED632B7}" dt="2022-03-07T11:59:47.820" v="416" actId="478"/>
          <ac:spMkLst>
            <pc:docMk/>
            <pc:sldMk cId="444487990" sldId="3488"/>
            <ac:spMk id="67" creationId="{3555EC7E-3AEB-4C71-8026-87E15449AADC}"/>
          </ac:spMkLst>
        </pc:spChg>
        <pc:spChg chg="del">
          <ac:chgData name="Nuria Machicot" userId="2a33368c-6e05-4a0c-8a8f-a6734d5f3d7c" providerId="ADAL" clId="{F7230915-921B-B24E-A332-4A0F6ED632B7}" dt="2022-03-07T11:59:47.820" v="416" actId="478"/>
          <ac:spMkLst>
            <pc:docMk/>
            <pc:sldMk cId="444487990" sldId="3488"/>
            <ac:spMk id="68" creationId="{E5DF5A51-8A37-4615-AA5C-2578F547285E}"/>
          </ac:spMkLst>
        </pc:spChg>
        <pc:picChg chg="add mod">
          <ac:chgData name="Nuria Machicot" userId="2a33368c-6e05-4a0c-8a8f-a6734d5f3d7c" providerId="ADAL" clId="{F7230915-921B-B24E-A332-4A0F6ED632B7}" dt="2022-03-07T12:00:00.909" v="418" actId="1076"/>
          <ac:picMkLst>
            <pc:docMk/>
            <pc:sldMk cId="444487990" sldId="3488"/>
            <ac:picMk id="18" creationId="{B023766F-A4BE-E744-B45A-7110D0FFD987}"/>
          </ac:picMkLst>
        </pc:picChg>
      </pc:sldChg>
      <pc:sldChg chg="add">
        <pc:chgData name="Nuria Machicot" userId="2a33368c-6e05-4a0c-8a8f-a6734d5f3d7c" providerId="ADAL" clId="{F7230915-921B-B24E-A332-4A0F6ED632B7}" dt="2022-03-07T11:31:41.553" v="179"/>
        <pc:sldMkLst>
          <pc:docMk/>
          <pc:sldMk cId="599408860" sldId="3488"/>
        </pc:sldMkLst>
      </pc:sldChg>
      <pc:sldChg chg="modSp add mod ord">
        <pc:chgData name="Nuria Machicot" userId="2a33368c-6e05-4a0c-8a8f-a6734d5f3d7c" providerId="ADAL" clId="{F7230915-921B-B24E-A332-4A0F6ED632B7}" dt="2022-03-07T12:04:05.802" v="450" actId="1076"/>
        <pc:sldMkLst>
          <pc:docMk/>
          <pc:sldMk cId="892476575" sldId="3489"/>
        </pc:sldMkLst>
        <pc:spChg chg="mod">
          <ac:chgData name="Nuria Machicot" userId="2a33368c-6e05-4a0c-8a8f-a6734d5f3d7c" providerId="ADAL" clId="{F7230915-921B-B24E-A332-4A0F6ED632B7}" dt="2022-03-07T12:04:03.187" v="448" actId="1076"/>
          <ac:spMkLst>
            <pc:docMk/>
            <pc:sldMk cId="892476575" sldId="3489"/>
            <ac:spMk id="2" creationId="{BCF42677-7CBE-458E-B38A-04A19E62A8E5}"/>
          </ac:spMkLst>
        </pc:spChg>
        <pc:picChg chg="mod">
          <ac:chgData name="Nuria Machicot" userId="2a33368c-6e05-4a0c-8a8f-a6734d5f3d7c" providerId="ADAL" clId="{F7230915-921B-B24E-A332-4A0F6ED632B7}" dt="2022-03-07T12:04:05.802" v="450" actId="1076"/>
          <ac:picMkLst>
            <pc:docMk/>
            <pc:sldMk cId="892476575" sldId="3489"/>
            <ac:picMk id="4" creationId="{431F3548-341E-7442-8ED2-BB495DB4BA11}"/>
          </ac:picMkLst>
        </pc:picChg>
      </pc:sldChg>
      <pc:sldChg chg="addSp delSp modSp add mod">
        <pc:chgData name="Nuria Machicot" userId="2a33368c-6e05-4a0c-8a8f-a6734d5f3d7c" providerId="ADAL" clId="{F7230915-921B-B24E-A332-4A0F6ED632B7}" dt="2022-03-07T12:08:59.534" v="560" actId="14100"/>
        <pc:sldMkLst>
          <pc:docMk/>
          <pc:sldMk cId="3750556506" sldId="3490"/>
        </pc:sldMkLst>
        <pc:spChg chg="add mod">
          <ac:chgData name="Nuria Machicot" userId="2a33368c-6e05-4a0c-8a8f-a6734d5f3d7c" providerId="ADAL" clId="{F7230915-921B-B24E-A332-4A0F6ED632B7}" dt="2022-03-07T12:06:10.024" v="472" actId="14100"/>
          <ac:spMkLst>
            <pc:docMk/>
            <pc:sldMk cId="3750556506" sldId="3490"/>
            <ac:spMk id="7" creationId="{1437D1E5-B789-0E4A-9089-C7A47606D3BB}"/>
          </ac:spMkLst>
        </pc:spChg>
        <pc:spChg chg="add mod">
          <ac:chgData name="Nuria Machicot" userId="2a33368c-6e05-4a0c-8a8f-a6734d5f3d7c" providerId="ADAL" clId="{F7230915-921B-B24E-A332-4A0F6ED632B7}" dt="2022-03-07T12:05:17.566" v="457" actId="14100"/>
          <ac:spMkLst>
            <pc:docMk/>
            <pc:sldMk cId="3750556506" sldId="3490"/>
            <ac:spMk id="8" creationId="{25F9F8E9-BF23-C44F-A6DA-FDF6B96FBB7B}"/>
          </ac:spMkLst>
        </pc:spChg>
        <pc:spChg chg="add mod">
          <ac:chgData name="Nuria Machicot" userId="2a33368c-6e05-4a0c-8a8f-a6734d5f3d7c" providerId="ADAL" clId="{F7230915-921B-B24E-A332-4A0F6ED632B7}" dt="2022-03-07T12:08:05.974" v="521" actId="1035"/>
          <ac:spMkLst>
            <pc:docMk/>
            <pc:sldMk cId="3750556506" sldId="3490"/>
            <ac:spMk id="9" creationId="{E8BFB7B7-7C40-E049-AB40-992801FF4418}"/>
          </ac:spMkLst>
        </pc:spChg>
        <pc:spChg chg="add mod">
          <ac:chgData name="Nuria Machicot" userId="2a33368c-6e05-4a0c-8a8f-a6734d5f3d7c" providerId="ADAL" clId="{F7230915-921B-B24E-A332-4A0F6ED632B7}" dt="2022-03-07T12:06:18.951" v="474" actId="12"/>
          <ac:spMkLst>
            <pc:docMk/>
            <pc:sldMk cId="3750556506" sldId="3490"/>
            <ac:spMk id="11" creationId="{73D3BD92-2CFE-6643-A0AF-6B2AF942DD63}"/>
          </ac:spMkLst>
        </pc:spChg>
        <pc:spChg chg="mod">
          <ac:chgData name="Nuria Machicot" userId="2a33368c-6e05-4a0c-8a8f-a6734d5f3d7c" providerId="ADAL" clId="{F7230915-921B-B24E-A332-4A0F6ED632B7}" dt="2022-03-07T12:08:34.158" v="557" actId="20577"/>
          <ac:spMkLst>
            <pc:docMk/>
            <pc:sldMk cId="3750556506" sldId="3490"/>
            <ac:spMk id="14" creationId="{E0226F5C-E17D-4CFF-BCF2-0558C41CD0B6}"/>
          </ac:spMkLst>
        </pc:spChg>
        <pc:spChg chg="del">
          <ac:chgData name="Nuria Machicot" userId="2a33368c-6e05-4a0c-8a8f-a6734d5f3d7c" providerId="ADAL" clId="{F7230915-921B-B24E-A332-4A0F6ED632B7}" dt="2022-03-07T12:04:54.948" v="453" actId="478"/>
          <ac:spMkLst>
            <pc:docMk/>
            <pc:sldMk cId="3750556506" sldId="3490"/>
            <ac:spMk id="16" creationId="{F4C1E17F-6A01-4A0B-BE04-DC974A966B8E}"/>
          </ac:spMkLst>
        </pc:spChg>
        <pc:spChg chg="del">
          <ac:chgData name="Nuria Machicot" userId="2a33368c-6e05-4a0c-8a8f-a6734d5f3d7c" providerId="ADAL" clId="{F7230915-921B-B24E-A332-4A0F6ED632B7}" dt="2022-03-07T12:04:54.948" v="453" actId="478"/>
          <ac:spMkLst>
            <pc:docMk/>
            <pc:sldMk cId="3750556506" sldId="3490"/>
            <ac:spMk id="17" creationId="{2513AE13-0756-47CC-BF0A-8D73B7DCD43A}"/>
          </ac:spMkLst>
        </pc:spChg>
        <pc:picChg chg="add mod modCrop">
          <ac:chgData name="Nuria Machicot" userId="2a33368c-6e05-4a0c-8a8f-a6734d5f3d7c" providerId="ADAL" clId="{F7230915-921B-B24E-A332-4A0F6ED632B7}" dt="2022-03-07T12:08:59.534" v="560" actId="14100"/>
          <ac:picMkLst>
            <pc:docMk/>
            <pc:sldMk cId="3750556506" sldId="3490"/>
            <ac:picMk id="10" creationId="{117D762B-C613-F94B-BD6B-246F7555039C}"/>
          </ac:picMkLst>
        </pc:picChg>
        <pc:picChg chg="del">
          <ac:chgData name="Nuria Machicot" userId="2a33368c-6e05-4a0c-8a8f-a6734d5f3d7c" providerId="ADAL" clId="{F7230915-921B-B24E-A332-4A0F6ED632B7}" dt="2022-03-07T12:04:54.948" v="453" actId="478"/>
          <ac:picMkLst>
            <pc:docMk/>
            <pc:sldMk cId="3750556506" sldId="3490"/>
            <ac:picMk id="15" creationId="{A5551CB3-C535-41D5-A1A9-9778C8F0D216}"/>
          </ac:picMkLst>
        </pc:picChg>
      </pc:sldChg>
      <pc:sldChg chg="addSp delSp modSp add mod">
        <pc:chgData name="Nuria Machicot" userId="2a33368c-6e05-4a0c-8a8f-a6734d5f3d7c" providerId="ADAL" clId="{F7230915-921B-B24E-A332-4A0F6ED632B7}" dt="2022-03-07T12:09:30.651" v="600" actId="20577"/>
        <pc:sldMkLst>
          <pc:docMk/>
          <pc:sldMk cId="3512351419" sldId="3491"/>
        </pc:sldMkLst>
        <pc:spChg chg="del">
          <ac:chgData name="Nuria Machicot" userId="2a33368c-6e05-4a0c-8a8f-a6734d5f3d7c" providerId="ADAL" clId="{F7230915-921B-B24E-A332-4A0F6ED632B7}" dt="2022-03-07T12:06:46.162" v="476" actId="478"/>
          <ac:spMkLst>
            <pc:docMk/>
            <pc:sldMk cId="3512351419" sldId="3491"/>
            <ac:spMk id="7" creationId="{1437D1E5-B789-0E4A-9089-C7A47606D3BB}"/>
          </ac:spMkLst>
        </pc:spChg>
        <pc:spChg chg="del">
          <ac:chgData name="Nuria Machicot" userId="2a33368c-6e05-4a0c-8a8f-a6734d5f3d7c" providerId="ADAL" clId="{F7230915-921B-B24E-A332-4A0F6ED632B7}" dt="2022-03-07T12:06:46.162" v="476" actId="478"/>
          <ac:spMkLst>
            <pc:docMk/>
            <pc:sldMk cId="3512351419" sldId="3491"/>
            <ac:spMk id="8" creationId="{25F9F8E9-BF23-C44F-A6DA-FDF6B96FBB7B}"/>
          </ac:spMkLst>
        </pc:spChg>
        <pc:spChg chg="del">
          <ac:chgData name="Nuria Machicot" userId="2a33368c-6e05-4a0c-8a8f-a6734d5f3d7c" providerId="ADAL" clId="{F7230915-921B-B24E-A332-4A0F6ED632B7}" dt="2022-03-07T12:06:46.162" v="476" actId="478"/>
          <ac:spMkLst>
            <pc:docMk/>
            <pc:sldMk cId="3512351419" sldId="3491"/>
            <ac:spMk id="9" creationId="{E8BFB7B7-7C40-E049-AB40-992801FF4418}"/>
          </ac:spMkLst>
        </pc:spChg>
        <pc:spChg chg="del">
          <ac:chgData name="Nuria Machicot" userId="2a33368c-6e05-4a0c-8a8f-a6734d5f3d7c" providerId="ADAL" clId="{F7230915-921B-B24E-A332-4A0F6ED632B7}" dt="2022-03-07T12:06:46.162" v="476" actId="478"/>
          <ac:spMkLst>
            <pc:docMk/>
            <pc:sldMk cId="3512351419" sldId="3491"/>
            <ac:spMk id="11" creationId="{73D3BD92-2CFE-6643-A0AF-6B2AF942DD63}"/>
          </ac:spMkLst>
        </pc:spChg>
        <pc:spChg chg="mod">
          <ac:chgData name="Nuria Machicot" userId="2a33368c-6e05-4a0c-8a8f-a6734d5f3d7c" providerId="ADAL" clId="{F7230915-921B-B24E-A332-4A0F6ED632B7}" dt="2022-03-07T12:09:30.651" v="600" actId="20577"/>
          <ac:spMkLst>
            <pc:docMk/>
            <pc:sldMk cId="3512351419" sldId="3491"/>
            <ac:spMk id="14" creationId="{E0226F5C-E17D-4CFF-BCF2-0558C41CD0B6}"/>
          </ac:spMkLst>
        </pc:spChg>
        <pc:picChg chg="del">
          <ac:chgData name="Nuria Machicot" userId="2a33368c-6e05-4a0c-8a8f-a6734d5f3d7c" providerId="ADAL" clId="{F7230915-921B-B24E-A332-4A0F6ED632B7}" dt="2022-03-07T12:06:46.162" v="476" actId="478"/>
          <ac:picMkLst>
            <pc:docMk/>
            <pc:sldMk cId="3512351419" sldId="3491"/>
            <ac:picMk id="10" creationId="{117D762B-C613-F94B-BD6B-246F7555039C}"/>
          </ac:picMkLst>
        </pc:picChg>
        <pc:picChg chg="add mod">
          <ac:chgData name="Nuria Machicot" userId="2a33368c-6e05-4a0c-8a8f-a6734d5f3d7c" providerId="ADAL" clId="{F7230915-921B-B24E-A332-4A0F6ED632B7}" dt="2022-03-07T12:07:01.805" v="478" actId="1076"/>
          <ac:picMkLst>
            <pc:docMk/>
            <pc:sldMk cId="3512351419" sldId="3491"/>
            <ac:picMk id="13" creationId="{450C79FC-9BC0-2A43-A21B-333B2714E197}"/>
          </ac:picMkLst>
        </pc:picChg>
      </pc:sldChg>
      <pc:sldChg chg="addSp delSp modSp mod">
        <pc:chgData name="Nuria Machicot" userId="2a33368c-6e05-4a0c-8a8f-a6734d5f3d7c" providerId="ADAL" clId="{F7230915-921B-B24E-A332-4A0F6ED632B7}" dt="2022-03-08T07:45:41.828" v="1001"/>
        <pc:sldMkLst>
          <pc:docMk/>
          <pc:sldMk cId="2943595679" sldId="3492"/>
        </pc:sldMkLst>
        <pc:spChg chg="add del mod">
          <ac:chgData name="Nuria Machicot" userId="2a33368c-6e05-4a0c-8a8f-a6734d5f3d7c" providerId="ADAL" clId="{F7230915-921B-B24E-A332-4A0F6ED632B7}" dt="2022-03-08T07:45:41.587" v="999"/>
          <ac:spMkLst>
            <pc:docMk/>
            <pc:sldMk cId="2943595679" sldId="3492"/>
            <ac:spMk id="2" creationId="{31B2A73F-C42B-A946-9B7C-20407B8647AA}"/>
          </ac:spMkLst>
        </pc:spChg>
        <pc:spChg chg="add del mod">
          <ac:chgData name="Nuria Machicot" userId="2a33368c-6e05-4a0c-8a8f-a6734d5f3d7c" providerId="ADAL" clId="{F7230915-921B-B24E-A332-4A0F6ED632B7}" dt="2022-03-08T07:45:41.828" v="1001"/>
          <ac:spMkLst>
            <pc:docMk/>
            <pc:sldMk cId="2943595679" sldId="3492"/>
            <ac:spMk id="3" creationId="{92C1E0E1-AC8E-3446-98C6-A92E685C5377}"/>
          </ac:spMkLst>
        </pc:spChg>
        <pc:spChg chg="mod">
          <ac:chgData name="Nuria Machicot" userId="2a33368c-6e05-4a0c-8a8f-a6734d5f3d7c" providerId="ADAL" clId="{F7230915-921B-B24E-A332-4A0F6ED632B7}" dt="2022-03-07T19:29:30.304" v="695" actId="20577"/>
          <ac:spMkLst>
            <pc:docMk/>
            <pc:sldMk cId="2943595679" sldId="3492"/>
            <ac:spMk id="26" creationId="{08B89E73-3536-4DCE-BA85-E815D4253374}"/>
          </ac:spMkLst>
        </pc:spChg>
      </pc:sldChg>
      <pc:sldChg chg="addSp modSp mod">
        <pc:chgData name="Nuria Machicot" userId="2a33368c-6e05-4a0c-8a8f-a6734d5f3d7c" providerId="ADAL" clId="{F7230915-921B-B24E-A332-4A0F6ED632B7}" dt="2022-03-07T19:36:29.730" v="847" actId="20577"/>
        <pc:sldMkLst>
          <pc:docMk/>
          <pc:sldMk cId="1052221814" sldId="3494"/>
        </pc:sldMkLst>
        <pc:spChg chg="mod">
          <ac:chgData name="Nuria Machicot" userId="2a33368c-6e05-4a0c-8a8f-a6734d5f3d7c" providerId="ADAL" clId="{F7230915-921B-B24E-A332-4A0F6ED632B7}" dt="2022-03-07T19:36:29.730" v="847" actId="20577"/>
          <ac:spMkLst>
            <pc:docMk/>
            <pc:sldMk cId="1052221814" sldId="3494"/>
            <ac:spMk id="6" creationId="{42F705EA-B701-42DA-90DA-8A2F0D6C411D}"/>
          </ac:spMkLst>
        </pc:spChg>
        <pc:spChg chg="mod">
          <ac:chgData name="Nuria Machicot" userId="2a33368c-6e05-4a0c-8a8f-a6734d5f3d7c" providerId="ADAL" clId="{F7230915-921B-B24E-A332-4A0F6ED632B7}" dt="2022-03-07T19:34:51.437" v="787" actId="1036"/>
          <ac:spMkLst>
            <pc:docMk/>
            <pc:sldMk cId="1052221814" sldId="3494"/>
            <ac:spMk id="13" creationId="{943342AB-25BB-4BC1-BF50-C3C8E97193C2}"/>
          </ac:spMkLst>
        </pc:spChg>
        <pc:spChg chg="mod">
          <ac:chgData name="Nuria Machicot" userId="2a33368c-6e05-4a0c-8a8f-a6734d5f3d7c" providerId="ADAL" clId="{F7230915-921B-B24E-A332-4A0F6ED632B7}" dt="2022-03-07T19:35:08.122" v="807" actId="1035"/>
          <ac:spMkLst>
            <pc:docMk/>
            <pc:sldMk cId="1052221814" sldId="3494"/>
            <ac:spMk id="15" creationId="{85B2B8FA-DC68-4694-A80C-1D9B092FAD22}"/>
          </ac:spMkLst>
        </pc:spChg>
        <pc:spChg chg="add mod">
          <ac:chgData name="Nuria Machicot" userId="2a33368c-6e05-4a0c-8a8f-a6734d5f3d7c" providerId="ADAL" clId="{F7230915-921B-B24E-A332-4A0F6ED632B7}" dt="2022-03-07T19:34:43.885" v="780" actId="1035"/>
          <ac:spMkLst>
            <pc:docMk/>
            <pc:sldMk cId="1052221814" sldId="3494"/>
            <ac:spMk id="16" creationId="{AB02F8BD-2C37-4C48-9149-A059D9311BB7}"/>
          </ac:spMkLst>
        </pc:spChg>
        <pc:graphicFrameChg chg="mod modGraphic">
          <ac:chgData name="Nuria Machicot" userId="2a33368c-6e05-4a0c-8a8f-a6734d5f3d7c" providerId="ADAL" clId="{F7230915-921B-B24E-A332-4A0F6ED632B7}" dt="2022-03-07T19:34:19.113" v="755" actId="1036"/>
          <ac:graphicFrameMkLst>
            <pc:docMk/>
            <pc:sldMk cId="1052221814" sldId="3494"/>
            <ac:graphicFrameMk id="9" creationId="{08A1757F-A90D-4E5B-9121-BCF9B93DE103}"/>
          </ac:graphicFrameMkLst>
        </pc:graphicFrameChg>
        <pc:graphicFrameChg chg="mod">
          <ac:chgData name="Nuria Machicot" userId="2a33368c-6e05-4a0c-8a8f-a6734d5f3d7c" providerId="ADAL" clId="{F7230915-921B-B24E-A332-4A0F6ED632B7}" dt="2022-03-07T19:35:22.248" v="817" actId="1036"/>
          <ac:graphicFrameMkLst>
            <pc:docMk/>
            <pc:sldMk cId="1052221814" sldId="3494"/>
            <ac:graphicFrameMk id="19" creationId="{F3A9C132-B7A2-4BAC-B58F-A669C612BFB8}"/>
          </ac:graphicFrameMkLst>
        </pc:graphicFrameChg>
        <pc:graphicFrameChg chg="mod">
          <ac:chgData name="Nuria Machicot" userId="2a33368c-6e05-4a0c-8a8f-a6734d5f3d7c" providerId="ADAL" clId="{F7230915-921B-B24E-A332-4A0F6ED632B7}" dt="2022-03-07T19:35:16.379" v="812" actId="1035"/>
          <ac:graphicFrameMkLst>
            <pc:docMk/>
            <pc:sldMk cId="1052221814" sldId="3494"/>
            <ac:graphicFrameMk id="20" creationId="{E1C07408-DDDE-4496-AF32-F672825F9163}"/>
          </ac:graphicFrameMkLst>
        </pc:graphicFrameChg>
        <pc:graphicFrameChg chg="mod">
          <ac:chgData name="Nuria Machicot" userId="2a33368c-6e05-4a0c-8a8f-a6734d5f3d7c" providerId="ADAL" clId="{F7230915-921B-B24E-A332-4A0F6ED632B7}" dt="2022-03-07T19:35:29.280" v="818" actId="1035"/>
          <ac:graphicFrameMkLst>
            <pc:docMk/>
            <pc:sldMk cId="1052221814" sldId="3494"/>
            <ac:graphicFrameMk id="21" creationId="{35B5124C-92DA-43AB-9DEC-4D202CA826B5}"/>
          </ac:graphicFrameMkLst>
        </pc:graphicFrameChg>
      </pc:sldChg>
    </pc:docChg>
  </pc:docChgLst>
  <pc:docChgLst>
    <pc:chgData name="Nuria Machicot" userId="S::nmachicot@indversis.com::2a33368c-6e05-4a0c-8a8f-a6734d5f3d7c" providerId="AD" clId="Web-{F772C5CB-341F-626D-8195-558EBF42FA24}"/>
    <pc:docChg chg="modSld">
      <pc:chgData name="Nuria Machicot" userId="S::nmachicot@indversis.com::2a33368c-6e05-4a0c-8a8f-a6734d5f3d7c" providerId="AD" clId="Web-{F772C5CB-341F-626D-8195-558EBF42FA24}" dt="2021-10-20T18:53:05.983" v="1"/>
      <pc:docMkLst>
        <pc:docMk/>
      </pc:docMkLst>
      <pc:sldChg chg="addSp delSp">
        <pc:chgData name="Nuria Machicot" userId="S::nmachicot@indversis.com::2a33368c-6e05-4a0c-8a8f-a6734d5f3d7c" providerId="AD" clId="Web-{F772C5CB-341F-626D-8195-558EBF42FA24}" dt="2021-10-20T18:53:05.983" v="1"/>
        <pc:sldMkLst>
          <pc:docMk/>
          <pc:sldMk cId="0" sldId="265"/>
        </pc:sldMkLst>
        <pc:spChg chg="add del">
          <ac:chgData name="Nuria Machicot" userId="S::nmachicot@indversis.com::2a33368c-6e05-4a0c-8a8f-a6734d5f3d7c" providerId="AD" clId="Web-{F772C5CB-341F-626D-8195-558EBF42FA24}" dt="2021-10-20T18:53:05.983" v="1"/>
          <ac:spMkLst>
            <pc:docMk/>
            <pc:sldMk cId="0" sldId="265"/>
            <ac:spMk id="710" creationId="{A93623E9-5449-40D6-95F5-772311A08650}"/>
          </ac:spMkLst>
        </pc:spChg>
      </pc:sldChg>
    </pc:docChg>
  </pc:docChgLst>
  <pc:docChgLst>
    <pc:chgData name="Helios Sacristan" userId="84b4a8b7-0bd1-4af0-8a16-1746420df77d" providerId="ADAL" clId="{1BC07538-6463-414E-9A47-A032E89E18A2}"/>
    <pc:docChg chg="custSel modSld">
      <pc:chgData name="Helios Sacristan" userId="84b4a8b7-0bd1-4af0-8a16-1746420df77d" providerId="ADAL" clId="{1BC07538-6463-414E-9A47-A032E89E18A2}" dt="2022-02-17T11:36:31.398" v="90" actId="1076"/>
      <pc:docMkLst>
        <pc:docMk/>
      </pc:docMkLst>
      <pc:sldChg chg="addSp delSp modSp mod">
        <pc:chgData name="Helios Sacristan" userId="84b4a8b7-0bd1-4af0-8a16-1746420df77d" providerId="ADAL" clId="{1BC07538-6463-414E-9A47-A032E89E18A2}" dt="2022-02-17T11:32:21.102" v="23" actId="255"/>
        <pc:sldMkLst>
          <pc:docMk/>
          <pc:sldMk cId="3492337917" sldId="270"/>
        </pc:sldMkLst>
        <pc:spChg chg="add mod">
          <ac:chgData name="Helios Sacristan" userId="84b4a8b7-0bd1-4af0-8a16-1746420df77d" providerId="ADAL" clId="{1BC07538-6463-414E-9A47-A032E89E18A2}" dt="2022-02-17T11:31:13.887" v="8" actId="14100"/>
          <ac:spMkLst>
            <pc:docMk/>
            <pc:sldMk cId="3492337917" sldId="270"/>
            <ac:spMk id="15" creationId="{F6F1619C-92BA-40B3-A86B-7FAED2E91BE2}"/>
          </ac:spMkLst>
        </pc:spChg>
        <pc:spChg chg="add mod">
          <ac:chgData name="Helios Sacristan" userId="84b4a8b7-0bd1-4af0-8a16-1746420df77d" providerId="ADAL" clId="{1BC07538-6463-414E-9A47-A032E89E18A2}" dt="2022-02-17T11:31:49.372" v="16" actId="14100"/>
          <ac:spMkLst>
            <pc:docMk/>
            <pc:sldMk cId="3492337917" sldId="270"/>
            <ac:spMk id="17" creationId="{7BC3326D-0A47-49F9-9134-88BE8D0447FC}"/>
          </ac:spMkLst>
        </pc:spChg>
        <pc:spChg chg="mod">
          <ac:chgData name="Helios Sacristan" userId="84b4a8b7-0bd1-4af0-8a16-1746420df77d" providerId="ADAL" clId="{1BC07538-6463-414E-9A47-A032E89E18A2}" dt="2022-02-17T11:32:05.003" v="20"/>
          <ac:spMkLst>
            <pc:docMk/>
            <pc:sldMk cId="3492337917" sldId="270"/>
            <ac:spMk id="19" creationId="{B9BDDA54-B362-4D2B-9A77-C681DB4E6C91}"/>
          </ac:spMkLst>
        </pc:spChg>
        <pc:spChg chg="mod">
          <ac:chgData name="Helios Sacristan" userId="84b4a8b7-0bd1-4af0-8a16-1746420df77d" providerId="ADAL" clId="{1BC07538-6463-414E-9A47-A032E89E18A2}" dt="2022-02-17T11:32:21.102" v="23" actId="255"/>
          <ac:spMkLst>
            <pc:docMk/>
            <pc:sldMk cId="3492337917" sldId="270"/>
            <ac:spMk id="20" creationId="{D5A4103B-3721-466E-9B3A-99601CCDA192}"/>
          </ac:spMkLst>
        </pc:spChg>
        <pc:spChg chg="del">
          <ac:chgData name="Helios Sacristan" userId="84b4a8b7-0bd1-4af0-8a16-1746420df77d" providerId="ADAL" clId="{1BC07538-6463-414E-9A47-A032E89E18A2}" dt="2022-02-17T11:30:54.342" v="3" actId="478"/>
          <ac:spMkLst>
            <pc:docMk/>
            <pc:sldMk cId="3492337917" sldId="270"/>
            <ac:spMk id="21" creationId="{1E9A805F-8EBA-402A-957B-F93106E5B54E}"/>
          </ac:spMkLst>
        </pc:spChg>
        <pc:spChg chg="del">
          <ac:chgData name="Helios Sacristan" userId="84b4a8b7-0bd1-4af0-8a16-1746420df77d" providerId="ADAL" clId="{1BC07538-6463-414E-9A47-A032E89E18A2}" dt="2022-02-17T11:31:34.441" v="13" actId="478"/>
          <ac:spMkLst>
            <pc:docMk/>
            <pc:sldMk cId="3492337917" sldId="270"/>
            <ac:spMk id="22" creationId="{848376C5-7A78-4BCD-9CE2-8E237B6C2814}"/>
          </ac:spMkLst>
        </pc:spChg>
        <pc:spChg chg="mod">
          <ac:chgData name="Helios Sacristan" userId="84b4a8b7-0bd1-4af0-8a16-1746420df77d" providerId="ADAL" clId="{1BC07538-6463-414E-9A47-A032E89E18A2}" dt="2022-02-17T11:32:15.561" v="22" actId="255"/>
          <ac:spMkLst>
            <pc:docMk/>
            <pc:sldMk cId="3492337917" sldId="270"/>
            <ac:spMk id="23" creationId="{24BCF865-3887-43E5-A1AB-80C3D603CE4E}"/>
          </ac:spMkLst>
        </pc:spChg>
        <pc:spChg chg="mod">
          <ac:chgData name="Helios Sacristan" userId="84b4a8b7-0bd1-4af0-8a16-1746420df77d" providerId="ADAL" clId="{1BC07538-6463-414E-9A47-A032E89E18A2}" dt="2022-02-17T11:32:02.499" v="18" actId="20577"/>
          <ac:spMkLst>
            <pc:docMk/>
            <pc:sldMk cId="3492337917" sldId="270"/>
            <ac:spMk id="32" creationId="{EE86730D-2FD6-4668-8260-FE4FDECBD376}"/>
          </ac:spMkLst>
        </pc:spChg>
        <pc:grpChg chg="add mod">
          <ac:chgData name="Helios Sacristan" userId="84b4a8b7-0bd1-4af0-8a16-1746420df77d" providerId="ADAL" clId="{1BC07538-6463-414E-9A47-A032E89E18A2}" dt="2022-02-17T11:32:09.357" v="21" actId="1076"/>
          <ac:grpSpMkLst>
            <pc:docMk/>
            <pc:sldMk cId="3492337917" sldId="270"/>
            <ac:grpSpMk id="18" creationId="{7B5F2524-1F26-4860-9931-D264DF0F0680}"/>
          </ac:grpSpMkLst>
        </pc:grpChg>
        <pc:grpChg chg="del">
          <ac:chgData name="Helios Sacristan" userId="84b4a8b7-0bd1-4af0-8a16-1746420df77d" providerId="ADAL" clId="{1BC07538-6463-414E-9A47-A032E89E18A2}" dt="2022-02-17T11:32:04.664" v="19" actId="478"/>
          <ac:grpSpMkLst>
            <pc:docMk/>
            <pc:sldMk cId="3492337917" sldId="270"/>
            <ac:grpSpMk id="29" creationId="{CD247C2F-A3AE-4C92-8585-67067D8453E5}"/>
          </ac:grpSpMkLst>
        </pc:grpChg>
        <pc:picChg chg="add mod">
          <ac:chgData name="Helios Sacristan" userId="84b4a8b7-0bd1-4af0-8a16-1746420df77d" providerId="ADAL" clId="{1BC07538-6463-414E-9A47-A032E89E18A2}" dt="2022-02-17T11:30:51.769" v="2" actId="1076"/>
          <ac:picMkLst>
            <pc:docMk/>
            <pc:sldMk cId="3492337917" sldId="270"/>
            <ac:picMk id="14" creationId="{8B2F0C64-6BDD-4077-B947-F10CF19A2885}"/>
          </ac:picMkLst>
        </pc:picChg>
        <pc:picChg chg="add mod">
          <ac:chgData name="Helios Sacristan" userId="84b4a8b7-0bd1-4af0-8a16-1746420df77d" providerId="ADAL" clId="{1BC07538-6463-414E-9A47-A032E89E18A2}" dt="2022-02-17T11:31:31.782" v="12" actId="14100"/>
          <ac:picMkLst>
            <pc:docMk/>
            <pc:sldMk cId="3492337917" sldId="270"/>
            <ac:picMk id="16" creationId="{13A700C9-8AED-4FD4-BB5D-4A83CDFB8811}"/>
          </ac:picMkLst>
        </pc:picChg>
        <pc:picChg chg="del">
          <ac:chgData name="Helios Sacristan" userId="84b4a8b7-0bd1-4af0-8a16-1746420df77d" providerId="ADAL" clId="{1BC07538-6463-414E-9A47-A032E89E18A2}" dt="2022-02-17T11:30:44.973" v="0" actId="478"/>
          <ac:picMkLst>
            <pc:docMk/>
            <pc:sldMk cId="3492337917" sldId="270"/>
            <ac:picMk id="33" creationId="{2F8F5FA4-3098-4889-B2ED-513135FB51FC}"/>
          </ac:picMkLst>
        </pc:picChg>
        <pc:picChg chg="del">
          <ac:chgData name="Helios Sacristan" userId="84b4a8b7-0bd1-4af0-8a16-1746420df77d" providerId="ADAL" clId="{1BC07538-6463-414E-9A47-A032E89E18A2}" dt="2022-02-17T11:31:18.029" v="9" actId="478"/>
          <ac:picMkLst>
            <pc:docMk/>
            <pc:sldMk cId="3492337917" sldId="270"/>
            <ac:picMk id="37" creationId="{4FFF33E8-F8C0-4D6F-A5C6-F41FD89A88FE}"/>
          </ac:picMkLst>
        </pc:picChg>
      </pc:sldChg>
      <pc:sldChg chg="modSp mod">
        <pc:chgData name="Helios Sacristan" userId="84b4a8b7-0bd1-4af0-8a16-1746420df77d" providerId="ADAL" clId="{1BC07538-6463-414E-9A47-A032E89E18A2}" dt="2022-02-17T11:36:31.398" v="90" actId="1076"/>
        <pc:sldMkLst>
          <pc:docMk/>
          <pc:sldMk cId="2250002485" sldId="287"/>
        </pc:sldMkLst>
        <pc:spChg chg="mod">
          <ac:chgData name="Helios Sacristan" userId="84b4a8b7-0bd1-4af0-8a16-1746420df77d" providerId="ADAL" clId="{1BC07538-6463-414E-9A47-A032E89E18A2}" dt="2022-02-17T11:36:15.474" v="88" actId="255"/>
          <ac:spMkLst>
            <pc:docMk/>
            <pc:sldMk cId="2250002485" sldId="287"/>
            <ac:spMk id="14" creationId="{8D33A5EF-CBDD-4813-80F2-31999AB00274}"/>
          </ac:spMkLst>
        </pc:spChg>
        <pc:spChg chg="mod">
          <ac:chgData name="Helios Sacristan" userId="84b4a8b7-0bd1-4af0-8a16-1746420df77d" providerId="ADAL" clId="{1BC07538-6463-414E-9A47-A032E89E18A2}" dt="2022-02-17T11:35:08.927" v="82" actId="20577"/>
          <ac:spMkLst>
            <pc:docMk/>
            <pc:sldMk cId="2250002485" sldId="287"/>
            <ac:spMk id="41" creationId="{1D77A768-8A25-4339-8144-E3E4D4CB9BC5}"/>
          </ac:spMkLst>
        </pc:spChg>
        <pc:graphicFrameChg chg="mod">
          <ac:chgData name="Helios Sacristan" userId="84b4a8b7-0bd1-4af0-8a16-1746420df77d" providerId="ADAL" clId="{1BC07538-6463-414E-9A47-A032E89E18A2}" dt="2022-02-17T11:36:31.398" v="90" actId="1076"/>
          <ac:graphicFrameMkLst>
            <pc:docMk/>
            <pc:sldMk cId="2250002485" sldId="287"/>
            <ac:graphicFrameMk id="8" creationId="{8536832C-D278-49C1-9E78-487021B2C99A}"/>
          </ac:graphicFrameMkLst>
        </pc:graphicFrameChg>
      </pc:sldChg>
      <pc:sldChg chg="modSp mod">
        <pc:chgData name="Helios Sacristan" userId="84b4a8b7-0bd1-4af0-8a16-1746420df77d" providerId="ADAL" clId="{1BC07538-6463-414E-9A47-A032E89E18A2}" dt="2022-02-17T11:34:34.761" v="69" actId="20577"/>
        <pc:sldMkLst>
          <pc:docMk/>
          <pc:sldMk cId="3458766385" sldId="3460"/>
        </pc:sldMkLst>
        <pc:spChg chg="mod">
          <ac:chgData name="Helios Sacristan" userId="84b4a8b7-0bd1-4af0-8a16-1746420df77d" providerId="ADAL" clId="{1BC07538-6463-414E-9A47-A032E89E18A2}" dt="2022-02-17T11:34:34.761" v="69" actId="20577"/>
          <ac:spMkLst>
            <pc:docMk/>
            <pc:sldMk cId="3458766385" sldId="3460"/>
            <ac:spMk id="9" creationId="{61BA4C47-A14A-4BF5-903A-38F6238CF47B}"/>
          </ac:spMkLst>
        </pc:spChg>
      </pc:sldChg>
    </pc:docChg>
  </pc:docChgLst>
  <pc:docChgLst>
    <pc:chgData name="Ignacio Soto" userId="688919bf-fd32-4413-a256-0d275eb7c4eb" providerId="ADAL" clId="{D40FAD60-757D-6F45-8A90-59E7DDFDA37C}"/>
    <pc:docChg chg="undo custSel delSld modSld sldOrd modMainMaster">
      <pc:chgData name="Ignacio Soto" userId="688919bf-fd32-4413-a256-0d275eb7c4eb" providerId="ADAL" clId="{D40FAD60-757D-6F45-8A90-59E7DDFDA37C}" dt="2021-10-21T09:29:59.722" v="6032" actId="20577"/>
      <pc:docMkLst>
        <pc:docMk/>
      </pc:docMkLst>
      <pc:sldChg chg="modSp mod">
        <pc:chgData name="Ignacio Soto" userId="688919bf-fd32-4413-a256-0d275eb7c4eb" providerId="ADAL" clId="{D40FAD60-757D-6F45-8A90-59E7DDFDA37C}" dt="2021-10-20T17:56:15.065" v="379" actId="120"/>
        <pc:sldMkLst>
          <pc:docMk/>
          <pc:sldMk cId="0" sldId="256"/>
        </pc:sldMkLst>
        <pc:spChg chg="mod">
          <ac:chgData name="Ignacio Soto" userId="688919bf-fd32-4413-a256-0d275eb7c4eb" providerId="ADAL" clId="{D40FAD60-757D-6F45-8A90-59E7DDFDA37C}" dt="2021-10-20T14:42:52.166" v="283" actId="1076"/>
          <ac:spMkLst>
            <pc:docMk/>
            <pc:sldMk cId="0" sldId="256"/>
            <ac:spMk id="2" creationId="{BCF42677-7CBE-458E-B38A-04A19E62A8E5}"/>
          </ac:spMkLst>
        </pc:spChg>
        <pc:spChg chg="mod">
          <ac:chgData name="Ignacio Soto" userId="688919bf-fd32-4413-a256-0d275eb7c4eb" providerId="ADAL" clId="{D40FAD60-757D-6F45-8A90-59E7DDFDA37C}" dt="2021-10-20T14:42:36.301" v="280" actId="2711"/>
          <ac:spMkLst>
            <pc:docMk/>
            <pc:sldMk cId="0" sldId="256"/>
            <ac:spMk id="3" creationId="{21B0D991-BEA4-4557-9809-4C190D097E70}"/>
          </ac:spMkLst>
        </pc:spChg>
        <pc:spChg chg="mod">
          <ac:chgData name="Ignacio Soto" userId="688919bf-fd32-4413-a256-0d275eb7c4eb" providerId="ADAL" clId="{D40FAD60-757D-6F45-8A90-59E7DDFDA37C}" dt="2021-10-20T17:56:15.065" v="379" actId="120"/>
          <ac:spMkLst>
            <pc:docMk/>
            <pc:sldMk cId="0" sldId="256"/>
            <ac:spMk id="12290" creationId="{F5A06009-3FDA-4201-9FED-855252434B46}"/>
          </ac:spMkLst>
        </pc:spChg>
      </pc:sldChg>
      <pc:sldChg chg="modSp mod">
        <pc:chgData name="Ignacio Soto" userId="688919bf-fd32-4413-a256-0d275eb7c4eb" providerId="ADAL" clId="{D40FAD60-757D-6F45-8A90-59E7DDFDA37C}" dt="2021-10-20T15:16:21.596" v="378" actId="1076"/>
        <pc:sldMkLst>
          <pc:docMk/>
          <pc:sldMk cId="0" sldId="265"/>
        </pc:sldMkLst>
        <pc:spChg chg="mod">
          <ac:chgData name="Ignacio Soto" userId="688919bf-fd32-4413-a256-0d275eb7c4eb" providerId="ADAL" clId="{D40FAD60-757D-6F45-8A90-59E7DDFDA37C}" dt="2021-10-20T14:39:53.520" v="214" actId="2711"/>
          <ac:spMkLst>
            <pc:docMk/>
            <pc:sldMk cId="0" sldId="265"/>
            <ac:spMk id="115" creationId="{060D778E-87A9-4206-89DD-184F81102984}"/>
          </ac:spMkLst>
        </pc:spChg>
        <pc:spChg chg="mod">
          <ac:chgData name="Ignacio Soto" userId="688919bf-fd32-4413-a256-0d275eb7c4eb" providerId="ADAL" clId="{D40FAD60-757D-6F45-8A90-59E7DDFDA37C}" dt="2021-10-20T15:16:21.596" v="378" actId="1076"/>
          <ac:spMkLst>
            <pc:docMk/>
            <pc:sldMk cId="0" sldId="265"/>
            <ac:spMk id="132" creationId="{B33B5966-9190-4027-AF19-14BF84561805}"/>
          </ac:spMkLst>
        </pc:spChg>
        <pc:spChg chg="mod">
          <ac:chgData name="Ignacio Soto" userId="688919bf-fd32-4413-a256-0d275eb7c4eb" providerId="ADAL" clId="{D40FAD60-757D-6F45-8A90-59E7DDFDA37C}" dt="2021-10-20T14:39:57.884" v="215" actId="2711"/>
          <ac:spMkLst>
            <pc:docMk/>
            <pc:sldMk cId="0" sldId="265"/>
            <ac:spMk id="188" creationId="{83CB1DB9-6615-4843-A248-D30ECB401636}"/>
          </ac:spMkLst>
        </pc:spChg>
        <pc:spChg chg="mod">
          <ac:chgData name="Ignacio Soto" userId="688919bf-fd32-4413-a256-0d275eb7c4eb" providerId="ADAL" clId="{D40FAD60-757D-6F45-8A90-59E7DDFDA37C}" dt="2021-10-20T14:39:34.282" v="211" actId="14100"/>
          <ac:spMkLst>
            <pc:docMk/>
            <pc:sldMk cId="0" sldId="265"/>
            <ac:spMk id="712" creationId="{6C6079C7-F1DE-4C68-AD60-A870DD2C6ADA}"/>
          </ac:spMkLst>
        </pc:spChg>
        <pc:grpChg chg="mod">
          <ac:chgData name="Ignacio Soto" userId="688919bf-fd32-4413-a256-0d275eb7c4eb" providerId="ADAL" clId="{D40FAD60-757D-6F45-8A90-59E7DDFDA37C}" dt="2021-10-20T14:47:16.188" v="289" actId="1076"/>
          <ac:grpSpMkLst>
            <pc:docMk/>
            <pc:sldMk cId="0" sldId="265"/>
            <ac:grpSpMk id="4" creationId="{F7ADABAE-C5CC-4EAE-AEE6-41E583FD6336}"/>
          </ac:grpSpMkLst>
        </pc:grpChg>
        <pc:grpChg chg="mod">
          <ac:chgData name="Ignacio Soto" userId="688919bf-fd32-4413-a256-0d275eb7c4eb" providerId="ADAL" clId="{D40FAD60-757D-6F45-8A90-59E7DDFDA37C}" dt="2021-10-20T14:47:16.188" v="289" actId="1076"/>
          <ac:grpSpMkLst>
            <pc:docMk/>
            <pc:sldMk cId="0" sldId="265"/>
            <ac:grpSpMk id="5" creationId="{C4922704-74B6-4A38-B5DB-4F193CFFCED5}"/>
          </ac:grpSpMkLst>
        </pc:grpChg>
        <pc:grpChg chg="mod">
          <ac:chgData name="Ignacio Soto" userId="688919bf-fd32-4413-a256-0d275eb7c4eb" providerId="ADAL" clId="{D40FAD60-757D-6F45-8A90-59E7DDFDA37C}" dt="2021-10-20T14:49:06.126" v="297" actId="1076"/>
          <ac:grpSpMkLst>
            <pc:docMk/>
            <pc:sldMk cId="0" sldId="265"/>
            <ac:grpSpMk id="116" creationId="{E5F89CD2-1852-4D3C-A554-746C72622911}"/>
          </ac:grpSpMkLst>
        </pc:grpChg>
        <pc:grpChg chg="mod">
          <ac:chgData name="Ignacio Soto" userId="688919bf-fd32-4413-a256-0d275eb7c4eb" providerId="ADAL" clId="{D40FAD60-757D-6F45-8A90-59E7DDFDA37C}" dt="2021-10-20T14:48:19.383" v="295" actId="1076"/>
          <ac:grpSpMkLst>
            <pc:docMk/>
            <pc:sldMk cId="0" sldId="265"/>
            <ac:grpSpMk id="185" creationId="{94463ECB-6A63-4A04-9DB3-878528489936}"/>
          </ac:grpSpMkLst>
        </pc:grpChg>
        <pc:cxnChg chg="mod">
          <ac:chgData name="Ignacio Soto" userId="688919bf-fd32-4413-a256-0d275eb7c4eb" providerId="ADAL" clId="{D40FAD60-757D-6F45-8A90-59E7DDFDA37C}" dt="2021-10-20T14:49:25.815" v="298" actId="14100"/>
          <ac:cxnSpMkLst>
            <pc:docMk/>
            <pc:sldMk cId="0" sldId="265"/>
            <ac:cxnSpMk id="121" creationId="{FC73CCD9-6E88-4D15-80A7-9BA5EE8BE0D9}"/>
          </ac:cxnSpMkLst>
        </pc:cxnChg>
      </pc:sldChg>
      <pc:sldChg chg="modSp del mod">
        <pc:chgData name="Ignacio Soto" userId="688919bf-fd32-4413-a256-0d275eb7c4eb" providerId="ADAL" clId="{D40FAD60-757D-6F45-8A90-59E7DDFDA37C}" dt="2021-10-20T18:12:09.767" v="452" actId="2696"/>
        <pc:sldMkLst>
          <pc:docMk/>
          <pc:sldMk cId="0" sldId="267"/>
        </pc:sldMkLst>
        <pc:spChg chg="mod">
          <ac:chgData name="Ignacio Soto" userId="688919bf-fd32-4413-a256-0d275eb7c4eb" providerId="ADAL" clId="{D40FAD60-757D-6F45-8A90-59E7DDFDA37C}" dt="2021-10-19T15:34:40.920" v="30" actId="20577"/>
          <ac:spMkLst>
            <pc:docMk/>
            <pc:sldMk cId="0" sldId="267"/>
            <ac:spMk id="13314" creationId="{EA8F9394-85FC-49B2-8428-1A925B7C3DF0}"/>
          </ac:spMkLst>
        </pc:spChg>
        <pc:spChg chg="mod">
          <ac:chgData name="Ignacio Soto" userId="688919bf-fd32-4413-a256-0d275eb7c4eb" providerId="ADAL" clId="{D40FAD60-757D-6F45-8A90-59E7DDFDA37C}" dt="2021-10-20T17:56:29.766" v="381" actId="20577"/>
          <ac:spMkLst>
            <pc:docMk/>
            <pc:sldMk cId="0" sldId="267"/>
            <ac:spMk id="13315" creationId="{38D6371B-63B2-46FF-A50B-2FA20E9EFAFF}"/>
          </ac:spMkLst>
        </pc:spChg>
      </pc:sldChg>
      <pc:sldChg chg="addSp delSp modSp mod modClrScheme chgLayout">
        <pc:chgData name="Ignacio Soto" userId="688919bf-fd32-4413-a256-0d275eb7c4eb" providerId="ADAL" clId="{D40FAD60-757D-6F45-8A90-59E7DDFDA37C}" dt="2021-10-20T14:54:15.331" v="308"/>
        <pc:sldMkLst>
          <pc:docMk/>
          <pc:sldMk cId="1933839763" sldId="268"/>
        </pc:sldMkLst>
        <pc:spChg chg="add del mod ord">
          <ac:chgData name="Ignacio Soto" userId="688919bf-fd32-4413-a256-0d275eb7c4eb" providerId="ADAL" clId="{D40FAD60-757D-6F45-8A90-59E7DDFDA37C}" dt="2021-10-19T15:33:15.275" v="14" actId="478"/>
          <ac:spMkLst>
            <pc:docMk/>
            <pc:sldMk cId="1933839763" sldId="268"/>
            <ac:spMk id="2" creationId="{221B80B8-04CC-A74E-9FDD-BDE5F44C24EB}"/>
          </ac:spMkLst>
        </pc:spChg>
        <pc:spChg chg="add del mod ord">
          <ac:chgData name="Ignacio Soto" userId="688919bf-fd32-4413-a256-0d275eb7c4eb" providerId="ADAL" clId="{D40FAD60-757D-6F45-8A90-59E7DDFDA37C}" dt="2021-10-19T15:33:09.292" v="13" actId="478"/>
          <ac:spMkLst>
            <pc:docMk/>
            <pc:sldMk cId="1933839763" sldId="268"/>
            <ac:spMk id="3" creationId="{5869771F-49D9-4A45-A1CB-1672ED569520}"/>
          </ac:spMkLst>
        </pc:spChg>
        <pc:spChg chg="mod">
          <ac:chgData name="Ignacio Soto" userId="688919bf-fd32-4413-a256-0d275eb7c4eb" providerId="ADAL" clId="{D40FAD60-757D-6F45-8A90-59E7DDFDA37C}" dt="2021-10-19T15:34:18.805" v="19" actId="1076"/>
          <ac:spMkLst>
            <pc:docMk/>
            <pc:sldMk cId="1933839763" sldId="268"/>
            <ac:spMk id="4" creationId="{BE231FC2-BF4F-4365-8D46-620E525485DE}"/>
          </ac:spMkLst>
        </pc:spChg>
        <pc:spChg chg="mod">
          <ac:chgData name="Ignacio Soto" userId="688919bf-fd32-4413-a256-0d275eb7c4eb" providerId="ADAL" clId="{D40FAD60-757D-6F45-8A90-59E7DDFDA37C}" dt="2021-10-19T15:34:18.805" v="19" actId="1076"/>
          <ac:spMkLst>
            <pc:docMk/>
            <pc:sldMk cId="1933839763" sldId="268"/>
            <ac:spMk id="6" creationId="{86DA02BC-F74F-4025-B23B-0B6CDE2881C9}"/>
          </ac:spMkLst>
        </pc:spChg>
        <pc:spChg chg="add del mod ord">
          <ac:chgData name="Ignacio Soto" userId="688919bf-fd32-4413-a256-0d275eb7c4eb" providerId="ADAL" clId="{D40FAD60-757D-6F45-8A90-59E7DDFDA37C}" dt="2021-10-19T15:33:15.275" v="14" actId="478"/>
          <ac:spMkLst>
            <pc:docMk/>
            <pc:sldMk cId="1933839763" sldId="268"/>
            <ac:spMk id="7" creationId="{ED535D3B-2DB9-FC42-8E16-2E28A5BE1D02}"/>
          </ac:spMkLst>
        </pc:spChg>
        <pc:spChg chg="mod">
          <ac:chgData name="Ignacio Soto" userId="688919bf-fd32-4413-a256-0d275eb7c4eb" providerId="ADAL" clId="{D40FAD60-757D-6F45-8A90-59E7DDFDA37C}" dt="2021-10-19T15:33:44.863" v="17" actId="1076"/>
          <ac:spMkLst>
            <pc:docMk/>
            <pc:sldMk cId="1933839763" sldId="268"/>
            <ac:spMk id="8" creationId="{40D0533A-F2AF-4306-BC4B-C195E2967C2E}"/>
          </ac:spMkLst>
        </pc:spChg>
        <pc:picChg chg="mod">
          <ac:chgData name="Ignacio Soto" userId="688919bf-fd32-4413-a256-0d275eb7c4eb" providerId="ADAL" clId="{D40FAD60-757D-6F45-8A90-59E7DDFDA37C}" dt="2021-10-20T14:54:15.331" v="308"/>
          <ac:picMkLst>
            <pc:docMk/>
            <pc:sldMk cId="1933839763" sldId="268"/>
            <ac:picMk id="5" creationId="{DDCDDB34-B0D2-4BF6-884C-C617C5BBF4F6}"/>
          </ac:picMkLst>
        </pc:picChg>
      </pc:sldChg>
      <pc:sldChg chg="modSp mod ord modNotesTx">
        <pc:chgData name="Ignacio Soto" userId="688919bf-fd32-4413-a256-0d275eb7c4eb" providerId="ADAL" clId="{D40FAD60-757D-6F45-8A90-59E7DDFDA37C}" dt="2021-10-21T08:43:24.659" v="2245" actId="20577"/>
        <pc:sldMkLst>
          <pc:docMk/>
          <pc:sldMk cId="596925078" sldId="269"/>
        </pc:sldMkLst>
        <pc:spChg chg="mod">
          <ac:chgData name="Ignacio Soto" userId="688919bf-fd32-4413-a256-0d275eb7c4eb" providerId="ADAL" clId="{D40FAD60-757D-6F45-8A90-59E7DDFDA37C}" dt="2021-10-20T14:52:12.106" v="301" actId="207"/>
          <ac:spMkLst>
            <pc:docMk/>
            <pc:sldMk cId="596925078" sldId="269"/>
            <ac:spMk id="3" creationId="{F625E9D1-DA99-4FF6-B5DC-D7458EB0E38D}"/>
          </ac:spMkLst>
        </pc:spChg>
      </pc:sldChg>
      <pc:sldChg chg="addSp delSp modSp mod modAnim">
        <pc:chgData name="Ignacio Soto" userId="688919bf-fd32-4413-a256-0d275eb7c4eb" providerId="ADAL" clId="{D40FAD60-757D-6F45-8A90-59E7DDFDA37C}" dt="2021-10-21T06:41:52.413" v="1434" actId="20577"/>
        <pc:sldMkLst>
          <pc:docMk/>
          <pc:sldMk cId="3492337917" sldId="270"/>
        </pc:sldMkLst>
        <pc:spChg chg="add del mod">
          <ac:chgData name="Ignacio Soto" userId="688919bf-fd32-4413-a256-0d275eb7c4eb" providerId="ADAL" clId="{D40FAD60-757D-6F45-8A90-59E7DDFDA37C}" dt="2021-10-21T06:31:44.483" v="739" actId="478"/>
          <ac:spMkLst>
            <pc:docMk/>
            <pc:sldMk cId="3492337917" sldId="270"/>
            <ac:spMk id="2" creationId="{F563D0BE-FD20-974A-96FA-8458CB9FF835}"/>
          </ac:spMkLst>
        </pc:spChg>
        <pc:spChg chg="mod">
          <ac:chgData name="Ignacio Soto" userId="688919bf-fd32-4413-a256-0d275eb7c4eb" providerId="ADAL" clId="{D40FAD60-757D-6F45-8A90-59E7DDFDA37C}" dt="2021-10-21T06:30:01.593" v="735" actId="20577"/>
          <ac:spMkLst>
            <pc:docMk/>
            <pc:sldMk cId="3492337917" sldId="270"/>
            <ac:spMk id="4" creationId="{8C8E3C7C-3ECD-49E4-BAC4-96457A42195A}"/>
          </ac:spMkLst>
        </pc:spChg>
        <pc:spChg chg="mod">
          <ac:chgData name="Ignacio Soto" userId="688919bf-fd32-4413-a256-0d275eb7c4eb" providerId="ADAL" clId="{D40FAD60-757D-6F45-8A90-59E7DDFDA37C}" dt="2021-10-20T14:56:23.907" v="314" actId="1076"/>
          <ac:spMkLst>
            <pc:docMk/>
            <pc:sldMk cId="3492337917" sldId="270"/>
            <ac:spMk id="8" creationId="{921E7B85-B848-46BD-BAF6-1EB11590D8BB}"/>
          </ac:spMkLst>
        </pc:spChg>
        <pc:spChg chg="add mod">
          <ac:chgData name="Ignacio Soto" userId="688919bf-fd32-4413-a256-0d275eb7c4eb" providerId="ADAL" clId="{D40FAD60-757D-6F45-8A90-59E7DDFDA37C}" dt="2021-10-21T06:41:52.413" v="1434" actId="20577"/>
          <ac:spMkLst>
            <pc:docMk/>
            <pc:sldMk cId="3492337917" sldId="270"/>
            <ac:spMk id="14" creationId="{2EB3A824-5A30-9442-B129-F4E2B22A9B49}"/>
          </ac:spMkLst>
        </pc:spChg>
        <pc:spChg chg="mod">
          <ac:chgData name="Ignacio Soto" userId="688919bf-fd32-4413-a256-0d275eb7c4eb" providerId="ADAL" clId="{D40FAD60-757D-6F45-8A90-59E7DDFDA37C}" dt="2021-10-20T18:13:38.417" v="453" actId="1076"/>
          <ac:spMkLst>
            <pc:docMk/>
            <pc:sldMk cId="3492337917" sldId="270"/>
            <ac:spMk id="18" creationId="{49FE12B1-2EDF-4CC6-A037-88995C135B18}"/>
          </ac:spMkLst>
        </pc:spChg>
        <pc:spChg chg="mod">
          <ac:chgData name="Ignacio Soto" userId="688919bf-fd32-4413-a256-0d275eb7c4eb" providerId="ADAL" clId="{D40FAD60-757D-6F45-8A90-59E7DDFDA37C}" dt="2021-10-19T15:35:48.386" v="34" actId="1076"/>
          <ac:spMkLst>
            <pc:docMk/>
            <pc:sldMk cId="3492337917" sldId="270"/>
            <ac:spMk id="21" creationId="{0535404F-DE8A-4608-965F-7472317C0D23}"/>
          </ac:spMkLst>
        </pc:spChg>
        <pc:grpChg chg="mod">
          <ac:chgData name="Ignacio Soto" userId="688919bf-fd32-4413-a256-0d275eb7c4eb" providerId="ADAL" clId="{D40FAD60-757D-6F45-8A90-59E7DDFDA37C}" dt="2021-10-20T14:56:01.803" v="312" actId="14100"/>
          <ac:grpSpMkLst>
            <pc:docMk/>
            <pc:sldMk cId="3492337917" sldId="270"/>
            <ac:grpSpMk id="3" creationId="{472EEC25-5230-4972-B664-34CE342F2B38}"/>
          </ac:grpSpMkLst>
        </pc:grpChg>
        <pc:picChg chg="mod">
          <ac:chgData name="Ignacio Soto" userId="688919bf-fd32-4413-a256-0d275eb7c4eb" providerId="ADAL" clId="{D40FAD60-757D-6F45-8A90-59E7DDFDA37C}" dt="2021-10-21T06:39:41.878" v="946" actId="1076"/>
          <ac:picMkLst>
            <pc:docMk/>
            <pc:sldMk cId="3492337917" sldId="270"/>
            <ac:picMk id="15" creationId="{910D3959-0510-48C6-9B35-9991F4F89909}"/>
          </ac:picMkLst>
        </pc:picChg>
      </pc:sldChg>
      <pc:sldChg chg="addSp delSp modSp mod">
        <pc:chgData name="Ignacio Soto" userId="688919bf-fd32-4413-a256-0d275eb7c4eb" providerId="ADAL" clId="{D40FAD60-757D-6F45-8A90-59E7DDFDA37C}" dt="2021-10-21T07:48:33.930" v="1439" actId="20577"/>
        <pc:sldMkLst>
          <pc:docMk/>
          <pc:sldMk cId="2697760346" sldId="271"/>
        </pc:sldMkLst>
        <pc:spChg chg="mod">
          <ac:chgData name="Ignacio Soto" userId="688919bf-fd32-4413-a256-0d275eb7c4eb" providerId="ADAL" clId="{D40FAD60-757D-6F45-8A90-59E7DDFDA37C}" dt="2021-10-21T05:24:14.906" v="574" actId="113"/>
          <ac:spMkLst>
            <pc:docMk/>
            <pc:sldMk cId="2697760346" sldId="271"/>
            <ac:spMk id="11" creationId="{55B6CBB5-4DE8-4818-A96A-2F51CB69FCEA}"/>
          </ac:spMkLst>
        </pc:spChg>
        <pc:spChg chg="mod">
          <ac:chgData name="Ignacio Soto" userId="688919bf-fd32-4413-a256-0d275eb7c4eb" providerId="ADAL" clId="{D40FAD60-757D-6F45-8A90-59E7DDFDA37C}" dt="2021-10-21T07:48:33.930" v="1439" actId="20577"/>
          <ac:spMkLst>
            <pc:docMk/>
            <pc:sldMk cId="2697760346" sldId="271"/>
            <ac:spMk id="14" creationId="{C7F4F41F-8EF1-4854-AEA0-A3CE35A4AD8D}"/>
          </ac:spMkLst>
        </pc:spChg>
        <pc:spChg chg="mod">
          <ac:chgData name="Ignacio Soto" userId="688919bf-fd32-4413-a256-0d275eb7c4eb" providerId="ADAL" clId="{D40FAD60-757D-6F45-8A90-59E7DDFDA37C}" dt="2021-10-21T07:48:14.364" v="1435" actId="1076"/>
          <ac:spMkLst>
            <pc:docMk/>
            <pc:sldMk cId="2697760346" sldId="271"/>
            <ac:spMk id="15" creationId="{590B3E16-8EDB-4B73-9DAE-9B69FA1B2DB8}"/>
          </ac:spMkLst>
        </pc:spChg>
        <pc:spChg chg="mod">
          <ac:chgData name="Ignacio Soto" userId="688919bf-fd32-4413-a256-0d275eb7c4eb" providerId="ADAL" clId="{D40FAD60-757D-6F45-8A90-59E7DDFDA37C}" dt="2021-10-21T07:48:17.991" v="1436" actId="1076"/>
          <ac:spMkLst>
            <pc:docMk/>
            <pc:sldMk cId="2697760346" sldId="271"/>
            <ac:spMk id="16" creationId="{CDF0B320-B493-4892-A9D0-168FE8DCC374}"/>
          </ac:spMkLst>
        </pc:spChg>
        <pc:spChg chg="add mod">
          <ac:chgData name="Ignacio Soto" userId="688919bf-fd32-4413-a256-0d275eb7c4eb" providerId="ADAL" clId="{D40FAD60-757D-6F45-8A90-59E7DDFDA37C}" dt="2021-10-21T05:24:05.442" v="573" actId="121"/>
          <ac:spMkLst>
            <pc:docMk/>
            <pc:sldMk cId="2697760346" sldId="271"/>
            <ac:spMk id="17" creationId="{EABE5548-1E63-BB4A-BEA2-7830CDD17C1C}"/>
          </ac:spMkLst>
        </pc:spChg>
        <pc:spChg chg="mod">
          <ac:chgData name="Ignacio Soto" userId="688919bf-fd32-4413-a256-0d275eb7c4eb" providerId="ADAL" clId="{D40FAD60-757D-6F45-8A90-59E7DDFDA37C}" dt="2021-10-20T18:14:04.537" v="457" actId="1076"/>
          <ac:spMkLst>
            <pc:docMk/>
            <pc:sldMk cId="2697760346" sldId="271"/>
            <ac:spMk id="24" creationId="{37D7AB3F-B7E3-4DBF-9204-96EE3E930B18}"/>
          </ac:spMkLst>
        </pc:spChg>
        <pc:picChg chg="add mod">
          <ac:chgData name="Ignacio Soto" userId="688919bf-fd32-4413-a256-0d275eb7c4eb" providerId="ADAL" clId="{D40FAD60-757D-6F45-8A90-59E7DDFDA37C}" dt="2021-10-21T05:27:50.631" v="583"/>
          <ac:picMkLst>
            <pc:docMk/>
            <pc:sldMk cId="2697760346" sldId="271"/>
            <ac:picMk id="3" creationId="{158D3321-BDB1-5F4A-8495-745E629A0A25}"/>
          </ac:picMkLst>
        </pc:picChg>
        <pc:picChg chg="mod">
          <ac:chgData name="Ignacio Soto" userId="688919bf-fd32-4413-a256-0d275eb7c4eb" providerId="ADAL" clId="{D40FAD60-757D-6F45-8A90-59E7DDFDA37C}" dt="2021-10-20T18:14:11.172" v="458" actId="1076"/>
          <ac:picMkLst>
            <pc:docMk/>
            <pc:sldMk cId="2697760346" sldId="271"/>
            <ac:picMk id="10" creationId="{B292C88F-6C31-4819-918B-203AF0619E09}"/>
          </ac:picMkLst>
        </pc:picChg>
        <pc:picChg chg="del mod">
          <ac:chgData name="Ignacio Soto" userId="688919bf-fd32-4413-a256-0d275eb7c4eb" providerId="ADAL" clId="{D40FAD60-757D-6F45-8A90-59E7DDFDA37C}" dt="2021-10-21T05:27:19.834" v="578" actId="478"/>
          <ac:picMkLst>
            <pc:docMk/>
            <pc:sldMk cId="2697760346" sldId="271"/>
            <ac:picMk id="13" creationId="{3F30F726-9397-46AA-A440-9F8ACB322D4C}"/>
          </ac:picMkLst>
        </pc:picChg>
        <pc:cxnChg chg="add mod">
          <ac:chgData name="Ignacio Soto" userId="688919bf-fd32-4413-a256-0d275eb7c4eb" providerId="ADAL" clId="{D40FAD60-757D-6F45-8A90-59E7DDFDA37C}" dt="2021-10-20T18:13:58.689" v="455" actId="1076"/>
          <ac:cxnSpMkLst>
            <pc:docMk/>
            <pc:sldMk cId="2697760346" sldId="271"/>
            <ac:cxnSpMk id="12" creationId="{64659FC0-BB9B-6245-B35F-92564C3B934C}"/>
          </ac:cxnSpMkLst>
        </pc:cxnChg>
        <pc:cxnChg chg="mod">
          <ac:chgData name="Ignacio Soto" userId="688919bf-fd32-4413-a256-0d275eb7c4eb" providerId="ADAL" clId="{D40FAD60-757D-6F45-8A90-59E7DDFDA37C}" dt="2021-10-20T18:14:11.172" v="458" actId="1076"/>
          <ac:cxnSpMkLst>
            <pc:docMk/>
            <pc:sldMk cId="2697760346" sldId="271"/>
            <ac:cxnSpMk id="18" creationId="{5EB12126-2FAA-46E0-86FB-265D86B5A203}"/>
          </ac:cxnSpMkLst>
        </pc:cxnChg>
        <pc:cxnChg chg="mod">
          <ac:chgData name="Ignacio Soto" userId="688919bf-fd32-4413-a256-0d275eb7c4eb" providerId="ADAL" clId="{D40FAD60-757D-6F45-8A90-59E7DDFDA37C}" dt="2021-10-20T18:14:11.172" v="458" actId="1076"/>
          <ac:cxnSpMkLst>
            <pc:docMk/>
            <pc:sldMk cId="2697760346" sldId="271"/>
            <ac:cxnSpMk id="19" creationId="{8CBA28D3-6B95-4FCB-A838-858E2E121884}"/>
          </ac:cxnSpMkLst>
        </pc:cxnChg>
      </pc:sldChg>
      <pc:sldChg chg="modSp mod">
        <pc:chgData name="Ignacio Soto" userId="688919bf-fd32-4413-a256-0d275eb7c4eb" providerId="ADAL" clId="{D40FAD60-757D-6F45-8A90-59E7DDFDA37C}" dt="2021-10-20T06:03:44.474" v="134" actId="14100"/>
        <pc:sldMkLst>
          <pc:docMk/>
          <pc:sldMk cId="525260150" sldId="272"/>
        </pc:sldMkLst>
        <pc:spChg chg="mod">
          <ac:chgData name="Ignacio Soto" userId="688919bf-fd32-4413-a256-0d275eb7c4eb" providerId="ADAL" clId="{D40FAD60-757D-6F45-8A90-59E7DDFDA37C}" dt="2021-10-20T06:03:44.474" v="134" actId="14100"/>
          <ac:spMkLst>
            <pc:docMk/>
            <pc:sldMk cId="525260150" sldId="272"/>
            <ac:spMk id="8" creationId="{857C171A-83D6-4CBA-97E3-18796EB0746C}"/>
          </ac:spMkLst>
        </pc:spChg>
      </pc:sldChg>
      <pc:sldChg chg="addSp delSp modSp mod modClrScheme chgLayout">
        <pc:chgData name="Ignacio Soto" userId="688919bf-fd32-4413-a256-0d275eb7c4eb" providerId="ADAL" clId="{D40FAD60-757D-6F45-8A90-59E7DDFDA37C}" dt="2021-10-21T06:27:33.531" v="717" actId="1076"/>
        <pc:sldMkLst>
          <pc:docMk/>
          <pc:sldMk cId="1515341807" sldId="273"/>
        </pc:sldMkLst>
        <pc:spChg chg="mod">
          <ac:chgData name="Ignacio Soto" userId="688919bf-fd32-4413-a256-0d275eb7c4eb" providerId="ADAL" clId="{D40FAD60-757D-6F45-8A90-59E7DDFDA37C}" dt="2021-10-20T14:49:58.082" v="300" actId="207"/>
          <ac:spMkLst>
            <pc:docMk/>
            <pc:sldMk cId="1515341807" sldId="273"/>
            <ac:spMk id="4" creationId="{642F760F-498D-4127-8F38-8C9FC31808ED}"/>
          </ac:spMkLst>
        </pc:spChg>
        <pc:spChg chg="add mod">
          <ac:chgData name="Ignacio Soto" userId="688919bf-fd32-4413-a256-0d275eb7c4eb" providerId="ADAL" clId="{D40FAD60-757D-6F45-8A90-59E7DDFDA37C}" dt="2021-10-21T06:27:16.756" v="712" actId="1076"/>
          <ac:spMkLst>
            <pc:docMk/>
            <pc:sldMk cId="1515341807" sldId="273"/>
            <ac:spMk id="12" creationId="{E7FA723C-0DBB-634F-905C-D14FD70F2550}"/>
          </ac:spMkLst>
        </pc:spChg>
        <pc:spChg chg="add del mod">
          <ac:chgData name="Ignacio Soto" userId="688919bf-fd32-4413-a256-0d275eb7c4eb" providerId="ADAL" clId="{D40FAD60-757D-6F45-8A90-59E7DDFDA37C}" dt="2021-10-20T17:59:50.689" v="386"/>
          <ac:spMkLst>
            <pc:docMk/>
            <pc:sldMk cId="1515341807" sldId="273"/>
            <ac:spMk id="14" creationId="{E311F52D-637F-8449-974D-0B26BDD96A81}"/>
          </ac:spMkLst>
        </pc:spChg>
        <pc:spChg chg="add mod">
          <ac:chgData name="Ignacio Soto" userId="688919bf-fd32-4413-a256-0d275eb7c4eb" providerId="ADAL" clId="{D40FAD60-757D-6F45-8A90-59E7DDFDA37C}" dt="2021-10-20T06:03:56.833" v="136"/>
          <ac:spMkLst>
            <pc:docMk/>
            <pc:sldMk cId="1515341807" sldId="273"/>
            <ac:spMk id="14" creationId="{F6159C28-4894-A243-A573-BE538D71D7E2}"/>
          </ac:spMkLst>
        </pc:spChg>
        <pc:spChg chg="add del mod">
          <ac:chgData name="Ignacio Soto" userId="688919bf-fd32-4413-a256-0d275eb7c4eb" providerId="ADAL" clId="{D40FAD60-757D-6F45-8A90-59E7DDFDA37C}" dt="2021-10-20T17:59:50.689" v="386"/>
          <ac:spMkLst>
            <pc:docMk/>
            <pc:sldMk cId="1515341807" sldId="273"/>
            <ac:spMk id="15" creationId="{AAD247AB-5114-3944-95C7-D39AC0DFB67C}"/>
          </ac:spMkLst>
        </pc:spChg>
        <pc:spChg chg="add del mod">
          <ac:chgData name="Ignacio Soto" userId="688919bf-fd32-4413-a256-0d275eb7c4eb" providerId="ADAL" clId="{D40FAD60-757D-6F45-8A90-59E7DDFDA37C}" dt="2021-10-20T17:59:50.689" v="386"/>
          <ac:spMkLst>
            <pc:docMk/>
            <pc:sldMk cId="1515341807" sldId="273"/>
            <ac:spMk id="16" creationId="{2F1B1EAC-C069-2445-9B1E-F159295B5AA7}"/>
          </ac:spMkLst>
        </pc:spChg>
        <pc:spChg chg="add del mod">
          <ac:chgData name="Ignacio Soto" userId="688919bf-fd32-4413-a256-0d275eb7c4eb" providerId="ADAL" clId="{D40FAD60-757D-6F45-8A90-59E7DDFDA37C}" dt="2021-10-20T17:59:50.689" v="386"/>
          <ac:spMkLst>
            <pc:docMk/>
            <pc:sldMk cId="1515341807" sldId="273"/>
            <ac:spMk id="17" creationId="{9A88CAA1-C62C-A543-AD78-396F8DBB0192}"/>
          </ac:spMkLst>
        </pc:spChg>
        <pc:spChg chg="del">
          <ac:chgData name="Ignacio Soto" userId="688919bf-fd32-4413-a256-0d275eb7c4eb" providerId="ADAL" clId="{D40FAD60-757D-6F45-8A90-59E7DDFDA37C}" dt="2021-10-20T06:03:55.964" v="135" actId="478"/>
          <ac:spMkLst>
            <pc:docMk/>
            <pc:sldMk cId="1515341807" sldId="273"/>
            <ac:spMk id="17" creationId="{CE41B7A1-92A4-4F89-BD99-7D9DB42F3955}"/>
          </ac:spMkLst>
        </pc:spChg>
        <pc:spChg chg="add mod">
          <ac:chgData name="Ignacio Soto" userId="688919bf-fd32-4413-a256-0d275eb7c4eb" providerId="ADAL" clId="{D40FAD60-757D-6F45-8A90-59E7DDFDA37C}" dt="2021-10-21T06:27:19.862" v="713" actId="1076"/>
          <ac:spMkLst>
            <pc:docMk/>
            <pc:sldMk cId="1515341807" sldId="273"/>
            <ac:spMk id="18" creationId="{92B6F788-6053-7C4C-8119-80C62E005B38}"/>
          </ac:spMkLst>
        </pc:spChg>
        <pc:spChg chg="add mod">
          <ac:chgData name="Ignacio Soto" userId="688919bf-fd32-4413-a256-0d275eb7c4eb" providerId="ADAL" clId="{D40FAD60-757D-6F45-8A90-59E7DDFDA37C}" dt="2021-10-21T06:27:33.531" v="717" actId="1076"/>
          <ac:spMkLst>
            <pc:docMk/>
            <pc:sldMk cId="1515341807" sldId="273"/>
            <ac:spMk id="19" creationId="{451DEA17-2CB8-B347-B30A-EA9FD8EED984}"/>
          </ac:spMkLst>
        </pc:spChg>
        <pc:spChg chg="add del mod">
          <ac:chgData name="Ignacio Soto" userId="688919bf-fd32-4413-a256-0d275eb7c4eb" providerId="ADAL" clId="{D40FAD60-757D-6F45-8A90-59E7DDFDA37C}" dt="2021-10-20T17:59:49.981" v="385"/>
          <ac:spMkLst>
            <pc:docMk/>
            <pc:sldMk cId="1515341807" sldId="273"/>
            <ac:spMk id="21" creationId="{66D549C8-FA2A-B646-8477-8CC2B84ED214}"/>
          </ac:spMkLst>
        </pc:spChg>
        <pc:spChg chg="add del mod">
          <ac:chgData name="Ignacio Soto" userId="688919bf-fd32-4413-a256-0d275eb7c4eb" providerId="ADAL" clId="{D40FAD60-757D-6F45-8A90-59E7DDFDA37C}" dt="2021-10-20T17:59:49.981" v="385"/>
          <ac:spMkLst>
            <pc:docMk/>
            <pc:sldMk cId="1515341807" sldId="273"/>
            <ac:spMk id="22" creationId="{7632F2C2-22FF-5F4A-A50A-6D404EA99660}"/>
          </ac:spMkLst>
        </pc:spChg>
        <pc:spChg chg="add del mod">
          <ac:chgData name="Ignacio Soto" userId="688919bf-fd32-4413-a256-0d275eb7c4eb" providerId="ADAL" clId="{D40FAD60-757D-6F45-8A90-59E7DDFDA37C}" dt="2021-10-20T17:59:49.981" v="385"/>
          <ac:spMkLst>
            <pc:docMk/>
            <pc:sldMk cId="1515341807" sldId="273"/>
            <ac:spMk id="23" creationId="{104DD3E6-E78E-D140-B987-4C1FDF91C810}"/>
          </ac:spMkLst>
        </pc:spChg>
        <pc:spChg chg="add del mod">
          <ac:chgData name="Ignacio Soto" userId="688919bf-fd32-4413-a256-0d275eb7c4eb" providerId="ADAL" clId="{D40FAD60-757D-6F45-8A90-59E7DDFDA37C}" dt="2021-10-20T17:59:49.981" v="385"/>
          <ac:spMkLst>
            <pc:docMk/>
            <pc:sldMk cId="1515341807" sldId="273"/>
            <ac:spMk id="24" creationId="{842B9C8B-CE02-AA49-AC79-AF73E224F864}"/>
          </ac:spMkLst>
        </pc:spChg>
        <pc:picChg chg="mod">
          <ac:chgData name="Ignacio Soto" userId="688919bf-fd32-4413-a256-0d275eb7c4eb" providerId="ADAL" clId="{D40FAD60-757D-6F45-8A90-59E7DDFDA37C}" dt="2021-10-20T18:04:26.044" v="388" actId="14100"/>
          <ac:picMkLst>
            <pc:docMk/>
            <pc:sldMk cId="1515341807" sldId="273"/>
            <ac:picMk id="5" creationId="{CEF08D3E-1BA3-43C1-A3F3-C1254C56939D}"/>
          </ac:picMkLst>
        </pc:picChg>
        <pc:cxnChg chg="mod">
          <ac:chgData name="Ignacio Soto" userId="688919bf-fd32-4413-a256-0d275eb7c4eb" providerId="ADAL" clId="{D40FAD60-757D-6F45-8A90-59E7DDFDA37C}" dt="2021-10-21T06:27:05.470" v="711" actId="14100"/>
          <ac:cxnSpMkLst>
            <pc:docMk/>
            <pc:sldMk cId="1515341807" sldId="273"/>
            <ac:cxnSpMk id="10" creationId="{4737E7C9-D42E-48F3-81AE-A621165B2067}"/>
          </ac:cxnSpMkLst>
        </pc:cxnChg>
        <pc:cxnChg chg="mod">
          <ac:chgData name="Ignacio Soto" userId="688919bf-fd32-4413-a256-0d275eb7c4eb" providerId="ADAL" clId="{D40FAD60-757D-6F45-8A90-59E7DDFDA37C}" dt="2021-10-21T06:27:05.470" v="711" actId="14100"/>
          <ac:cxnSpMkLst>
            <pc:docMk/>
            <pc:sldMk cId="1515341807" sldId="273"/>
            <ac:cxnSpMk id="11" creationId="{8B30E048-05BF-48C6-8F51-48727803B05D}"/>
          </ac:cxnSpMkLst>
        </pc:cxnChg>
      </pc:sldChg>
      <pc:sldChg chg="addSp delSp modSp mod modClrScheme chgLayout modNotesTx">
        <pc:chgData name="Ignacio Soto" userId="688919bf-fd32-4413-a256-0d275eb7c4eb" providerId="ADAL" clId="{D40FAD60-757D-6F45-8A90-59E7DDFDA37C}" dt="2021-10-21T09:29:41.382" v="6026" actId="20577"/>
        <pc:sldMkLst>
          <pc:docMk/>
          <pc:sldMk cId="3417209523" sldId="274"/>
        </pc:sldMkLst>
        <pc:spChg chg="add del mod ord">
          <ac:chgData name="Ignacio Soto" userId="688919bf-fd32-4413-a256-0d275eb7c4eb" providerId="ADAL" clId="{D40FAD60-757D-6F45-8A90-59E7DDFDA37C}" dt="2021-10-20T14:59:27.753" v="321" actId="700"/>
          <ac:spMkLst>
            <pc:docMk/>
            <pc:sldMk cId="3417209523" sldId="274"/>
            <ac:spMk id="2" creationId="{527BA227-9D76-0D4B-9020-21BA90205AFC}"/>
          </ac:spMkLst>
        </pc:spChg>
        <pc:spChg chg="add del mod ord">
          <ac:chgData name="Ignacio Soto" userId="688919bf-fd32-4413-a256-0d275eb7c4eb" providerId="ADAL" clId="{D40FAD60-757D-6F45-8A90-59E7DDFDA37C}" dt="2021-10-20T14:59:27.753" v="321" actId="700"/>
          <ac:spMkLst>
            <pc:docMk/>
            <pc:sldMk cId="3417209523" sldId="274"/>
            <ac:spMk id="3" creationId="{D5AA9C3E-E133-1D46-8B2A-4E1E1C83036B}"/>
          </ac:spMkLst>
        </pc:spChg>
        <pc:spChg chg="add del mod ord">
          <ac:chgData name="Ignacio Soto" userId="688919bf-fd32-4413-a256-0d275eb7c4eb" providerId="ADAL" clId="{D40FAD60-757D-6F45-8A90-59E7DDFDA37C}" dt="2021-10-20T14:59:27.753" v="321" actId="700"/>
          <ac:spMkLst>
            <pc:docMk/>
            <pc:sldMk cId="3417209523" sldId="274"/>
            <ac:spMk id="4" creationId="{DFE2666B-6816-724B-B8E3-CBA16AA034B6}"/>
          </ac:spMkLst>
        </pc:spChg>
        <pc:spChg chg="add del mod ord">
          <ac:chgData name="Ignacio Soto" userId="688919bf-fd32-4413-a256-0d275eb7c4eb" providerId="ADAL" clId="{D40FAD60-757D-6F45-8A90-59E7DDFDA37C}" dt="2021-10-20T15:00:11.223" v="327" actId="478"/>
          <ac:spMkLst>
            <pc:docMk/>
            <pc:sldMk cId="3417209523" sldId="274"/>
            <ac:spMk id="5" creationId="{256D16CC-19E0-7D4A-8303-BFD8729F0324}"/>
          </ac:spMkLst>
        </pc:spChg>
        <pc:spChg chg="add del mod">
          <ac:chgData name="Ignacio Soto" userId="688919bf-fd32-4413-a256-0d275eb7c4eb" providerId="ADAL" clId="{D40FAD60-757D-6F45-8A90-59E7DDFDA37C}" dt="2021-10-21T05:05:43.840" v="566" actId="20577"/>
          <ac:spMkLst>
            <pc:docMk/>
            <pc:sldMk cId="3417209523" sldId="274"/>
            <ac:spMk id="41" creationId="{1D77A768-8A25-4339-8144-E3E4D4CB9BC5}"/>
          </ac:spMkLst>
        </pc:spChg>
        <pc:spChg chg="mod">
          <ac:chgData name="Ignacio Soto" userId="688919bf-fd32-4413-a256-0d275eb7c4eb" providerId="ADAL" clId="{D40FAD60-757D-6F45-8A90-59E7DDFDA37C}" dt="2021-10-21T09:24:22.926" v="5403" actId="14100"/>
          <ac:spMkLst>
            <pc:docMk/>
            <pc:sldMk cId="3417209523" sldId="274"/>
            <ac:spMk id="45" creationId="{5EC08A0C-3830-44C1-A538-E2A18C37A9DF}"/>
          </ac:spMkLst>
        </pc:spChg>
        <pc:spChg chg="mod">
          <ac:chgData name="Ignacio Soto" userId="688919bf-fd32-4413-a256-0d275eb7c4eb" providerId="ADAL" clId="{D40FAD60-757D-6F45-8A90-59E7DDFDA37C}" dt="2021-10-20T14:54:43.533" v="309" actId="1076"/>
          <ac:spMkLst>
            <pc:docMk/>
            <pc:sldMk cId="3417209523" sldId="274"/>
            <ac:spMk id="61" creationId="{5A55AD2D-BBD1-44F9-8EC0-8FB6A9255620}"/>
          </ac:spMkLst>
        </pc:spChg>
        <pc:grpChg chg="mod">
          <ac:chgData name="Ignacio Soto" userId="688919bf-fd32-4413-a256-0d275eb7c4eb" providerId="ADAL" clId="{D40FAD60-757D-6F45-8A90-59E7DDFDA37C}" dt="2021-10-21T09:24:27.238" v="5404" actId="14100"/>
          <ac:grpSpMkLst>
            <pc:docMk/>
            <pc:sldMk cId="3417209523" sldId="274"/>
            <ac:grpSpMk id="6" creationId="{AFE4F43A-4EBB-4E62-87EC-563325BA1213}"/>
          </ac:grpSpMkLst>
        </pc:grpChg>
        <pc:picChg chg="mod">
          <ac:chgData name="Ignacio Soto" userId="688919bf-fd32-4413-a256-0d275eb7c4eb" providerId="ADAL" clId="{D40FAD60-757D-6F45-8A90-59E7DDFDA37C}" dt="2021-10-20T14:55:27.921" v="311" actId="14100"/>
          <ac:picMkLst>
            <pc:docMk/>
            <pc:sldMk cId="3417209523" sldId="274"/>
            <ac:picMk id="60" creationId="{6A5702B8-FF4E-4286-8A6F-0DB057227C03}"/>
          </ac:picMkLst>
        </pc:picChg>
      </pc:sldChg>
      <pc:sldChg chg="modSp mod modAnim modNotesTx">
        <pc:chgData name="Ignacio Soto" userId="688919bf-fd32-4413-a256-0d275eb7c4eb" providerId="ADAL" clId="{D40FAD60-757D-6F45-8A90-59E7DDFDA37C}" dt="2021-10-21T09:22:57.329" v="5402" actId="20577"/>
        <pc:sldMkLst>
          <pc:docMk/>
          <pc:sldMk cId="4148471081" sldId="279"/>
        </pc:sldMkLst>
        <pc:spChg chg="mod">
          <ac:chgData name="Ignacio Soto" userId="688919bf-fd32-4413-a256-0d275eb7c4eb" providerId="ADAL" clId="{D40FAD60-757D-6F45-8A90-59E7DDFDA37C}" dt="2021-10-20T18:08:53.377" v="434" actId="1036"/>
          <ac:spMkLst>
            <pc:docMk/>
            <pc:sldMk cId="4148471081" sldId="279"/>
            <ac:spMk id="11" creationId="{2C32878E-1A6A-400F-92A5-5B44CC65633D}"/>
          </ac:spMkLst>
        </pc:spChg>
        <pc:spChg chg="mod">
          <ac:chgData name="Ignacio Soto" userId="688919bf-fd32-4413-a256-0d275eb7c4eb" providerId="ADAL" clId="{D40FAD60-757D-6F45-8A90-59E7DDFDA37C}" dt="2021-10-20T18:08:35.125" v="429" actId="14100"/>
          <ac:spMkLst>
            <pc:docMk/>
            <pc:sldMk cId="4148471081" sldId="279"/>
            <ac:spMk id="13" creationId="{2DA3B9AD-0AF7-4588-8D5C-BBDD3412C1CD}"/>
          </ac:spMkLst>
        </pc:spChg>
        <pc:spChg chg="mod">
          <ac:chgData name="Ignacio Soto" userId="688919bf-fd32-4413-a256-0d275eb7c4eb" providerId="ADAL" clId="{D40FAD60-757D-6F45-8A90-59E7DDFDA37C}" dt="2021-10-20T18:08:41.134" v="430" actId="14100"/>
          <ac:spMkLst>
            <pc:docMk/>
            <pc:sldMk cId="4148471081" sldId="279"/>
            <ac:spMk id="14" creationId="{F82DC043-33D1-4F12-BA17-6D87BF3CDDD8}"/>
          </ac:spMkLst>
        </pc:spChg>
        <pc:spChg chg="mod">
          <ac:chgData name="Ignacio Soto" userId="688919bf-fd32-4413-a256-0d275eb7c4eb" providerId="ADAL" clId="{D40FAD60-757D-6F45-8A90-59E7DDFDA37C}" dt="2021-10-20T18:08:23.903" v="428" actId="14100"/>
          <ac:spMkLst>
            <pc:docMk/>
            <pc:sldMk cId="4148471081" sldId="279"/>
            <ac:spMk id="16" creationId="{4C11F6C7-2906-42D2-BE26-1DB602BF28EE}"/>
          </ac:spMkLst>
        </pc:spChg>
        <pc:spChg chg="mod">
          <ac:chgData name="Ignacio Soto" userId="688919bf-fd32-4413-a256-0d275eb7c4eb" providerId="ADAL" clId="{D40FAD60-757D-6F45-8A90-59E7DDFDA37C}" dt="2021-10-20T15:13:40.200" v="369" actId="1076"/>
          <ac:spMkLst>
            <pc:docMk/>
            <pc:sldMk cId="4148471081" sldId="279"/>
            <ac:spMk id="17" creationId="{4D0644FB-1907-4FED-9E34-64A9389C1B57}"/>
          </ac:spMkLst>
        </pc:spChg>
        <pc:spChg chg="mod">
          <ac:chgData name="Ignacio Soto" userId="688919bf-fd32-4413-a256-0d275eb7c4eb" providerId="ADAL" clId="{D40FAD60-757D-6F45-8A90-59E7DDFDA37C}" dt="2021-10-20T15:13:34.565" v="368" actId="1076"/>
          <ac:spMkLst>
            <pc:docMk/>
            <pc:sldMk cId="4148471081" sldId="279"/>
            <ac:spMk id="18" creationId="{9E745A97-DE6D-4D1C-9699-EA03263208A4}"/>
          </ac:spMkLst>
        </pc:spChg>
        <pc:spChg chg="mod">
          <ac:chgData name="Ignacio Soto" userId="688919bf-fd32-4413-a256-0d275eb7c4eb" providerId="ADAL" clId="{D40FAD60-757D-6F45-8A90-59E7DDFDA37C}" dt="2021-10-20T18:09:03.643" v="435" actId="14100"/>
          <ac:spMkLst>
            <pc:docMk/>
            <pc:sldMk cId="4148471081" sldId="279"/>
            <ac:spMk id="19" creationId="{F15403FF-B632-43C7-9429-195C5FB76363}"/>
          </ac:spMkLst>
        </pc:spChg>
        <pc:spChg chg="mod">
          <ac:chgData name="Ignacio Soto" userId="688919bf-fd32-4413-a256-0d275eb7c4eb" providerId="ADAL" clId="{D40FAD60-757D-6F45-8A90-59E7DDFDA37C}" dt="2021-10-20T18:09:14.673" v="437" actId="14100"/>
          <ac:spMkLst>
            <pc:docMk/>
            <pc:sldMk cId="4148471081" sldId="279"/>
            <ac:spMk id="20" creationId="{C351A122-D0C5-4A7D-8125-95930E65F753}"/>
          </ac:spMkLst>
        </pc:spChg>
        <pc:spChg chg="mod">
          <ac:chgData name="Ignacio Soto" userId="688919bf-fd32-4413-a256-0d275eb7c4eb" providerId="ADAL" clId="{D40FAD60-757D-6F45-8A90-59E7DDFDA37C}" dt="2021-10-20T18:09:10.119" v="436" actId="14100"/>
          <ac:spMkLst>
            <pc:docMk/>
            <pc:sldMk cId="4148471081" sldId="279"/>
            <ac:spMk id="21" creationId="{E72B0E1F-A439-4B63-8190-C469EA240A68}"/>
          </ac:spMkLst>
        </pc:spChg>
      </pc:sldChg>
      <pc:sldChg chg="modSp mod">
        <pc:chgData name="Ignacio Soto" userId="688919bf-fd32-4413-a256-0d275eb7c4eb" providerId="ADAL" clId="{D40FAD60-757D-6F45-8A90-59E7DDFDA37C}" dt="2021-10-20T18:29:00.075" v="535" actId="1076"/>
        <pc:sldMkLst>
          <pc:docMk/>
          <pc:sldMk cId="3926312644" sldId="285"/>
        </pc:sldMkLst>
        <pc:spChg chg="mod">
          <ac:chgData name="Ignacio Soto" userId="688919bf-fd32-4413-a256-0d275eb7c4eb" providerId="ADAL" clId="{D40FAD60-757D-6F45-8A90-59E7DDFDA37C}" dt="2021-10-20T14:34:12.426" v="142" actId="1076"/>
          <ac:spMkLst>
            <pc:docMk/>
            <pc:sldMk cId="3926312644" sldId="285"/>
            <ac:spMk id="8" creationId="{05D97086-EC92-4D6E-B8B4-6A27F6500930}"/>
          </ac:spMkLst>
        </pc:spChg>
        <pc:spChg chg="mod">
          <ac:chgData name="Ignacio Soto" userId="688919bf-fd32-4413-a256-0d275eb7c4eb" providerId="ADAL" clId="{D40FAD60-757D-6F45-8A90-59E7DDFDA37C}" dt="2021-10-20T14:36:11.123" v="192" actId="14100"/>
          <ac:spMkLst>
            <pc:docMk/>
            <pc:sldMk cId="3926312644" sldId="285"/>
            <ac:spMk id="9" creationId="{7D60F148-A0D4-4B2E-981E-04C94224047F}"/>
          </ac:spMkLst>
        </pc:spChg>
        <pc:spChg chg="mod">
          <ac:chgData name="Ignacio Soto" userId="688919bf-fd32-4413-a256-0d275eb7c4eb" providerId="ADAL" clId="{D40FAD60-757D-6F45-8A90-59E7DDFDA37C}" dt="2021-10-20T14:36:27.451" v="194" actId="1076"/>
          <ac:spMkLst>
            <pc:docMk/>
            <pc:sldMk cId="3926312644" sldId="285"/>
            <ac:spMk id="10" creationId="{C673CEF4-7988-4E4A-98BA-6153D18B024A}"/>
          </ac:spMkLst>
        </pc:spChg>
        <pc:spChg chg="mod">
          <ac:chgData name="Ignacio Soto" userId="688919bf-fd32-4413-a256-0d275eb7c4eb" providerId="ADAL" clId="{D40FAD60-757D-6F45-8A90-59E7DDFDA37C}" dt="2021-10-20T14:36:38.943" v="195" actId="20577"/>
          <ac:spMkLst>
            <pc:docMk/>
            <pc:sldMk cId="3926312644" sldId="285"/>
            <ac:spMk id="11" creationId="{A87F5853-DB57-44A7-96A0-74BD6DE7BE32}"/>
          </ac:spMkLst>
        </pc:spChg>
        <pc:spChg chg="mod">
          <ac:chgData name="Ignacio Soto" userId="688919bf-fd32-4413-a256-0d275eb7c4eb" providerId="ADAL" clId="{D40FAD60-757D-6F45-8A90-59E7DDFDA37C}" dt="2021-10-20T15:13:56.542" v="371" actId="14100"/>
          <ac:spMkLst>
            <pc:docMk/>
            <pc:sldMk cId="3926312644" sldId="285"/>
            <ac:spMk id="14" creationId="{684CB07D-04F9-490C-8372-C731A420D393}"/>
          </ac:spMkLst>
        </pc:spChg>
        <pc:spChg chg="mod">
          <ac:chgData name="Ignacio Soto" userId="688919bf-fd32-4413-a256-0d275eb7c4eb" providerId="ADAL" clId="{D40FAD60-757D-6F45-8A90-59E7DDFDA37C}" dt="2021-10-20T15:13:59.049" v="372" actId="113"/>
          <ac:spMkLst>
            <pc:docMk/>
            <pc:sldMk cId="3926312644" sldId="285"/>
            <ac:spMk id="15" creationId="{2E4708DC-2C33-45CD-946E-12211104B9E7}"/>
          </ac:spMkLst>
        </pc:spChg>
        <pc:spChg chg="mod">
          <ac:chgData name="Ignacio Soto" userId="688919bf-fd32-4413-a256-0d275eb7c4eb" providerId="ADAL" clId="{D40FAD60-757D-6F45-8A90-59E7DDFDA37C}" dt="2021-10-20T14:36:04.745" v="191" actId="14100"/>
          <ac:spMkLst>
            <pc:docMk/>
            <pc:sldMk cId="3926312644" sldId="285"/>
            <ac:spMk id="18" creationId="{DE6D068F-F87C-4EC8-9572-FB45A862F134}"/>
          </ac:spMkLst>
        </pc:spChg>
        <pc:spChg chg="mod">
          <ac:chgData name="Ignacio Soto" userId="688919bf-fd32-4413-a256-0d275eb7c4eb" providerId="ADAL" clId="{D40FAD60-757D-6F45-8A90-59E7DDFDA37C}" dt="2021-10-20T14:36:48.990" v="196" actId="20577"/>
          <ac:spMkLst>
            <pc:docMk/>
            <pc:sldMk cId="3926312644" sldId="285"/>
            <ac:spMk id="19" creationId="{9CCF3746-4A5D-4608-9E80-7970DF3DA71C}"/>
          </ac:spMkLst>
        </pc:spChg>
        <pc:spChg chg="mod">
          <ac:chgData name="Ignacio Soto" userId="688919bf-fd32-4413-a256-0d275eb7c4eb" providerId="ADAL" clId="{D40FAD60-757D-6F45-8A90-59E7DDFDA37C}" dt="2021-10-20T14:34:22.538" v="143" actId="14100"/>
          <ac:spMkLst>
            <pc:docMk/>
            <pc:sldMk cId="3926312644" sldId="285"/>
            <ac:spMk id="22" creationId="{009443D3-304C-4E4C-B588-2E504FBA98D7}"/>
          </ac:spMkLst>
        </pc:spChg>
        <pc:spChg chg="mod">
          <ac:chgData name="Ignacio Soto" userId="688919bf-fd32-4413-a256-0d275eb7c4eb" providerId="ADAL" clId="{D40FAD60-757D-6F45-8A90-59E7DDFDA37C}" dt="2021-10-20T14:34:22.538" v="143" actId="14100"/>
          <ac:spMkLst>
            <pc:docMk/>
            <pc:sldMk cId="3926312644" sldId="285"/>
            <ac:spMk id="23" creationId="{4585C9B2-123E-4A51-BB6F-F0464DE000D0}"/>
          </ac:spMkLst>
        </pc:spChg>
        <pc:spChg chg="mod">
          <ac:chgData name="Ignacio Soto" userId="688919bf-fd32-4413-a256-0d275eb7c4eb" providerId="ADAL" clId="{D40FAD60-757D-6F45-8A90-59E7DDFDA37C}" dt="2021-10-20T14:34:22.538" v="143" actId="14100"/>
          <ac:spMkLst>
            <pc:docMk/>
            <pc:sldMk cId="3926312644" sldId="285"/>
            <ac:spMk id="24" creationId="{7D21CB37-4DE7-422E-8051-76B1A8E25793}"/>
          </ac:spMkLst>
        </pc:spChg>
        <pc:spChg chg="mod">
          <ac:chgData name="Ignacio Soto" userId="688919bf-fd32-4413-a256-0d275eb7c4eb" providerId="ADAL" clId="{D40FAD60-757D-6F45-8A90-59E7DDFDA37C}" dt="2021-10-20T14:35:37.949" v="187" actId="552"/>
          <ac:spMkLst>
            <pc:docMk/>
            <pc:sldMk cId="3926312644" sldId="285"/>
            <ac:spMk id="25" creationId="{76D36346-BFA6-450C-8BFA-06A1DB6C0DF1}"/>
          </ac:spMkLst>
        </pc:spChg>
        <pc:spChg chg="mod">
          <ac:chgData name="Ignacio Soto" userId="688919bf-fd32-4413-a256-0d275eb7c4eb" providerId="ADAL" clId="{D40FAD60-757D-6F45-8A90-59E7DDFDA37C}" dt="2021-10-20T14:35:37.949" v="187" actId="552"/>
          <ac:spMkLst>
            <pc:docMk/>
            <pc:sldMk cId="3926312644" sldId="285"/>
            <ac:spMk id="26" creationId="{964DD316-3D86-4FCD-982A-6507A4E08D26}"/>
          </ac:spMkLst>
        </pc:spChg>
        <pc:spChg chg="mod">
          <ac:chgData name="Ignacio Soto" userId="688919bf-fd32-4413-a256-0d275eb7c4eb" providerId="ADAL" clId="{D40FAD60-757D-6F45-8A90-59E7DDFDA37C}" dt="2021-10-20T14:35:45.221" v="188" actId="14100"/>
          <ac:spMkLst>
            <pc:docMk/>
            <pc:sldMk cId="3926312644" sldId="285"/>
            <ac:spMk id="27" creationId="{E1626624-58F9-4615-AF96-CE8AE7FDA57A}"/>
          </ac:spMkLst>
        </pc:spChg>
        <pc:spChg chg="mod">
          <ac:chgData name="Ignacio Soto" userId="688919bf-fd32-4413-a256-0d275eb7c4eb" providerId="ADAL" clId="{D40FAD60-757D-6F45-8A90-59E7DDFDA37C}" dt="2021-10-20T18:29:00.075" v="535" actId="1076"/>
          <ac:spMkLst>
            <pc:docMk/>
            <pc:sldMk cId="3926312644" sldId="285"/>
            <ac:spMk id="28" creationId="{87FC1B2F-1E4D-4492-BF07-BB4B0E1E75DF}"/>
          </ac:spMkLst>
        </pc:spChg>
        <pc:picChg chg="mod">
          <ac:chgData name="Ignacio Soto" userId="688919bf-fd32-4413-a256-0d275eb7c4eb" providerId="ADAL" clId="{D40FAD60-757D-6F45-8A90-59E7DDFDA37C}" dt="2021-10-20T14:35:05.309" v="183" actId="1036"/>
          <ac:picMkLst>
            <pc:docMk/>
            <pc:sldMk cId="3926312644" sldId="285"/>
            <ac:picMk id="7" creationId="{0C1335FA-389A-44C1-83BF-C04C6524F04F}"/>
          </ac:picMkLst>
        </pc:picChg>
        <pc:cxnChg chg="mod">
          <ac:chgData name="Ignacio Soto" userId="688919bf-fd32-4413-a256-0d275eb7c4eb" providerId="ADAL" clId="{D40FAD60-757D-6F45-8A90-59E7DDFDA37C}" dt="2021-10-20T14:35:37.949" v="187" actId="552"/>
          <ac:cxnSpMkLst>
            <pc:docMk/>
            <pc:sldMk cId="3926312644" sldId="285"/>
            <ac:cxnSpMk id="13" creationId="{AD5A1D6B-1452-4B27-A593-CE08ED2A966D}"/>
          </ac:cxnSpMkLst>
        </pc:cxnChg>
        <pc:cxnChg chg="mod">
          <ac:chgData name="Ignacio Soto" userId="688919bf-fd32-4413-a256-0d275eb7c4eb" providerId="ADAL" clId="{D40FAD60-757D-6F45-8A90-59E7DDFDA37C}" dt="2021-10-20T14:35:15.013" v="185" actId="14100"/>
          <ac:cxnSpMkLst>
            <pc:docMk/>
            <pc:sldMk cId="3926312644" sldId="285"/>
            <ac:cxnSpMk id="30" creationId="{088E47F0-64A4-4EF0-A0FA-A1574E57B007}"/>
          </ac:cxnSpMkLst>
        </pc:cxnChg>
        <pc:cxnChg chg="mod">
          <ac:chgData name="Ignacio Soto" userId="688919bf-fd32-4413-a256-0d275eb7c4eb" providerId="ADAL" clId="{D40FAD60-757D-6F45-8A90-59E7DDFDA37C}" dt="2021-10-20T14:35:11.805" v="184" actId="14100"/>
          <ac:cxnSpMkLst>
            <pc:docMk/>
            <pc:sldMk cId="3926312644" sldId="285"/>
            <ac:cxnSpMk id="31" creationId="{AFD771B0-4FE3-4836-AF45-05A13F3DE205}"/>
          </ac:cxnSpMkLst>
        </pc:cxnChg>
      </pc:sldChg>
      <pc:sldChg chg="addSp delSp modSp mod modClrScheme chgLayout">
        <pc:chgData name="Ignacio Soto" userId="688919bf-fd32-4413-a256-0d275eb7c4eb" providerId="ADAL" clId="{D40FAD60-757D-6F45-8A90-59E7DDFDA37C}" dt="2021-10-21T06:29:23.812" v="731" actId="20577"/>
        <pc:sldMkLst>
          <pc:docMk/>
          <pc:sldMk cId="1540909551" sldId="286"/>
        </pc:sldMkLst>
        <pc:spChg chg="add del mod ord">
          <ac:chgData name="Ignacio Soto" userId="688919bf-fd32-4413-a256-0d275eb7c4eb" providerId="ADAL" clId="{D40FAD60-757D-6F45-8A90-59E7DDFDA37C}" dt="2021-10-19T15:32:53.157" v="11" actId="478"/>
          <ac:spMkLst>
            <pc:docMk/>
            <pc:sldMk cId="1540909551" sldId="286"/>
            <ac:spMk id="2" creationId="{98889F46-1D49-CB49-9CF8-B826AAB12FE6}"/>
          </ac:spMkLst>
        </pc:spChg>
        <pc:spChg chg="mod ord">
          <ac:chgData name="Ignacio Soto" userId="688919bf-fd32-4413-a256-0d275eb7c4eb" providerId="ADAL" clId="{D40FAD60-757D-6F45-8A90-59E7DDFDA37C}" dt="2021-10-19T15:33:24.286" v="15" actId="1076"/>
          <ac:spMkLst>
            <pc:docMk/>
            <pc:sldMk cId="1540909551" sldId="286"/>
            <ac:spMk id="6" creationId="{999CE74F-4D0B-4A7D-8B46-623492F8B351}"/>
          </ac:spMkLst>
        </pc:spChg>
        <pc:spChg chg="mod">
          <ac:chgData name="Ignacio Soto" userId="688919bf-fd32-4413-a256-0d275eb7c4eb" providerId="ADAL" clId="{D40FAD60-757D-6F45-8A90-59E7DDFDA37C}" dt="2021-10-21T06:29:23.812" v="731" actId="20577"/>
          <ac:spMkLst>
            <pc:docMk/>
            <pc:sldMk cId="1540909551" sldId="286"/>
            <ac:spMk id="7" creationId="{A00632FF-E02C-46E7-AF9C-FF24BD1716E6}"/>
          </ac:spMkLst>
        </pc:spChg>
        <pc:picChg chg="mod">
          <ac:chgData name="Ignacio Soto" userId="688919bf-fd32-4413-a256-0d275eb7c4eb" providerId="ADAL" clId="{D40FAD60-757D-6F45-8A90-59E7DDFDA37C}" dt="2021-10-21T06:20:00.786" v="707" actId="1076"/>
          <ac:picMkLst>
            <pc:docMk/>
            <pc:sldMk cId="1540909551" sldId="286"/>
            <ac:picMk id="3" creationId="{65A75AD4-92C3-4DC6-AD1F-583B78301E6E}"/>
          </ac:picMkLst>
        </pc:picChg>
      </pc:sldChg>
      <pc:sldChg chg="modSp mod">
        <pc:chgData name="Ignacio Soto" userId="688919bf-fd32-4413-a256-0d275eb7c4eb" providerId="ADAL" clId="{D40FAD60-757D-6F45-8A90-59E7DDFDA37C}" dt="2021-10-20T18:21:39.081" v="490" actId="552"/>
        <pc:sldMkLst>
          <pc:docMk/>
          <pc:sldMk cId="2250002485" sldId="287"/>
        </pc:sldMkLst>
        <pc:spChg chg="mod">
          <ac:chgData name="Ignacio Soto" userId="688919bf-fd32-4413-a256-0d275eb7c4eb" providerId="ADAL" clId="{D40FAD60-757D-6F45-8A90-59E7DDFDA37C}" dt="2021-10-20T18:06:36.311" v="400" actId="113"/>
          <ac:spMkLst>
            <pc:docMk/>
            <pc:sldMk cId="2250002485" sldId="287"/>
            <ac:spMk id="54" creationId="{6892B438-173C-4FAF-A28C-035FDC665516}"/>
          </ac:spMkLst>
        </pc:spChg>
        <pc:spChg chg="mod">
          <ac:chgData name="Ignacio Soto" userId="688919bf-fd32-4413-a256-0d275eb7c4eb" providerId="ADAL" clId="{D40FAD60-757D-6F45-8A90-59E7DDFDA37C}" dt="2021-10-20T18:06:44.280" v="409" actId="1036"/>
          <ac:spMkLst>
            <pc:docMk/>
            <pc:sldMk cId="2250002485" sldId="287"/>
            <ac:spMk id="57" creationId="{E35C1844-675E-4CBC-BD5A-23695B3EF0A9}"/>
          </ac:spMkLst>
        </pc:spChg>
        <pc:spChg chg="mod">
          <ac:chgData name="Ignacio Soto" userId="688919bf-fd32-4413-a256-0d275eb7c4eb" providerId="ADAL" clId="{D40FAD60-757D-6F45-8A90-59E7DDFDA37C}" dt="2021-10-20T18:21:39.081" v="490" actId="552"/>
          <ac:spMkLst>
            <pc:docMk/>
            <pc:sldMk cId="2250002485" sldId="287"/>
            <ac:spMk id="59" creationId="{4BED0C0B-314E-45F8-A2E7-670155D6D7FB}"/>
          </ac:spMkLst>
        </pc:spChg>
        <pc:spChg chg="mod">
          <ac:chgData name="Ignacio Soto" userId="688919bf-fd32-4413-a256-0d275eb7c4eb" providerId="ADAL" clId="{D40FAD60-757D-6F45-8A90-59E7DDFDA37C}" dt="2021-10-20T18:21:39.081" v="490" actId="552"/>
          <ac:spMkLst>
            <pc:docMk/>
            <pc:sldMk cId="2250002485" sldId="287"/>
            <ac:spMk id="65" creationId="{793759C6-A76F-4EB2-A552-D703A1B706E8}"/>
          </ac:spMkLst>
        </pc:spChg>
        <pc:graphicFrameChg chg="mod">
          <ac:chgData name="Ignacio Soto" userId="688919bf-fd32-4413-a256-0d275eb7c4eb" providerId="ADAL" clId="{D40FAD60-757D-6F45-8A90-59E7DDFDA37C}" dt="2021-10-20T18:06:30.034" v="399" actId="14100"/>
          <ac:graphicFrameMkLst>
            <pc:docMk/>
            <pc:sldMk cId="2250002485" sldId="287"/>
            <ac:graphicFrameMk id="56" creationId="{DAEDFBA4-C668-46F3-938B-C8BAEC6CB5AC}"/>
          </ac:graphicFrameMkLst>
        </pc:graphicFrameChg>
      </pc:sldChg>
      <pc:sldChg chg="modSp mod modAnim modNotesTx">
        <pc:chgData name="Ignacio Soto" userId="688919bf-fd32-4413-a256-0d275eb7c4eb" providerId="ADAL" clId="{D40FAD60-757D-6F45-8A90-59E7DDFDA37C}" dt="2021-10-21T08:56:17.442" v="3733" actId="20577"/>
        <pc:sldMkLst>
          <pc:docMk/>
          <pc:sldMk cId="91889979" sldId="340"/>
        </pc:sldMkLst>
        <pc:spChg chg="mod">
          <ac:chgData name="Ignacio Soto" userId="688919bf-fd32-4413-a256-0d275eb7c4eb" providerId="ADAL" clId="{D40FAD60-757D-6F45-8A90-59E7DDFDA37C}" dt="2021-10-21T08:50:14.678" v="2414" actId="12"/>
          <ac:spMkLst>
            <pc:docMk/>
            <pc:sldMk cId="91889979" sldId="340"/>
            <ac:spMk id="6" creationId="{61E1762B-73AD-244B-89DD-3099C9B78384}"/>
          </ac:spMkLst>
        </pc:spChg>
        <pc:spChg chg="mod">
          <ac:chgData name="Ignacio Soto" userId="688919bf-fd32-4413-a256-0d275eb7c4eb" providerId="ADAL" clId="{D40FAD60-757D-6F45-8A90-59E7DDFDA37C}" dt="2021-10-21T08:50:23.405" v="2415" actId="12"/>
          <ac:spMkLst>
            <pc:docMk/>
            <pc:sldMk cId="91889979" sldId="340"/>
            <ac:spMk id="7" creationId="{9EC7EBC2-E82E-4145-A10E-67B3B7934041}"/>
          </ac:spMkLst>
        </pc:spChg>
        <pc:spChg chg="mod">
          <ac:chgData name="Ignacio Soto" userId="688919bf-fd32-4413-a256-0d275eb7c4eb" providerId="ADAL" clId="{D40FAD60-757D-6F45-8A90-59E7DDFDA37C}" dt="2021-10-21T08:50:28.085" v="2416" actId="12"/>
          <ac:spMkLst>
            <pc:docMk/>
            <pc:sldMk cId="91889979" sldId="340"/>
            <ac:spMk id="8" creationId="{C32D8E10-7DE9-D743-B950-40D8995C39F6}"/>
          </ac:spMkLst>
        </pc:spChg>
        <pc:spChg chg="mod">
          <ac:chgData name="Ignacio Soto" userId="688919bf-fd32-4413-a256-0d275eb7c4eb" providerId="ADAL" clId="{D40FAD60-757D-6F45-8A90-59E7DDFDA37C}" dt="2021-10-21T08:50:31.338" v="2417" actId="12"/>
          <ac:spMkLst>
            <pc:docMk/>
            <pc:sldMk cId="91889979" sldId="340"/>
            <ac:spMk id="9" creationId="{5AF213DA-49CD-0748-8414-DFC634F84B02}"/>
          </ac:spMkLst>
        </pc:spChg>
        <pc:spChg chg="mod">
          <ac:chgData name="Ignacio Soto" userId="688919bf-fd32-4413-a256-0d275eb7c4eb" providerId="ADAL" clId="{D40FAD60-757D-6F45-8A90-59E7DDFDA37C}" dt="2021-10-21T08:50:35.514" v="2418" actId="12"/>
          <ac:spMkLst>
            <pc:docMk/>
            <pc:sldMk cId="91889979" sldId="340"/>
            <ac:spMk id="10" creationId="{E74958DF-E386-8A4F-9C6A-3FEABD027FC7}"/>
          </ac:spMkLst>
        </pc:spChg>
        <pc:spChg chg="mod">
          <ac:chgData name="Ignacio Soto" userId="688919bf-fd32-4413-a256-0d275eb7c4eb" providerId="ADAL" clId="{D40FAD60-757D-6F45-8A90-59E7DDFDA37C}" dt="2021-10-21T08:50:57.708" v="2423" actId="12"/>
          <ac:spMkLst>
            <pc:docMk/>
            <pc:sldMk cId="91889979" sldId="340"/>
            <ac:spMk id="11" creationId="{8A09E9B3-9559-9D4A-923F-855EE90F2DCD}"/>
          </ac:spMkLst>
        </pc:spChg>
        <pc:spChg chg="mod">
          <ac:chgData name="Ignacio Soto" userId="688919bf-fd32-4413-a256-0d275eb7c4eb" providerId="ADAL" clId="{D40FAD60-757D-6F45-8A90-59E7DDFDA37C}" dt="2021-10-21T08:50:52.495" v="2422" actId="12"/>
          <ac:spMkLst>
            <pc:docMk/>
            <pc:sldMk cId="91889979" sldId="340"/>
            <ac:spMk id="12" creationId="{CFA03038-E900-5A46-8F8D-E931EE8ADB0E}"/>
          </ac:spMkLst>
        </pc:spChg>
        <pc:spChg chg="mod">
          <ac:chgData name="Ignacio Soto" userId="688919bf-fd32-4413-a256-0d275eb7c4eb" providerId="ADAL" clId="{D40FAD60-757D-6F45-8A90-59E7DDFDA37C}" dt="2021-10-21T08:50:48.269" v="2421" actId="12"/>
          <ac:spMkLst>
            <pc:docMk/>
            <pc:sldMk cId="91889979" sldId="340"/>
            <ac:spMk id="13" creationId="{3427CE97-7604-DB45-99AC-B2E03A913693}"/>
          </ac:spMkLst>
        </pc:spChg>
        <pc:spChg chg="mod">
          <ac:chgData name="Ignacio Soto" userId="688919bf-fd32-4413-a256-0d275eb7c4eb" providerId="ADAL" clId="{D40FAD60-757D-6F45-8A90-59E7DDFDA37C}" dt="2021-10-21T08:50:44.752" v="2420" actId="12"/>
          <ac:spMkLst>
            <pc:docMk/>
            <pc:sldMk cId="91889979" sldId="340"/>
            <ac:spMk id="14" creationId="{35EDB80B-BF81-3448-8406-09DB4CBAB8E7}"/>
          </ac:spMkLst>
        </pc:spChg>
        <pc:spChg chg="mod">
          <ac:chgData name="Ignacio Soto" userId="688919bf-fd32-4413-a256-0d275eb7c4eb" providerId="ADAL" clId="{D40FAD60-757D-6F45-8A90-59E7DDFDA37C}" dt="2021-10-21T08:50:39.472" v="2419" actId="12"/>
          <ac:spMkLst>
            <pc:docMk/>
            <pc:sldMk cId="91889979" sldId="340"/>
            <ac:spMk id="15" creationId="{721C78C2-22CC-1B4F-95D7-4DFD61550D6E}"/>
          </ac:spMkLst>
        </pc:spChg>
        <pc:cxnChg chg="mod">
          <ac:chgData name="Ignacio Soto" userId="688919bf-fd32-4413-a256-0d275eb7c4eb" providerId="ADAL" clId="{D40FAD60-757D-6F45-8A90-59E7DDFDA37C}" dt="2021-10-20T15:04:18.698" v="350" actId="692"/>
          <ac:cxnSpMkLst>
            <pc:docMk/>
            <pc:sldMk cId="91889979" sldId="340"/>
            <ac:cxnSpMk id="21" creationId="{B911A797-5451-E246-AC0F-17FDDC2B5AB4}"/>
          </ac:cxnSpMkLst>
        </pc:cxnChg>
        <pc:cxnChg chg="mod">
          <ac:chgData name="Ignacio Soto" userId="688919bf-fd32-4413-a256-0d275eb7c4eb" providerId="ADAL" clId="{D40FAD60-757D-6F45-8A90-59E7DDFDA37C}" dt="2021-10-20T15:04:18.698" v="350" actId="692"/>
          <ac:cxnSpMkLst>
            <pc:docMk/>
            <pc:sldMk cId="91889979" sldId="340"/>
            <ac:cxnSpMk id="22" creationId="{3F1C7416-BDC5-3946-AFBD-B34A4AC50B57}"/>
          </ac:cxnSpMkLst>
        </pc:cxnChg>
        <pc:cxnChg chg="mod">
          <ac:chgData name="Ignacio Soto" userId="688919bf-fd32-4413-a256-0d275eb7c4eb" providerId="ADAL" clId="{D40FAD60-757D-6F45-8A90-59E7DDFDA37C}" dt="2021-10-20T15:04:18.698" v="350" actId="692"/>
          <ac:cxnSpMkLst>
            <pc:docMk/>
            <pc:sldMk cId="91889979" sldId="340"/>
            <ac:cxnSpMk id="23" creationId="{7C4444FA-045F-9A49-9ECE-A96AA9612E43}"/>
          </ac:cxnSpMkLst>
        </pc:cxnChg>
      </pc:sldChg>
      <pc:sldChg chg="modSp mod">
        <pc:chgData name="Ignacio Soto" userId="688919bf-fd32-4413-a256-0d275eb7c4eb" providerId="ADAL" clId="{D40FAD60-757D-6F45-8A90-59E7DDFDA37C}" dt="2021-10-20T18:07:35.146" v="414" actId="113"/>
        <pc:sldMkLst>
          <pc:docMk/>
          <pc:sldMk cId="3012338078" sldId="3322"/>
        </pc:sldMkLst>
        <pc:spChg chg="mod">
          <ac:chgData name="Ignacio Soto" userId="688919bf-fd32-4413-a256-0d275eb7c4eb" providerId="ADAL" clId="{D40FAD60-757D-6F45-8A90-59E7DDFDA37C}" dt="2021-10-20T18:07:35.146" v="414" actId="113"/>
          <ac:spMkLst>
            <pc:docMk/>
            <pc:sldMk cId="3012338078" sldId="3322"/>
            <ac:spMk id="44" creationId="{A150C528-C5F4-4FEB-9C57-8DA52D289717}"/>
          </ac:spMkLst>
        </pc:spChg>
        <pc:spChg chg="mod">
          <ac:chgData name="Ignacio Soto" userId="688919bf-fd32-4413-a256-0d275eb7c4eb" providerId="ADAL" clId="{D40FAD60-757D-6F45-8A90-59E7DDFDA37C}" dt="2021-10-20T18:07:35.146" v="414" actId="113"/>
          <ac:spMkLst>
            <pc:docMk/>
            <pc:sldMk cId="3012338078" sldId="3322"/>
            <ac:spMk id="45" creationId="{42FAE734-7FC6-45A9-B2D9-B178BF0EAB9B}"/>
          </ac:spMkLst>
        </pc:spChg>
        <pc:spChg chg="mod">
          <ac:chgData name="Ignacio Soto" userId="688919bf-fd32-4413-a256-0d275eb7c4eb" providerId="ADAL" clId="{D40FAD60-757D-6F45-8A90-59E7DDFDA37C}" dt="2021-10-20T18:07:35.146" v="414" actId="113"/>
          <ac:spMkLst>
            <pc:docMk/>
            <pc:sldMk cId="3012338078" sldId="3322"/>
            <ac:spMk id="53" creationId="{3EA86ED3-AC1D-44F0-AD96-F4C78AD9749F}"/>
          </ac:spMkLst>
        </pc:spChg>
        <pc:spChg chg="mod">
          <ac:chgData name="Ignacio Soto" userId="688919bf-fd32-4413-a256-0d275eb7c4eb" providerId="ADAL" clId="{D40FAD60-757D-6F45-8A90-59E7DDFDA37C}" dt="2021-10-20T18:07:35.146" v="414" actId="113"/>
          <ac:spMkLst>
            <pc:docMk/>
            <pc:sldMk cId="3012338078" sldId="3322"/>
            <ac:spMk id="97" creationId="{190741BB-8DD7-442D-920D-DD0808F8F2EA}"/>
          </ac:spMkLst>
        </pc:spChg>
      </pc:sldChg>
      <pc:sldChg chg="delSp modSp mod">
        <pc:chgData name="Ignacio Soto" userId="688919bf-fd32-4413-a256-0d275eb7c4eb" providerId="ADAL" clId="{D40FAD60-757D-6F45-8A90-59E7DDFDA37C}" dt="2021-10-21T08:00:24.982" v="1479" actId="108"/>
        <pc:sldMkLst>
          <pc:docMk/>
          <pc:sldMk cId="3101449284" sldId="3334"/>
        </pc:sldMkLst>
        <pc:spChg chg="del">
          <ac:chgData name="Ignacio Soto" userId="688919bf-fd32-4413-a256-0d275eb7c4eb" providerId="ADAL" clId="{D40FAD60-757D-6F45-8A90-59E7DDFDA37C}" dt="2021-10-20T15:02:29.681" v="336" actId="478"/>
          <ac:spMkLst>
            <pc:docMk/>
            <pc:sldMk cId="3101449284" sldId="3334"/>
            <ac:spMk id="2" creationId="{1D628DA8-8FD9-47D8-954F-6497E6161138}"/>
          </ac:spMkLst>
        </pc:spChg>
        <pc:spChg chg="mod">
          <ac:chgData name="Ignacio Soto" userId="688919bf-fd32-4413-a256-0d275eb7c4eb" providerId="ADAL" clId="{D40FAD60-757D-6F45-8A90-59E7DDFDA37C}" dt="2021-10-20T18:05:30.184" v="394" actId="1076"/>
          <ac:spMkLst>
            <pc:docMk/>
            <pc:sldMk cId="3101449284" sldId="3334"/>
            <ac:spMk id="19" creationId="{DEEF2CA6-3C09-7645-ADCC-6769445FA882}"/>
          </ac:spMkLst>
        </pc:spChg>
        <pc:spChg chg="mod">
          <ac:chgData name="Ignacio Soto" userId="688919bf-fd32-4413-a256-0d275eb7c4eb" providerId="ADAL" clId="{D40FAD60-757D-6F45-8A90-59E7DDFDA37C}" dt="2021-10-21T08:00:24.982" v="1479" actId="108"/>
          <ac:spMkLst>
            <pc:docMk/>
            <pc:sldMk cId="3101449284" sldId="3334"/>
            <ac:spMk id="20" creationId="{BA1D0EBE-8C5F-A646-A0E9-6E26A666D5D0}"/>
          </ac:spMkLst>
        </pc:spChg>
        <pc:spChg chg="mod">
          <ac:chgData name="Ignacio Soto" userId="688919bf-fd32-4413-a256-0d275eb7c4eb" providerId="ADAL" clId="{D40FAD60-757D-6F45-8A90-59E7DDFDA37C}" dt="2021-10-20T18:05:10.137" v="391" actId="179"/>
          <ac:spMkLst>
            <pc:docMk/>
            <pc:sldMk cId="3101449284" sldId="3334"/>
            <ac:spMk id="21" creationId="{8EB0306F-1630-EC49-AE5C-1345E4C0813C}"/>
          </ac:spMkLst>
        </pc:spChg>
        <pc:picChg chg="mod">
          <ac:chgData name="Ignacio Soto" userId="688919bf-fd32-4413-a256-0d275eb7c4eb" providerId="ADAL" clId="{D40FAD60-757D-6F45-8A90-59E7DDFDA37C}" dt="2021-10-20T15:03:41.585" v="342" actId="1076"/>
          <ac:picMkLst>
            <pc:docMk/>
            <pc:sldMk cId="3101449284" sldId="3334"/>
            <ac:picMk id="4" creationId="{6E307DFC-6C8C-494F-89FC-BFB6E63CFDF7}"/>
          </ac:picMkLst>
        </pc:picChg>
      </pc:sldChg>
      <pc:sldChg chg="modSp mod modNotesTx">
        <pc:chgData name="Ignacio Soto" userId="688919bf-fd32-4413-a256-0d275eb7c4eb" providerId="ADAL" clId="{D40FAD60-757D-6F45-8A90-59E7DDFDA37C}" dt="2021-10-21T09:01:46.909" v="4843" actId="20577"/>
        <pc:sldMkLst>
          <pc:docMk/>
          <pc:sldMk cId="200046885" sldId="3427"/>
        </pc:sldMkLst>
        <pc:spChg chg="mod">
          <ac:chgData name="Ignacio Soto" userId="688919bf-fd32-4413-a256-0d275eb7c4eb" providerId="ADAL" clId="{D40FAD60-757D-6F45-8A90-59E7DDFDA37C}" dt="2021-10-20T18:08:03.072" v="427" actId="20577"/>
          <ac:spMkLst>
            <pc:docMk/>
            <pc:sldMk cId="200046885" sldId="3427"/>
            <ac:spMk id="18" creationId="{C979AF98-D01C-4EB0-8336-EABBD4ABA2B2}"/>
          </ac:spMkLst>
        </pc:spChg>
        <pc:spChg chg="mod">
          <ac:chgData name="Ignacio Soto" userId="688919bf-fd32-4413-a256-0d275eb7c4eb" providerId="ADAL" clId="{D40FAD60-757D-6F45-8A90-59E7DDFDA37C}" dt="2021-10-21T08:56:44.912" v="3736" actId="20577"/>
          <ac:spMkLst>
            <pc:docMk/>
            <pc:sldMk cId="200046885" sldId="3427"/>
            <ac:spMk id="26" creationId="{02E2C70A-9D3C-4BC5-812D-447DBB895CF5}"/>
          </ac:spMkLst>
        </pc:spChg>
        <pc:spChg chg="mod">
          <ac:chgData name="Ignacio Soto" userId="688919bf-fd32-4413-a256-0d275eb7c4eb" providerId="ADAL" clId="{D40FAD60-757D-6F45-8A90-59E7DDFDA37C}" dt="2021-10-20T15:15:06.694" v="377" actId="552"/>
          <ac:spMkLst>
            <pc:docMk/>
            <pc:sldMk cId="200046885" sldId="3427"/>
            <ac:spMk id="30" creationId="{BA64692C-F2FB-41A3-BB2D-2C58E68CCF77}"/>
          </ac:spMkLst>
        </pc:spChg>
        <pc:spChg chg="mod">
          <ac:chgData name="Ignacio Soto" userId="688919bf-fd32-4413-a256-0d275eb7c4eb" providerId="ADAL" clId="{D40FAD60-757D-6F45-8A90-59E7DDFDA37C}" dt="2021-10-20T15:15:06.694" v="377" actId="552"/>
          <ac:spMkLst>
            <pc:docMk/>
            <pc:sldMk cId="200046885" sldId="3427"/>
            <ac:spMk id="33" creationId="{23883429-5550-4992-9223-00495C3C7187}"/>
          </ac:spMkLst>
        </pc:spChg>
        <pc:picChg chg="mod">
          <ac:chgData name="Ignacio Soto" userId="688919bf-fd32-4413-a256-0d275eb7c4eb" providerId="ADAL" clId="{D40FAD60-757D-6F45-8A90-59E7DDFDA37C}" dt="2021-10-20T15:00:51.269" v="330" actId="14100"/>
          <ac:picMkLst>
            <pc:docMk/>
            <pc:sldMk cId="200046885" sldId="3427"/>
            <ac:picMk id="3" creationId="{A97F9639-261B-40AF-9484-E0E9175A01BC}"/>
          </ac:picMkLst>
        </pc:picChg>
      </pc:sldChg>
      <pc:sldChg chg="addSp delSp modSp mod">
        <pc:chgData name="Ignacio Soto" userId="688919bf-fd32-4413-a256-0d275eb7c4eb" providerId="ADAL" clId="{D40FAD60-757D-6F45-8A90-59E7DDFDA37C}" dt="2021-10-20T18:28:33.552" v="534" actId="14100"/>
        <pc:sldMkLst>
          <pc:docMk/>
          <pc:sldMk cId="1551117218" sldId="3450"/>
        </pc:sldMkLst>
        <pc:spChg chg="mod">
          <ac:chgData name="Ignacio Soto" userId="688919bf-fd32-4413-a256-0d275eb7c4eb" providerId="ADAL" clId="{D40FAD60-757D-6F45-8A90-59E7DDFDA37C}" dt="2021-10-20T18:23:53.379" v="508" actId="113"/>
          <ac:spMkLst>
            <pc:docMk/>
            <pc:sldMk cId="1551117218" sldId="3450"/>
            <ac:spMk id="9" creationId="{E6A0B058-893D-409A-8E96-A9AD91D6D2EB}"/>
          </ac:spMkLst>
        </pc:spChg>
        <pc:spChg chg="add mod">
          <ac:chgData name="Ignacio Soto" userId="688919bf-fd32-4413-a256-0d275eb7c4eb" providerId="ADAL" clId="{D40FAD60-757D-6F45-8A90-59E7DDFDA37C}" dt="2021-10-20T18:28:33.552" v="534" actId="14100"/>
          <ac:spMkLst>
            <pc:docMk/>
            <pc:sldMk cId="1551117218" sldId="3450"/>
            <ac:spMk id="17" creationId="{C49EC40B-0B27-4A42-89A9-D42546B0AAA6}"/>
          </ac:spMkLst>
        </pc:spChg>
        <pc:spChg chg="add mod">
          <ac:chgData name="Ignacio Soto" userId="688919bf-fd32-4413-a256-0d275eb7c4eb" providerId="ADAL" clId="{D40FAD60-757D-6F45-8A90-59E7DDFDA37C}" dt="2021-10-20T18:28:33.552" v="534" actId="14100"/>
          <ac:spMkLst>
            <pc:docMk/>
            <pc:sldMk cId="1551117218" sldId="3450"/>
            <ac:spMk id="20" creationId="{E6A0B058-893D-409A-8E96-A9AD91D6D2EB}"/>
          </ac:spMkLst>
        </pc:spChg>
        <pc:spChg chg="mod">
          <ac:chgData name="Ignacio Soto" userId="688919bf-fd32-4413-a256-0d275eb7c4eb" providerId="ADAL" clId="{D40FAD60-757D-6F45-8A90-59E7DDFDA37C}" dt="2021-10-20T18:23:53.379" v="508" actId="113"/>
          <ac:spMkLst>
            <pc:docMk/>
            <pc:sldMk cId="1551117218" sldId="3450"/>
            <ac:spMk id="21" creationId="{C49EC40B-0B27-4A42-89A9-D42546B0AAA6}"/>
          </ac:spMkLst>
        </pc:spChg>
        <pc:spChg chg="add mod">
          <ac:chgData name="Ignacio Soto" userId="688919bf-fd32-4413-a256-0d275eb7c4eb" providerId="ADAL" clId="{D40FAD60-757D-6F45-8A90-59E7DDFDA37C}" dt="2021-10-20T18:28:33.552" v="534" actId="14100"/>
          <ac:spMkLst>
            <pc:docMk/>
            <pc:sldMk cId="1551117218" sldId="3450"/>
            <ac:spMk id="22" creationId="{DE993007-E5CA-448E-B426-474E47035F5C}"/>
          </ac:spMkLst>
        </pc:spChg>
        <pc:spChg chg="add mod">
          <ac:chgData name="Ignacio Soto" userId="688919bf-fd32-4413-a256-0d275eb7c4eb" providerId="ADAL" clId="{D40FAD60-757D-6F45-8A90-59E7DDFDA37C}" dt="2021-10-20T18:28:33.552" v="534" actId="14100"/>
          <ac:spMkLst>
            <pc:docMk/>
            <pc:sldMk cId="1551117218" sldId="3450"/>
            <ac:spMk id="23" creationId="{3D585132-F215-E94F-BB80-A7A899CB982B}"/>
          </ac:spMkLst>
        </pc:spChg>
        <pc:spChg chg="mod">
          <ac:chgData name="Ignacio Soto" userId="688919bf-fd32-4413-a256-0d275eb7c4eb" providerId="ADAL" clId="{D40FAD60-757D-6F45-8A90-59E7DDFDA37C}" dt="2021-10-20T18:07:19.338" v="413" actId="20577"/>
          <ac:spMkLst>
            <pc:docMk/>
            <pc:sldMk cId="1551117218" sldId="3450"/>
            <ac:spMk id="24" creationId="{38E55FB1-2FCF-49A4-8E3A-0D16EDF847EC}"/>
          </ac:spMkLst>
        </pc:spChg>
        <pc:spChg chg="mod">
          <ac:chgData name="Ignacio Soto" userId="688919bf-fd32-4413-a256-0d275eb7c4eb" providerId="ADAL" clId="{D40FAD60-757D-6F45-8A90-59E7DDFDA37C}" dt="2021-10-20T18:23:53.379" v="508" actId="113"/>
          <ac:spMkLst>
            <pc:docMk/>
            <pc:sldMk cId="1551117218" sldId="3450"/>
            <ac:spMk id="25" creationId="{DE993007-E5CA-448E-B426-474E47035F5C}"/>
          </ac:spMkLst>
        </pc:spChg>
        <pc:spChg chg="mod">
          <ac:chgData name="Ignacio Soto" userId="688919bf-fd32-4413-a256-0d275eb7c4eb" providerId="ADAL" clId="{D40FAD60-757D-6F45-8A90-59E7DDFDA37C}" dt="2021-10-20T18:07:11.499" v="412" actId="113"/>
          <ac:spMkLst>
            <pc:docMk/>
            <pc:sldMk cId="1551117218" sldId="3450"/>
            <ac:spMk id="35" creationId="{DE8A3386-7B50-4380-AD39-C12650865694}"/>
          </ac:spMkLst>
        </pc:spChg>
        <pc:spChg chg="mod">
          <ac:chgData name="Ignacio Soto" userId="688919bf-fd32-4413-a256-0d275eb7c4eb" providerId="ADAL" clId="{D40FAD60-757D-6F45-8A90-59E7DDFDA37C}" dt="2021-10-20T18:07:03.155" v="411" actId="113"/>
          <ac:spMkLst>
            <pc:docMk/>
            <pc:sldMk cId="1551117218" sldId="3450"/>
            <ac:spMk id="41" creationId="{FBBA2488-E6B2-4EBC-80E9-F9DAA3E883BD}"/>
          </ac:spMkLst>
        </pc:spChg>
        <pc:spChg chg="mod">
          <ac:chgData name="Ignacio Soto" userId="688919bf-fd32-4413-a256-0d275eb7c4eb" providerId="ADAL" clId="{D40FAD60-757D-6F45-8A90-59E7DDFDA37C}" dt="2021-10-20T18:23:53.379" v="508" actId="113"/>
          <ac:spMkLst>
            <pc:docMk/>
            <pc:sldMk cId="1551117218" sldId="3450"/>
            <ac:spMk id="53" creationId="{3D585132-F215-E94F-BB80-A7A899CB982B}"/>
          </ac:spMkLst>
        </pc:spChg>
        <pc:grpChg chg="del">
          <ac:chgData name="Ignacio Soto" userId="688919bf-fd32-4413-a256-0d275eb7c4eb" providerId="ADAL" clId="{D40FAD60-757D-6F45-8A90-59E7DDFDA37C}" dt="2021-10-20T18:25:47.249" v="509" actId="478"/>
          <ac:grpSpMkLst>
            <pc:docMk/>
            <pc:sldMk cId="1551117218" sldId="3450"/>
            <ac:grpSpMk id="11" creationId="{CC367944-AEAF-4F1D-890B-1E0C204EEBD2}"/>
          </ac:grpSpMkLst>
        </pc:grpChg>
        <pc:grpChg chg="add mod">
          <ac:chgData name="Ignacio Soto" userId="688919bf-fd32-4413-a256-0d275eb7c4eb" providerId="ADAL" clId="{D40FAD60-757D-6F45-8A90-59E7DDFDA37C}" dt="2021-10-20T18:28:21.557" v="532" actId="14100"/>
          <ac:grpSpMkLst>
            <pc:docMk/>
            <pc:sldMk cId="1551117218" sldId="3450"/>
            <ac:grpSpMk id="16" creationId="{CC367944-AEAF-4F1D-890B-1E0C204EEBD2}"/>
          </ac:grpSpMkLst>
        </pc:grpChg>
        <pc:grpChg chg="add mod">
          <ac:chgData name="Ignacio Soto" userId="688919bf-fd32-4413-a256-0d275eb7c4eb" providerId="ADAL" clId="{D40FAD60-757D-6F45-8A90-59E7DDFDA37C}" dt="2021-10-20T18:25:48.825" v="510"/>
          <ac:grpSpMkLst>
            <pc:docMk/>
            <pc:sldMk cId="1551117218" sldId="3450"/>
            <ac:grpSpMk id="18" creationId="{2E9DEBE8-271A-4E7B-8BCC-BF0A3404B709}"/>
          </ac:grpSpMkLst>
        </pc:grpChg>
        <pc:picChg chg="add mod">
          <ac:chgData name="Ignacio Soto" userId="688919bf-fd32-4413-a256-0d275eb7c4eb" providerId="ADAL" clId="{D40FAD60-757D-6F45-8A90-59E7DDFDA37C}" dt="2021-10-20T18:25:48.825" v="510"/>
          <ac:picMkLst>
            <pc:docMk/>
            <pc:sldMk cId="1551117218" sldId="3450"/>
            <ac:picMk id="19" creationId="{DA9C22A1-8EF8-4DD7-9AFC-D8C3287FF264}"/>
          </ac:picMkLst>
        </pc:picChg>
      </pc:sldChg>
      <pc:sldChg chg="delSp modSp mod">
        <pc:chgData name="Ignacio Soto" userId="688919bf-fd32-4413-a256-0d275eb7c4eb" providerId="ADAL" clId="{D40FAD60-757D-6F45-8A90-59E7DDFDA37C}" dt="2021-10-21T09:29:59.722" v="6032" actId="20577"/>
        <pc:sldMkLst>
          <pc:docMk/>
          <pc:sldMk cId="3132502957" sldId="3451"/>
        </pc:sldMkLst>
        <pc:spChg chg="mod">
          <ac:chgData name="Ignacio Soto" userId="688919bf-fd32-4413-a256-0d275eb7c4eb" providerId="ADAL" clId="{D40FAD60-757D-6F45-8A90-59E7DDFDA37C}" dt="2021-10-21T09:29:59.722" v="6032" actId="20577"/>
          <ac:spMkLst>
            <pc:docMk/>
            <pc:sldMk cId="3132502957" sldId="3451"/>
            <ac:spMk id="26" creationId="{3F69CCD2-77D6-4995-89CC-DC8B8626EA5F}"/>
          </ac:spMkLst>
        </pc:spChg>
        <pc:spChg chg="mod">
          <ac:chgData name="Ignacio Soto" userId="688919bf-fd32-4413-a256-0d275eb7c4eb" providerId="ADAL" clId="{D40FAD60-757D-6F45-8A90-59E7DDFDA37C}" dt="2021-10-20T15:14:12.776" v="373" actId="113"/>
          <ac:spMkLst>
            <pc:docMk/>
            <pc:sldMk cId="3132502957" sldId="3451"/>
            <ac:spMk id="27" creationId="{2073787A-DF3C-4A62-914C-699070033A31}"/>
          </ac:spMkLst>
        </pc:spChg>
        <pc:spChg chg="mod">
          <ac:chgData name="Ignacio Soto" userId="688919bf-fd32-4413-a256-0d275eb7c4eb" providerId="ADAL" clId="{D40FAD60-757D-6F45-8A90-59E7DDFDA37C}" dt="2021-10-20T15:14:32.091" v="375" actId="1076"/>
          <ac:spMkLst>
            <pc:docMk/>
            <pc:sldMk cId="3132502957" sldId="3451"/>
            <ac:spMk id="31" creationId="{66BB7646-E609-4635-950E-2F833603AA41}"/>
          </ac:spMkLst>
        </pc:spChg>
        <pc:spChg chg="mod">
          <ac:chgData name="Ignacio Soto" userId="688919bf-fd32-4413-a256-0d275eb7c4eb" providerId="ADAL" clId="{D40FAD60-757D-6F45-8A90-59E7DDFDA37C}" dt="2021-10-20T18:11:45.225" v="451" actId="20577"/>
          <ac:spMkLst>
            <pc:docMk/>
            <pc:sldMk cId="3132502957" sldId="3451"/>
            <ac:spMk id="36" creationId="{73F48735-C215-4503-A21B-F992B91732A2}"/>
          </ac:spMkLst>
        </pc:spChg>
        <pc:spChg chg="mod">
          <ac:chgData name="Ignacio Soto" userId="688919bf-fd32-4413-a256-0d275eb7c4eb" providerId="ADAL" clId="{D40FAD60-757D-6F45-8A90-59E7DDFDA37C}" dt="2021-10-20T15:14:12.776" v="373" actId="113"/>
          <ac:spMkLst>
            <pc:docMk/>
            <pc:sldMk cId="3132502957" sldId="3451"/>
            <ac:spMk id="38" creationId="{D3BDB354-F55A-42DF-B5B0-FB42F538F1FE}"/>
          </ac:spMkLst>
        </pc:spChg>
        <pc:spChg chg="del mod">
          <ac:chgData name="Ignacio Soto" userId="688919bf-fd32-4413-a256-0d275eb7c4eb" providerId="ADAL" clId="{D40FAD60-757D-6F45-8A90-59E7DDFDA37C}" dt="2021-10-20T14:37:46.170" v="202" actId="478"/>
          <ac:spMkLst>
            <pc:docMk/>
            <pc:sldMk cId="3132502957" sldId="3451"/>
            <ac:spMk id="46" creationId="{67734DD5-95E9-45BC-A59D-6915C9FD3764}"/>
          </ac:spMkLst>
        </pc:spChg>
        <pc:graphicFrameChg chg="mod">
          <ac:chgData name="Ignacio Soto" userId="688919bf-fd32-4413-a256-0d275eb7c4eb" providerId="ADAL" clId="{D40FAD60-757D-6F45-8A90-59E7DDFDA37C}" dt="2021-10-20T15:14:24.819" v="374" actId="1076"/>
          <ac:graphicFrameMkLst>
            <pc:docMk/>
            <pc:sldMk cId="3132502957" sldId="3451"/>
            <ac:graphicFrameMk id="32" creationId="{0CEC7DCD-F1A8-4F95-80C8-54D8AC5F7DF1}"/>
          </ac:graphicFrameMkLst>
        </pc:graphicFrameChg>
      </pc:sldChg>
      <pc:sldChg chg="modSp mod">
        <pc:chgData name="Ignacio Soto" userId="688919bf-fd32-4413-a256-0d275eb7c4eb" providerId="ADAL" clId="{D40FAD60-757D-6F45-8A90-59E7DDFDA37C}" dt="2021-10-20T15:01:25.175" v="333" actId="1076"/>
        <pc:sldMkLst>
          <pc:docMk/>
          <pc:sldMk cId="838082541" sldId="3452"/>
        </pc:sldMkLst>
        <pc:spChg chg="mod">
          <ac:chgData name="Ignacio Soto" userId="688919bf-fd32-4413-a256-0d275eb7c4eb" providerId="ADAL" clId="{D40FAD60-757D-6F45-8A90-59E7DDFDA37C}" dt="2021-10-20T15:01:25.175" v="333" actId="1076"/>
          <ac:spMkLst>
            <pc:docMk/>
            <pc:sldMk cId="838082541" sldId="3452"/>
            <ac:spMk id="2" creationId="{62502371-1B24-471E-891E-EBB931CC55AB}"/>
          </ac:spMkLst>
        </pc:spChg>
      </pc:sldChg>
      <pc:sldMasterChg chg="addSldLayout modSldLayout">
        <pc:chgData name="Ignacio Soto" userId="688919bf-fd32-4413-a256-0d275eb7c4eb" providerId="ADAL" clId="{D40FAD60-757D-6F45-8A90-59E7DDFDA37C}" dt="2021-10-21T06:18:44.235" v="703"/>
        <pc:sldMasterMkLst>
          <pc:docMk/>
          <pc:sldMasterMk cId="0" sldId="2147483663"/>
        </pc:sldMasterMkLst>
        <pc:sldLayoutChg chg="delSp mod">
          <pc:chgData name="Ignacio Soto" userId="688919bf-fd32-4413-a256-0d275eb7c4eb" providerId="ADAL" clId="{D40FAD60-757D-6F45-8A90-59E7DDFDA37C}" dt="2021-10-20T14:45:31.760" v="285" actId="478"/>
          <pc:sldLayoutMkLst>
            <pc:docMk/>
            <pc:sldMasterMk cId="0" sldId="2147483663"/>
            <pc:sldLayoutMk cId="1685214979" sldId="2147483856"/>
          </pc:sldLayoutMkLst>
          <pc:spChg chg="del">
            <ac:chgData name="Ignacio Soto" userId="688919bf-fd32-4413-a256-0d275eb7c4eb" providerId="ADAL" clId="{D40FAD60-757D-6F45-8A90-59E7DDFDA37C}" dt="2021-10-20T14:44:52.294" v="284" actId="478"/>
            <ac:spMkLst>
              <pc:docMk/>
              <pc:sldMasterMk cId="0" sldId="2147483663"/>
              <pc:sldLayoutMk cId="1685214979" sldId="2147483856"/>
              <ac:spMk id="7" creationId="{FD0E442B-9810-4D4F-AB3C-55C36F825C8F}"/>
            </ac:spMkLst>
          </pc:spChg>
          <pc:picChg chg="del">
            <ac:chgData name="Ignacio Soto" userId="688919bf-fd32-4413-a256-0d275eb7c4eb" providerId="ADAL" clId="{D40FAD60-757D-6F45-8A90-59E7DDFDA37C}" dt="2021-10-20T14:45:31.760" v="285" actId="478"/>
            <ac:picMkLst>
              <pc:docMk/>
              <pc:sldMasterMk cId="0" sldId="2147483663"/>
              <pc:sldLayoutMk cId="1685214979" sldId="2147483856"/>
              <ac:picMk id="5" creationId="{BB534F85-73AD-4765-8269-5453D218C438}"/>
            </ac:picMkLst>
          </pc:picChg>
        </pc:sldLayoutChg>
        <pc:sldLayoutChg chg="modSp">
          <pc:chgData name="Ignacio Soto" userId="688919bf-fd32-4413-a256-0d275eb7c4eb" providerId="ADAL" clId="{D40FAD60-757D-6F45-8A90-59E7DDFDA37C}" dt="2021-10-19T15:29:29.054" v="1"/>
          <pc:sldLayoutMkLst>
            <pc:docMk/>
            <pc:sldMasterMk cId="0" sldId="2147483663"/>
            <pc:sldLayoutMk cId="1525322991" sldId="2147483857"/>
          </pc:sldLayoutMkLst>
          <pc:picChg chg="mod">
            <ac:chgData name="Ignacio Soto" userId="688919bf-fd32-4413-a256-0d275eb7c4eb" providerId="ADAL" clId="{D40FAD60-757D-6F45-8A90-59E7DDFDA37C}" dt="2021-10-19T15:29:29.054" v="1"/>
            <ac:picMkLst>
              <pc:docMk/>
              <pc:sldMasterMk cId="0" sldId="2147483663"/>
              <pc:sldLayoutMk cId="1525322991" sldId="2147483857"/>
              <ac:picMk id="7" creationId="{FF4CF060-D62F-440B-9D43-4D2DAC299F34}"/>
            </ac:picMkLst>
          </pc:picChg>
        </pc:sldLayoutChg>
        <pc:sldLayoutChg chg="delSp add mod modTransition">
          <pc:chgData name="Ignacio Soto" userId="688919bf-fd32-4413-a256-0d275eb7c4eb" providerId="ADAL" clId="{D40FAD60-757D-6F45-8A90-59E7DDFDA37C}" dt="2021-10-20T06:00:29.905" v="38" actId="478"/>
          <pc:sldLayoutMkLst>
            <pc:docMk/>
            <pc:sldMasterMk cId="0" sldId="2147483663"/>
            <pc:sldLayoutMk cId="426079941" sldId="2147483858"/>
          </pc:sldLayoutMkLst>
          <pc:spChg chg="del">
            <ac:chgData name="Ignacio Soto" userId="688919bf-fd32-4413-a256-0d275eb7c4eb" providerId="ADAL" clId="{D40FAD60-757D-6F45-8A90-59E7DDFDA37C}" dt="2021-10-20T06:00:29.905" v="38" actId="478"/>
            <ac:spMkLst>
              <pc:docMk/>
              <pc:sldMasterMk cId="0" sldId="2147483663"/>
              <pc:sldLayoutMk cId="426079941" sldId="2147483858"/>
              <ac:spMk id="2" creationId="{00000000-0000-0000-0000-000000000000}"/>
            </ac:spMkLst>
          </pc:spChg>
          <pc:spChg chg="del">
            <ac:chgData name="Ignacio Soto" userId="688919bf-fd32-4413-a256-0d275eb7c4eb" providerId="ADAL" clId="{D40FAD60-757D-6F45-8A90-59E7DDFDA37C}" dt="2021-10-20T06:00:27.385" v="37" actId="478"/>
            <ac:spMkLst>
              <pc:docMk/>
              <pc:sldMasterMk cId="0" sldId="2147483663"/>
              <pc:sldLayoutMk cId="426079941" sldId="2147483858"/>
              <ac:spMk id="3" creationId="{00000000-0000-0000-0000-000000000000}"/>
            </ac:spMkLst>
          </pc:spChg>
          <pc:grpChg chg="add mod">
            <ac:chgData name="Ignacio Soto" userId="688919bf-fd32-4413-a256-0d275eb7c4eb" providerId="ADAL" clId="{D40FAD60-757D-6F45-8A90-59E7DDFDA37C}" dt="2021-10-21T06:18:21.911" v="697"/>
            <ac:grpSpMkLst>
              <pc:docMk/>
              <pc:sldMasterMk cId="0" sldId="2147483663"/>
              <pc:sldLayoutMk cId="426079941" sldId="2147483858"/>
              <ac:grpSpMk id="11" creationId="{4F49D1CD-5152-ED45-A7E0-4DD2D4F6204C}"/>
            </ac:grpSpMkLst>
          </pc:grpChg>
          <pc:picChg chg="add del mod">
            <ac:chgData name="Ignacio Soto" userId="688919bf-fd32-4413-a256-0d275eb7c4eb" providerId="ADAL" clId="{D40FAD60-757D-6F45-8A90-59E7DDFDA37C}" dt="2021-10-21T06:16:26.071" v="676" actId="478"/>
            <ac:picMkLst>
              <pc:docMk/>
              <pc:sldMasterMk cId="0" sldId="2147483663"/>
              <pc:sldLayoutMk cId="426079941" sldId="2147483858"/>
              <ac:picMk id="3" creationId="{1F66BB1C-C559-7348-BD4F-A83F3C360C05}"/>
            </ac:picMkLst>
          </pc:picChg>
          <pc:picChg chg="del">
            <ac:chgData name="Ignacio Soto" userId="688919bf-fd32-4413-a256-0d275eb7c4eb" providerId="ADAL" clId="{D40FAD60-757D-6F45-8A90-59E7DDFDA37C}" dt="2021-10-21T06:18:21.375" v="696" actId="478"/>
            <ac:picMkLst>
              <pc:docMk/>
              <pc:sldMasterMk cId="0" sldId="2147483663"/>
              <pc:sldLayoutMk cId="426079941" sldId="2147483858"/>
              <ac:picMk id="8" creationId="{3E05DE0E-10AE-4FD5-95EA-FF4849FA3F05}"/>
            </ac:picMkLst>
          </pc:picChg>
          <pc:picChg chg="add del mod">
            <ac:chgData name="Ignacio Soto" userId="688919bf-fd32-4413-a256-0d275eb7c4eb" providerId="ADAL" clId="{D40FAD60-757D-6F45-8A90-59E7DDFDA37C}" dt="2021-10-21T06:18:21.375" v="696" actId="478"/>
            <ac:picMkLst>
              <pc:docMk/>
              <pc:sldMasterMk cId="0" sldId="2147483663"/>
              <pc:sldLayoutMk cId="426079941" sldId="2147483858"/>
              <ac:picMk id="10" creationId="{FDB2F8A5-E647-104B-A274-453E46E78D60}"/>
            </ac:picMkLst>
          </pc:picChg>
          <pc:picChg chg="mod">
            <ac:chgData name="Ignacio Soto" userId="688919bf-fd32-4413-a256-0d275eb7c4eb" providerId="ADAL" clId="{D40FAD60-757D-6F45-8A90-59E7DDFDA37C}" dt="2021-10-21T06:18:21.911" v="697"/>
            <ac:picMkLst>
              <pc:docMk/>
              <pc:sldMasterMk cId="0" sldId="2147483663"/>
              <pc:sldLayoutMk cId="426079941" sldId="2147483858"/>
              <ac:picMk id="12" creationId="{D2D8F3E4-200C-9847-A71F-86EC16F8DB4A}"/>
            </ac:picMkLst>
          </pc:picChg>
          <pc:picChg chg="mod">
            <ac:chgData name="Ignacio Soto" userId="688919bf-fd32-4413-a256-0d275eb7c4eb" providerId="ADAL" clId="{D40FAD60-757D-6F45-8A90-59E7DDFDA37C}" dt="2021-10-21T06:18:21.911" v="697"/>
            <ac:picMkLst>
              <pc:docMk/>
              <pc:sldMasterMk cId="0" sldId="2147483663"/>
              <pc:sldLayoutMk cId="426079941" sldId="2147483858"/>
              <ac:picMk id="13" creationId="{236A2E8D-7FDC-6C44-8AB2-6E48966E15D1}"/>
            </ac:picMkLst>
          </pc:picChg>
        </pc:sldLayoutChg>
        <pc:sldLayoutChg chg="delSp modSp">
          <pc:chgData name="Ignacio Soto" userId="688919bf-fd32-4413-a256-0d275eb7c4eb" providerId="ADAL" clId="{D40FAD60-757D-6F45-8A90-59E7DDFDA37C}" dt="2021-10-20T06:01:39.173" v="132" actId="478"/>
          <pc:sldLayoutMkLst>
            <pc:docMk/>
            <pc:sldMasterMk cId="0" sldId="2147483663"/>
            <pc:sldLayoutMk cId="1568323507" sldId="2147483859"/>
          </pc:sldLayoutMkLst>
          <pc:spChg chg="del">
            <ac:chgData name="Ignacio Soto" userId="688919bf-fd32-4413-a256-0d275eb7c4eb" providerId="ADAL" clId="{D40FAD60-757D-6F45-8A90-59E7DDFDA37C}" dt="2021-10-20T06:01:39.173" v="132" actId="478"/>
            <ac:spMkLst>
              <pc:docMk/>
              <pc:sldMasterMk cId="0" sldId="2147483663"/>
              <pc:sldLayoutMk cId="1568323507" sldId="2147483859"/>
              <ac:spMk id="2" creationId="{00000000-0000-0000-0000-000000000000}"/>
            </ac:spMkLst>
          </pc:spChg>
          <pc:spChg chg="del">
            <ac:chgData name="Ignacio Soto" userId="688919bf-fd32-4413-a256-0d275eb7c4eb" providerId="ADAL" clId="{D40FAD60-757D-6F45-8A90-59E7DDFDA37C}" dt="2021-10-20T06:01:39.173" v="132" actId="478"/>
            <ac:spMkLst>
              <pc:docMk/>
              <pc:sldMasterMk cId="0" sldId="2147483663"/>
              <pc:sldLayoutMk cId="1568323507" sldId="2147483859"/>
              <ac:spMk id="3" creationId="{00000000-0000-0000-0000-000000000000}"/>
            </ac:spMkLst>
          </pc:spChg>
          <pc:spChg chg="del">
            <ac:chgData name="Ignacio Soto" userId="688919bf-fd32-4413-a256-0d275eb7c4eb" providerId="ADAL" clId="{D40FAD60-757D-6F45-8A90-59E7DDFDA37C}" dt="2021-10-20T06:01:39.173" v="132" actId="478"/>
            <ac:spMkLst>
              <pc:docMk/>
              <pc:sldMasterMk cId="0" sldId="2147483663"/>
              <pc:sldLayoutMk cId="1568323507" sldId="2147483859"/>
              <ac:spMk id="4" creationId="{00000000-0000-0000-0000-000000000000}"/>
            </ac:spMkLst>
          </pc:spChg>
          <pc:picChg chg="mod">
            <ac:chgData name="Ignacio Soto" userId="688919bf-fd32-4413-a256-0d275eb7c4eb" providerId="ADAL" clId="{D40FAD60-757D-6F45-8A90-59E7DDFDA37C}" dt="2021-10-19T15:29:34.366" v="2"/>
            <ac:picMkLst>
              <pc:docMk/>
              <pc:sldMasterMk cId="0" sldId="2147483663"/>
              <pc:sldLayoutMk cId="1568323507" sldId="2147483859"/>
              <ac:picMk id="7" creationId="{84212607-8F64-4F24-B149-66F724C07F9E}"/>
            </ac:picMkLst>
          </pc:picChg>
          <pc:picChg chg="add del mod">
            <ac:chgData name="Ignacio Soto" userId="688919bf-fd32-4413-a256-0d275eb7c4eb" providerId="ADAL" clId="{D40FAD60-757D-6F45-8A90-59E7DDFDA37C}" dt="2021-10-21T06:16:30.090" v="677" actId="478"/>
            <ac:picMkLst>
              <pc:docMk/>
              <pc:sldMasterMk cId="0" sldId="2147483663"/>
              <pc:sldLayoutMk cId="1568323507" sldId="2147483859"/>
              <ac:picMk id="11" creationId="{316E11B3-FD76-AD40-BB05-9B61D30E994D}"/>
            </ac:picMkLst>
          </pc:picChg>
        </pc:sldLayoutChg>
        <pc:sldLayoutChg chg="delSp modSp">
          <pc:chgData name="Ignacio Soto" userId="688919bf-fd32-4413-a256-0d275eb7c4eb" providerId="ADAL" clId="{D40FAD60-757D-6F45-8A90-59E7DDFDA37C}" dt="2021-10-20T06:01:13.392" v="131"/>
          <pc:sldLayoutMkLst>
            <pc:docMk/>
            <pc:sldMasterMk cId="0" sldId="2147483663"/>
            <pc:sldLayoutMk cId="471645590" sldId="2147483860"/>
          </pc:sldLayoutMkLst>
          <pc:spChg chg="del">
            <ac:chgData name="Ignacio Soto" userId="688919bf-fd32-4413-a256-0d275eb7c4eb" providerId="ADAL" clId="{D40FAD60-757D-6F45-8A90-59E7DDFDA37C}" dt="2021-10-20T06:00:45.670" v="39" actId="478"/>
            <ac:spMkLst>
              <pc:docMk/>
              <pc:sldMasterMk cId="0" sldId="2147483663"/>
              <pc:sldLayoutMk cId="471645590" sldId="2147483860"/>
              <ac:spMk id="2" creationId="{00000000-0000-0000-0000-000000000000}"/>
            </ac:spMkLst>
          </pc:spChg>
          <pc:spChg chg="del">
            <ac:chgData name="Ignacio Soto" userId="688919bf-fd32-4413-a256-0d275eb7c4eb" providerId="ADAL" clId="{D40FAD60-757D-6F45-8A90-59E7DDFDA37C}" dt="2021-10-20T06:00:48.760" v="40" actId="478"/>
            <ac:spMkLst>
              <pc:docMk/>
              <pc:sldMasterMk cId="0" sldId="2147483663"/>
              <pc:sldLayoutMk cId="471645590" sldId="2147483860"/>
              <ac:spMk id="3" creationId="{00000000-0000-0000-0000-000000000000}"/>
            </ac:spMkLst>
          </pc:spChg>
          <pc:spChg chg="del">
            <ac:chgData name="Ignacio Soto" userId="688919bf-fd32-4413-a256-0d275eb7c4eb" providerId="ADAL" clId="{D40FAD60-757D-6F45-8A90-59E7DDFDA37C}" dt="2021-10-20T06:00:45.670" v="39" actId="478"/>
            <ac:spMkLst>
              <pc:docMk/>
              <pc:sldMasterMk cId="0" sldId="2147483663"/>
              <pc:sldLayoutMk cId="471645590" sldId="2147483860"/>
              <ac:spMk id="4" creationId="{00000000-0000-0000-0000-000000000000}"/>
            </ac:spMkLst>
          </pc:spChg>
          <pc:spChg chg="del">
            <ac:chgData name="Ignacio Soto" userId="688919bf-fd32-4413-a256-0d275eb7c4eb" providerId="ADAL" clId="{D40FAD60-757D-6F45-8A90-59E7DDFDA37C}" dt="2021-10-20T06:00:45.670" v="39" actId="478"/>
            <ac:spMkLst>
              <pc:docMk/>
              <pc:sldMasterMk cId="0" sldId="2147483663"/>
              <pc:sldLayoutMk cId="471645590" sldId="2147483860"/>
              <ac:spMk id="5" creationId="{00000000-0000-0000-0000-000000000000}"/>
            </ac:spMkLst>
          </pc:spChg>
          <pc:spChg chg="del">
            <ac:chgData name="Ignacio Soto" userId="688919bf-fd32-4413-a256-0d275eb7c4eb" providerId="ADAL" clId="{D40FAD60-757D-6F45-8A90-59E7DDFDA37C}" dt="2021-10-20T06:00:45.670" v="39" actId="478"/>
            <ac:spMkLst>
              <pc:docMk/>
              <pc:sldMasterMk cId="0" sldId="2147483663"/>
              <pc:sldLayoutMk cId="471645590" sldId="2147483860"/>
              <ac:spMk id="6" creationId="{00000000-0000-0000-0000-000000000000}"/>
            </ac:spMkLst>
          </pc:spChg>
          <pc:grpChg chg="add">
            <ac:chgData name="Ignacio Soto" userId="688919bf-fd32-4413-a256-0d275eb7c4eb" providerId="ADAL" clId="{D40FAD60-757D-6F45-8A90-59E7DDFDA37C}" dt="2021-10-21T06:18:11.381" v="695" actId="164"/>
            <ac:grpSpMkLst>
              <pc:docMk/>
              <pc:sldMasterMk cId="0" sldId="2147483663"/>
              <pc:sldLayoutMk cId="471645590" sldId="2147483860"/>
              <ac:grpSpMk id="2" creationId="{D221613A-2558-3F44-B33D-A18BFCF25FFD}"/>
            </ac:grpSpMkLst>
          </pc:grpChg>
          <pc:picChg chg="mod">
            <ac:chgData name="Ignacio Soto" userId="688919bf-fd32-4413-a256-0d275eb7c4eb" providerId="ADAL" clId="{D40FAD60-757D-6F45-8A90-59E7DDFDA37C}" dt="2021-10-20T06:01:13.392" v="131"/>
            <ac:picMkLst>
              <pc:docMk/>
              <pc:sldMasterMk cId="0" sldId="2147483663"/>
              <pc:sldLayoutMk cId="471645590" sldId="2147483860"/>
              <ac:picMk id="9" creationId="{7A26E61C-91E9-49E7-8127-F2FE5D6B6A3C}"/>
            </ac:picMkLst>
          </pc:picChg>
          <pc:picChg chg="mod">
            <ac:chgData name="Ignacio Soto" userId="688919bf-fd32-4413-a256-0d275eb7c4eb" providerId="ADAL" clId="{D40FAD60-757D-6F45-8A90-59E7DDFDA37C}" dt="2021-10-21T06:17:47.031" v="693" actId="1076"/>
            <ac:picMkLst>
              <pc:docMk/>
              <pc:sldMasterMk cId="0" sldId="2147483663"/>
              <pc:sldLayoutMk cId="471645590" sldId="2147483860"/>
              <ac:picMk id="11" creationId="{53EF0470-0265-4578-80E5-ACB52330AA03}"/>
            </ac:picMkLst>
          </pc:picChg>
          <pc:picChg chg="add mod">
            <ac:chgData name="Ignacio Soto" userId="688919bf-fd32-4413-a256-0d275eb7c4eb" providerId="ADAL" clId="{D40FAD60-757D-6F45-8A90-59E7DDFDA37C}" dt="2021-10-21T06:17:57.253" v="694" actId="1076"/>
            <ac:picMkLst>
              <pc:docMk/>
              <pc:sldMasterMk cId="0" sldId="2147483663"/>
              <pc:sldLayoutMk cId="471645590" sldId="2147483860"/>
              <ac:picMk id="13" creationId="{3DB318F1-7F45-D64D-B328-A7755C9C662B}"/>
            </ac:picMkLst>
          </pc:picChg>
        </pc:sldLayoutChg>
        <pc:sldLayoutChg chg="addSp delSp modSp mod">
          <pc:chgData name="Ignacio Soto" userId="688919bf-fd32-4413-a256-0d275eb7c4eb" providerId="ADAL" clId="{D40FAD60-757D-6F45-8A90-59E7DDFDA37C}" dt="2021-10-21T06:18:31.651" v="699"/>
          <pc:sldLayoutMkLst>
            <pc:docMk/>
            <pc:sldMasterMk cId="0" sldId="2147483663"/>
            <pc:sldLayoutMk cId="4076461017" sldId="2147483861"/>
          </pc:sldLayoutMkLst>
          <pc:spChg chg="del">
            <ac:chgData name="Ignacio Soto" userId="688919bf-fd32-4413-a256-0d275eb7c4eb" providerId="ADAL" clId="{D40FAD60-757D-6F45-8A90-59E7DDFDA37C}" dt="2021-10-21T06:15:17.426" v="668" actId="478"/>
            <ac:spMkLst>
              <pc:docMk/>
              <pc:sldMasterMk cId="0" sldId="2147483663"/>
              <pc:sldLayoutMk cId="4076461017" sldId="2147483861"/>
              <ac:spMk id="2" creationId="{00000000-0000-0000-0000-000000000000}"/>
            </ac:spMkLst>
          </pc:spChg>
          <pc:grpChg chg="add mod">
            <ac:chgData name="Ignacio Soto" userId="688919bf-fd32-4413-a256-0d275eb7c4eb" providerId="ADAL" clId="{D40FAD60-757D-6F45-8A90-59E7DDFDA37C}" dt="2021-10-21T06:18:31.651" v="699"/>
            <ac:grpSpMkLst>
              <pc:docMk/>
              <pc:sldMasterMk cId="0" sldId="2147483663"/>
              <pc:sldLayoutMk cId="4076461017" sldId="2147483861"/>
              <ac:grpSpMk id="10" creationId="{7BDA66F0-396D-6E46-BDE0-1FB56EF73469}"/>
            </ac:grpSpMkLst>
          </pc:grpChg>
          <pc:picChg chg="mod">
            <ac:chgData name="Ignacio Soto" userId="688919bf-fd32-4413-a256-0d275eb7c4eb" providerId="ADAL" clId="{D40FAD60-757D-6F45-8A90-59E7DDFDA37C}" dt="2021-10-19T15:29:42.011" v="4"/>
            <ac:picMkLst>
              <pc:docMk/>
              <pc:sldMasterMk cId="0" sldId="2147483663"/>
              <pc:sldLayoutMk cId="4076461017" sldId="2147483861"/>
              <ac:picMk id="6" creationId="{2C8DAA5D-EAF2-4EBB-931C-529922236013}"/>
            </ac:picMkLst>
          </pc:picChg>
          <pc:picChg chg="del">
            <ac:chgData name="Ignacio Soto" userId="688919bf-fd32-4413-a256-0d275eb7c4eb" providerId="ADAL" clId="{D40FAD60-757D-6F45-8A90-59E7DDFDA37C}" dt="2021-10-21T06:18:31.082" v="698" actId="478"/>
            <ac:picMkLst>
              <pc:docMk/>
              <pc:sldMasterMk cId="0" sldId="2147483663"/>
              <pc:sldLayoutMk cId="4076461017" sldId="2147483861"/>
              <ac:picMk id="7" creationId="{A45C0980-BD19-419F-80DB-4977ACDD7228}"/>
            </ac:picMkLst>
          </pc:picChg>
          <pc:picChg chg="add del mod">
            <ac:chgData name="Ignacio Soto" userId="688919bf-fd32-4413-a256-0d275eb7c4eb" providerId="ADAL" clId="{D40FAD60-757D-6F45-8A90-59E7DDFDA37C}" dt="2021-10-21T06:18:31.082" v="698" actId="478"/>
            <ac:picMkLst>
              <pc:docMk/>
              <pc:sldMasterMk cId="0" sldId="2147483663"/>
              <pc:sldLayoutMk cId="4076461017" sldId="2147483861"/>
              <ac:picMk id="9" creationId="{E06F4C0B-C306-CA44-A101-F86503E6777B}"/>
            </ac:picMkLst>
          </pc:picChg>
          <pc:picChg chg="mod">
            <ac:chgData name="Ignacio Soto" userId="688919bf-fd32-4413-a256-0d275eb7c4eb" providerId="ADAL" clId="{D40FAD60-757D-6F45-8A90-59E7DDFDA37C}" dt="2021-10-21T06:18:31.651" v="699"/>
            <ac:picMkLst>
              <pc:docMk/>
              <pc:sldMasterMk cId="0" sldId="2147483663"/>
              <pc:sldLayoutMk cId="4076461017" sldId="2147483861"/>
              <ac:picMk id="11" creationId="{A336F877-2EDB-B54F-B659-D413D053935C}"/>
            </ac:picMkLst>
          </pc:picChg>
          <pc:picChg chg="mod">
            <ac:chgData name="Ignacio Soto" userId="688919bf-fd32-4413-a256-0d275eb7c4eb" providerId="ADAL" clId="{D40FAD60-757D-6F45-8A90-59E7DDFDA37C}" dt="2021-10-21T06:18:31.651" v="699"/>
            <ac:picMkLst>
              <pc:docMk/>
              <pc:sldMasterMk cId="0" sldId="2147483663"/>
              <pc:sldLayoutMk cId="4076461017" sldId="2147483861"/>
              <ac:picMk id="12" creationId="{2F3DC797-849F-D845-9EED-5869FD01339F}"/>
            </ac:picMkLst>
          </pc:picChg>
        </pc:sldLayoutChg>
        <pc:sldLayoutChg chg="addSp delSp modSp">
          <pc:chgData name="Ignacio Soto" userId="688919bf-fd32-4413-a256-0d275eb7c4eb" providerId="ADAL" clId="{D40FAD60-757D-6F45-8A90-59E7DDFDA37C}" dt="2021-10-21T06:18:36.764" v="701"/>
          <pc:sldLayoutMkLst>
            <pc:docMk/>
            <pc:sldMasterMk cId="0" sldId="2147483663"/>
            <pc:sldLayoutMk cId="189857547" sldId="2147483862"/>
          </pc:sldLayoutMkLst>
          <pc:grpChg chg="add mod">
            <ac:chgData name="Ignacio Soto" userId="688919bf-fd32-4413-a256-0d275eb7c4eb" providerId="ADAL" clId="{D40FAD60-757D-6F45-8A90-59E7DDFDA37C}" dt="2021-10-21T06:18:36.764" v="701"/>
            <ac:grpSpMkLst>
              <pc:docMk/>
              <pc:sldMasterMk cId="0" sldId="2147483663"/>
              <pc:sldLayoutMk cId="189857547" sldId="2147483862"/>
              <ac:grpSpMk id="9" creationId="{0C66971A-B5B1-F543-A159-E63940F694BD}"/>
            </ac:grpSpMkLst>
          </pc:grpChg>
          <pc:picChg chg="mod">
            <ac:chgData name="Ignacio Soto" userId="688919bf-fd32-4413-a256-0d275eb7c4eb" providerId="ADAL" clId="{D40FAD60-757D-6F45-8A90-59E7DDFDA37C}" dt="2021-10-19T15:29:46.769" v="5"/>
            <ac:picMkLst>
              <pc:docMk/>
              <pc:sldMasterMk cId="0" sldId="2147483663"/>
              <pc:sldLayoutMk cId="189857547" sldId="2147483862"/>
              <ac:picMk id="4" creationId="{5D26CF14-C738-41E0-B2DD-E1752A79F372}"/>
            </ac:picMkLst>
          </pc:picChg>
          <pc:picChg chg="mod">
            <ac:chgData name="Ignacio Soto" userId="688919bf-fd32-4413-a256-0d275eb7c4eb" providerId="ADAL" clId="{D40FAD60-757D-6F45-8A90-59E7DDFDA37C}" dt="2021-10-20T14:59:51.733" v="322" actId="1076"/>
            <ac:picMkLst>
              <pc:docMk/>
              <pc:sldMasterMk cId="0" sldId="2147483663"/>
              <pc:sldLayoutMk cId="189857547" sldId="2147483862"/>
              <ac:picMk id="5" creationId="{BB38500D-94C3-4306-89B0-67E3804DCA02}"/>
            </ac:picMkLst>
          </pc:picChg>
          <pc:picChg chg="del">
            <ac:chgData name="Ignacio Soto" userId="688919bf-fd32-4413-a256-0d275eb7c4eb" providerId="ADAL" clId="{D40FAD60-757D-6F45-8A90-59E7DDFDA37C}" dt="2021-10-21T06:18:36.259" v="700" actId="478"/>
            <ac:picMkLst>
              <pc:docMk/>
              <pc:sldMasterMk cId="0" sldId="2147483663"/>
              <pc:sldLayoutMk cId="189857547" sldId="2147483862"/>
              <ac:picMk id="6" creationId="{E95864C8-41D1-4492-9F0E-30E331B2525A}"/>
            </ac:picMkLst>
          </pc:picChg>
          <pc:picChg chg="add del mod">
            <ac:chgData name="Ignacio Soto" userId="688919bf-fd32-4413-a256-0d275eb7c4eb" providerId="ADAL" clId="{D40FAD60-757D-6F45-8A90-59E7DDFDA37C}" dt="2021-10-21T06:18:36.259" v="700" actId="478"/>
            <ac:picMkLst>
              <pc:docMk/>
              <pc:sldMasterMk cId="0" sldId="2147483663"/>
              <pc:sldLayoutMk cId="189857547" sldId="2147483862"/>
              <ac:picMk id="8" creationId="{4009BDBF-660C-1147-AEF6-05A2F33DED89}"/>
            </ac:picMkLst>
          </pc:picChg>
          <pc:picChg chg="mod">
            <ac:chgData name="Ignacio Soto" userId="688919bf-fd32-4413-a256-0d275eb7c4eb" providerId="ADAL" clId="{D40FAD60-757D-6F45-8A90-59E7DDFDA37C}" dt="2021-10-21T06:18:36.764" v="701"/>
            <ac:picMkLst>
              <pc:docMk/>
              <pc:sldMasterMk cId="0" sldId="2147483663"/>
              <pc:sldLayoutMk cId="189857547" sldId="2147483862"/>
              <ac:picMk id="10" creationId="{EDA0C767-F0EB-7D4D-9F1A-D4597EF9DBD8}"/>
            </ac:picMkLst>
          </pc:picChg>
          <pc:picChg chg="mod">
            <ac:chgData name="Ignacio Soto" userId="688919bf-fd32-4413-a256-0d275eb7c4eb" providerId="ADAL" clId="{D40FAD60-757D-6F45-8A90-59E7DDFDA37C}" dt="2021-10-21T06:18:36.764" v="701"/>
            <ac:picMkLst>
              <pc:docMk/>
              <pc:sldMasterMk cId="0" sldId="2147483663"/>
              <pc:sldLayoutMk cId="189857547" sldId="2147483862"/>
              <ac:picMk id="11" creationId="{DA373298-A35D-8F48-92CB-82D1DBD16B84}"/>
            </ac:picMkLst>
          </pc:picChg>
        </pc:sldLayoutChg>
        <pc:sldLayoutChg chg="modSp">
          <pc:chgData name="Ignacio Soto" userId="688919bf-fd32-4413-a256-0d275eb7c4eb" providerId="ADAL" clId="{D40FAD60-757D-6F45-8A90-59E7DDFDA37C}" dt="2021-10-19T15:30:00.808" v="7"/>
          <pc:sldLayoutMkLst>
            <pc:docMk/>
            <pc:sldMasterMk cId="0" sldId="2147483663"/>
            <pc:sldLayoutMk cId="1189300548" sldId="2147483863"/>
          </pc:sldLayoutMkLst>
          <pc:picChg chg="mod">
            <ac:chgData name="Ignacio Soto" userId="688919bf-fd32-4413-a256-0d275eb7c4eb" providerId="ADAL" clId="{D40FAD60-757D-6F45-8A90-59E7DDFDA37C}" dt="2021-10-19T15:30:00.808" v="7"/>
            <ac:picMkLst>
              <pc:docMk/>
              <pc:sldMasterMk cId="0" sldId="2147483663"/>
              <pc:sldLayoutMk cId="1189300548" sldId="2147483863"/>
              <ac:picMk id="7" creationId="{E18C7E8E-10CF-43D6-8B76-71EAAA02D2BE}"/>
            </ac:picMkLst>
          </pc:picChg>
        </pc:sldLayoutChg>
        <pc:sldLayoutChg chg="addSp delSp modSp">
          <pc:chgData name="Ignacio Soto" userId="688919bf-fd32-4413-a256-0d275eb7c4eb" providerId="ADAL" clId="{D40FAD60-757D-6F45-8A90-59E7DDFDA37C}" dt="2021-10-21T06:18:44.235" v="703"/>
          <pc:sldLayoutMkLst>
            <pc:docMk/>
            <pc:sldMasterMk cId="0" sldId="2147483663"/>
            <pc:sldLayoutMk cId="3109206262" sldId="2147483864"/>
          </pc:sldLayoutMkLst>
          <pc:spChg chg="del">
            <ac:chgData name="Ignacio Soto" userId="688919bf-fd32-4413-a256-0d275eb7c4eb" providerId="ADAL" clId="{D40FAD60-757D-6F45-8A90-59E7DDFDA37C}" dt="2021-10-20T14:59:12.087" v="320" actId="478"/>
            <ac:spMkLst>
              <pc:docMk/>
              <pc:sldMasterMk cId="0" sldId="2147483663"/>
              <pc:sldLayoutMk cId="3109206262" sldId="2147483864"/>
              <ac:spMk id="2" creationId="{00000000-0000-0000-0000-000000000000}"/>
            </ac:spMkLst>
          </pc:spChg>
          <pc:spChg chg="del">
            <ac:chgData name="Ignacio Soto" userId="688919bf-fd32-4413-a256-0d275eb7c4eb" providerId="ADAL" clId="{D40FAD60-757D-6F45-8A90-59E7DDFDA37C}" dt="2021-10-20T14:59:12.087" v="320" actId="478"/>
            <ac:spMkLst>
              <pc:docMk/>
              <pc:sldMasterMk cId="0" sldId="2147483663"/>
              <pc:sldLayoutMk cId="3109206262" sldId="2147483864"/>
              <ac:spMk id="3" creationId="{00000000-0000-0000-0000-000000000000}"/>
            </ac:spMkLst>
          </pc:spChg>
          <pc:spChg chg="del">
            <ac:chgData name="Ignacio Soto" userId="688919bf-fd32-4413-a256-0d275eb7c4eb" providerId="ADAL" clId="{D40FAD60-757D-6F45-8A90-59E7DDFDA37C}" dt="2021-10-20T14:59:12.087" v="320" actId="478"/>
            <ac:spMkLst>
              <pc:docMk/>
              <pc:sldMasterMk cId="0" sldId="2147483663"/>
              <pc:sldLayoutMk cId="3109206262" sldId="2147483864"/>
              <ac:spMk id="4" creationId="{00000000-0000-0000-0000-000000000000}"/>
            </ac:spMkLst>
          </pc:spChg>
          <pc:grpChg chg="add mod">
            <ac:chgData name="Ignacio Soto" userId="688919bf-fd32-4413-a256-0d275eb7c4eb" providerId="ADAL" clId="{D40FAD60-757D-6F45-8A90-59E7DDFDA37C}" dt="2021-10-21T06:18:44.235" v="703"/>
            <ac:grpSpMkLst>
              <pc:docMk/>
              <pc:sldMasterMk cId="0" sldId="2147483663"/>
              <pc:sldLayoutMk cId="3109206262" sldId="2147483864"/>
              <ac:grpSpMk id="12" creationId="{E98B9EA1-08CA-8A42-8209-1939D85F8305}"/>
            </ac:grpSpMkLst>
          </pc:grpChg>
          <pc:picChg chg="mod">
            <ac:chgData name="Ignacio Soto" userId="688919bf-fd32-4413-a256-0d275eb7c4eb" providerId="ADAL" clId="{D40FAD60-757D-6F45-8A90-59E7DDFDA37C}" dt="2021-10-19T15:30:08.098" v="9"/>
            <ac:picMkLst>
              <pc:docMk/>
              <pc:sldMasterMk cId="0" sldId="2147483663"/>
              <pc:sldLayoutMk cId="3109206262" sldId="2147483864"/>
              <ac:picMk id="5" creationId="{C431C335-2F7A-4782-8CA3-96C40BC4F4D8}"/>
            </ac:picMkLst>
          </pc:picChg>
          <pc:picChg chg="mod">
            <ac:chgData name="Ignacio Soto" userId="688919bf-fd32-4413-a256-0d275eb7c4eb" providerId="ADAL" clId="{D40FAD60-757D-6F45-8A90-59E7DDFDA37C}" dt="2021-10-19T15:30:04.919" v="8"/>
            <ac:picMkLst>
              <pc:docMk/>
              <pc:sldMasterMk cId="0" sldId="2147483663"/>
              <pc:sldLayoutMk cId="3109206262" sldId="2147483864"/>
              <ac:picMk id="7" creationId="{7AB7D535-536C-4513-9BA6-DF495C8F598F}"/>
            </ac:picMkLst>
          </pc:picChg>
          <pc:picChg chg="mod">
            <ac:chgData name="Ignacio Soto" userId="688919bf-fd32-4413-a256-0d275eb7c4eb" providerId="ADAL" clId="{D40FAD60-757D-6F45-8A90-59E7DDFDA37C}" dt="2021-10-19T15:34:01.011" v="18" actId="1076"/>
            <ac:picMkLst>
              <pc:docMk/>
              <pc:sldMasterMk cId="0" sldId="2147483663"/>
              <pc:sldLayoutMk cId="3109206262" sldId="2147483864"/>
              <ac:picMk id="8" creationId="{3EAC093C-C446-4543-A4AF-A23F4BF4381F}"/>
            </ac:picMkLst>
          </pc:picChg>
          <pc:picChg chg="del">
            <ac:chgData name="Ignacio Soto" userId="688919bf-fd32-4413-a256-0d275eb7c4eb" providerId="ADAL" clId="{D40FAD60-757D-6F45-8A90-59E7DDFDA37C}" dt="2021-10-21T06:18:43.227" v="702" actId="478"/>
            <ac:picMkLst>
              <pc:docMk/>
              <pc:sldMasterMk cId="0" sldId="2147483663"/>
              <pc:sldLayoutMk cId="3109206262" sldId="2147483864"/>
              <ac:picMk id="9" creationId="{9C377BCE-54AF-4015-9DCA-AF94E43087ED}"/>
            </ac:picMkLst>
          </pc:picChg>
          <pc:picChg chg="add del mod">
            <ac:chgData name="Ignacio Soto" userId="688919bf-fd32-4413-a256-0d275eb7c4eb" providerId="ADAL" clId="{D40FAD60-757D-6F45-8A90-59E7DDFDA37C}" dt="2021-10-21T06:18:43.227" v="702" actId="478"/>
            <ac:picMkLst>
              <pc:docMk/>
              <pc:sldMasterMk cId="0" sldId="2147483663"/>
              <pc:sldLayoutMk cId="3109206262" sldId="2147483864"/>
              <ac:picMk id="11" creationId="{B31101C7-7BA4-E84F-AA49-C32AD21EEFDF}"/>
            </ac:picMkLst>
          </pc:picChg>
          <pc:picChg chg="mod">
            <ac:chgData name="Ignacio Soto" userId="688919bf-fd32-4413-a256-0d275eb7c4eb" providerId="ADAL" clId="{D40FAD60-757D-6F45-8A90-59E7DDFDA37C}" dt="2021-10-21T06:18:44.235" v="703"/>
            <ac:picMkLst>
              <pc:docMk/>
              <pc:sldMasterMk cId="0" sldId="2147483663"/>
              <pc:sldLayoutMk cId="3109206262" sldId="2147483864"/>
              <ac:picMk id="13" creationId="{F3BC2DF1-7D95-0E45-BB17-6909D7DF7EBE}"/>
            </ac:picMkLst>
          </pc:picChg>
          <pc:picChg chg="mod">
            <ac:chgData name="Ignacio Soto" userId="688919bf-fd32-4413-a256-0d275eb7c4eb" providerId="ADAL" clId="{D40FAD60-757D-6F45-8A90-59E7DDFDA37C}" dt="2021-10-21T06:18:44.235" v="703"/>
            <ac:picMkLst>
              <pc:docMk/>
              <pc:sldMasterMk cId="0" sldId="2147483663"/>
              <pc:sldLayoutMk cId="3109206262" sldId="2147483864"/>
              <ac:picMk id="14" creationId="{188D1BFA-5D4D-014A-86B7-BED25A716571}"/>
            </ac:picMkLst>
          </pc:picChg>
        </pc:sldLayoutChg>
      </pc:sldMasterChg>
    </pc:docChg>
  </pc:docChgLst>
  <pc:docChgLst>
    <pc:chgData name="Raquel Encinas" userId="a3e41fcd-6e3c-4c0b-aebb-42484b99fa60" providerId="ADAL" clId="{8E3FCB20-AB50-438C-87B8-77D4EADC11BC}"/>
    <pc:docChg chg="undo redo custSel addSld delSld modSld sldOrd modMainMaster">
      <pc:chgData name="Raquel Encinas" userId="a3e41fcd-6e3c-4c0b-aebb-42484b99fa60" providerId="ADAL" clId="{8E3FCB20-AB50-438C-87B8-77D4EADC11BC}" dt="2022-03-07T14:27:53.346" v="10252" actId="108"/>
      <pc:docMkLst>
        <pc:docMk/>
      </pc:docMkLst>
      <pc:sldChg chg="addSp modSp mod">
        <pc:chgData name="Raquel Encinas" userId="a3e41fcd-6e3c-4c0b-aebb-42484b99fa60" providerId="ADAL" clId="{8E3FCB20-AB50-438C-87B8-77D4EADC11BC}" dt="2022-02-16T08:53:57.099" v="2135" actId="1076"/>
        <pc:sldMkLst>
          <pc:docMk/>
          <pc:sldMk cId="0" sldId="256"/>
        </pc:sldMkLst>
        <pc:spChg chg="mod">
          <ac:chgData name="Raquel Encinas" userId="a3e41fcd-6e3c-4c0b-aebb-42484b99fa60" providerId="ADAL" clId="{8E3FCB20-AB50-438C-87B8-77D4EADC11BC}" dt="2022-02-16T08:23:49.576" v="1775" actId="1076"/>
          <ac:spMkLst>
            <pc:docMk/>
            <pc:sldMk cId="0" sldId="256"/>
            <ac:spMk id="2" creationId="{BCF42677-7CBE-458E-B38A-04A19E62A8E5}"/>
          </ac:spMkLst>
        </pc:spChg>
        <pc:spChg chg="mod">
          <ac:chgData name="Raquel Encinas" userId="a3e41fcd-6e3c-4c0b-aebb-42484b99fa60" providerId="ADAL" clId="{8E3FCB20-AB50-438C-87B8-77D4EADC11BC}" dt="2022-02-16T08:23:49.148" v="1774" actId="1076"/>
          <ac:spMkLst>
            <pc:docMk/>
            <pc:sldMk cId="0" sldId="256"/>
            <ac:spMk id="3" creationId="{21B0D991-BEA4-4557-9809-4C190D097E70}"/>
          </ac:spMkLst>
        </pc:spChg>
        <pc:picChg chg="add mod">
          <ac:chgData name="Raquel Encinas" userId="a3e41fcd-6e3c-4c0b-aebb-42484b99fa60" providerId="ADAL" clId="{8E3FCB20-AB50-438C-87B8-77D4EADC11BC}" dt="2022-02-16T08:53:57.099" v="2135" actId="1076"/>
          <ac:picMkLst>
            <pc:docMk/>
            <pc:sldMk cId="0" sldId="256"/>
            <ac:picMk id="5" creationId="{EC36B611-AE03-4673-B27F-FB505BE105B4}"/>
          </ac:picMkLst>
        </pc:picChg>
      </pc:sldChg>
      <pc:sldChg chg="addSp delSp modSp mod">
        <pc:chgData name="Raquel Encinas" userId="a3e41fcd-6e3c-4c0b-aebb-42484b99fa60" providerId="ADAL" clId="{8E3FCB20-AB50-438C-87B8-77D4EADC11BC}" dt="2022-02-17T12:44:37.614" v="8954" actId="1035"/>
        <pc:sldMkLst>
          <pc:docMk/>
          <pc:sldMk cId="0" sldId="265"/>
        </pc:sldMkLst>
        <pc:spChg chg="mod">
          <ac:chgData name="Raquel Encinas" userId="a3e41fcd-6e3c-4c0b-aebb-42484b99fa60" providerId="ADAL" clId="{8E3FCB20-AB50-438C-87B8-77D4EADC11BC}" dt="2022-02-17T12:44:28.136" v="8943" actId="1035"/>
          <ac:spMkLst>
            <pc:docMk/>
            <pc:sldMk cId="0" sldId="265"/>
            <ac:spMk id="193" creationId="{929BF061-DCA1-4D2D-9A66-B702490D85D8}"/>
          </ac:spMkLst>
        </pc:spChg>
        <pc:spChg chg="mod">
          <ac:chgData name="Raquel Encinas" userId="a3e41fcd-6e3c-4c0b-aebb-42484b99fa60" providerId="ADAL" clId="{8E3FCB20-AB50-438C-87B8-77D4EADC11BC}" dt="2022-02-17T12:44:28.136" v="8943" actId="1035"/>
          <ac:spMkLst>
            <pc:docMk/>
            <pc:sldMk cId="0" sldId="265"/>
            <ac:spMk id="194" creationId="{035A8247-C49B-4115-864A-4791F0EA1154}"/>
          </ac:spMkLst>
        </pc:spChg>
        <pc:spChg chg="mod">
          <ac:chgData name="Raquel Encinas" userId="a3e41fcd-6e3c-4c0b-aebb-42484b99fa60" providerId="ADAL" clId="{8E3FCB20-AB50-438C-87B8-77D4EADC11BC}" dt="2022-02-17T12:44:28.136" v="8943" actId="1035"/>
          <ac:spMkLst>
            <pc:docMk/>
            <pc:sldMk cId="0" sldId="265"/>
            <ac:spMk id="195" creationId="{2893C7F7-2F85-40B7-9A5F-F1015D2ED421}"/>
          </ac:spMkLst>
        </pc:spChg>
        <pc:spChg chg="mod">
          <ac:chgData name="Raquel Encinas" userId="a3e41fcd-6e3c-4c0b-aebb-42484b99fa60" providerId="ADAL" clId="{8E3FCB20-AB50-438C-87B8-77D4EADC11BC}" dt="2022-02-17T12:44:28.136" v="8943" actId="1035"/>
          <ac:spMkLst>
            <pc:docMk/>
            <pc:sldMk cId="0" sldId="265"/>
            <ac:spMk id="196" creationId="{99A13735-4CE4-4987-8CB8-D874EB176FC2}"/>
          </ac:spMkLst>
        </pc:spChg>
        <pc:spChg chg="mod">
          <ac:chgData name="Raquel Encinas" userId="a3e41fcd-6e3c-4c0b-aebb-42484b99fa60" providerId="ADAL" clId="{8E3FCB20-AB50-438C-87B8-77D4EADC11BC}" dt="2022-02-17T12:44:28.136" v="8943" actId="1035"/>
          <ac:spMkLst>
            <pc:docMk/>
            <pc:sldMk cId="0" sldId="265"/>
            <ac:spMk id="197" creationId="{95E8FD57-1856-4E81-A59E-615BFFF297D9}"/>
          </ac:spMkLst>
        </pc:spChg>
        <pc:spChg chg="mod">
          <ac:chgData name="Raquel Encinas" userId="a3e41fcd-6e3c-4c0b-aebb-42484b99fa60" providerId="ADAL" clId="{8E3FCB20-AB50-438C-87B8-77D4EADC11BC}" dt="2022-02-17T12:44:28.136" v="8943" actId="1035"/>
          <ac:spMkLst>
            <pc:docMk/>
            <pc:sldMk cId="0" sldId="265"/>
            <ac:spMk id="198" creationId="{58A6716A-A65B-4146-BD79-37BF536C3452}"/>
          </ac:spMkLst>
        </pc:spChg>
        <pc:spChg chg="mod">
          <ac:chgData name="Raquel Encinas" userId="a3e41fcd-6e3c-4c0b-aebb-42484b99fa60" providerId="ADAL" clId="{8E3FCB20-AB50-438C-87B8-77D4EADC11BC}" dt="2022-02-17T12:44:28.136" v="8943" actId="1035"/>
          <ac:spMkLst>
            <pc:docMk/>
            <pc:sldMk cId="0" sldId="265"/>
            <ac:spMk id="199" creationId="{2A0C28B3-CDB7-4B33-AA61-177B61AB7D8E}"/>
          </ac:spMkLst>
        </pc:spChg>
        <pc:spChg chg="mod">
          <ac:chgData name="Raquel Encinas" userId="a3e41fcd-6e3c-4c0b-aebb-42484b99fa60" providerId="ADAL" clId="{8E3FCB20-AB50-438C-87B8-77D4EADC11BC}" dt="2022-02-17T12:44:28.136" v="8943" actId="1035"/>
          <ac:spMkLst>
            <pc:docMk/>
            <pc:sldMk cId="0" sldId="265"/>
            <ac:spMk id="200" creationId="{53CE63C4-E576-4C16-A7C8-40888CB6FBBE}"/>
          </ac:spMkLst>
        </pc:spChg>
        <pc:spChg chg="mod">
          <ac:chgData name="Raquel Encinas" userId="a3e41fcd-6e3c-4c0b-aebb-42484b99fa60" providerId="ADAL" clId="{8E3FCB20-AB50-438C-87B8-77D4EADC11BC}" dt="2022-02-17T12:44:28.136" v="8943" actId="1035"/>
          <ac:spMkLst>
            <pc:docMk/>
            <pc:sldMk cId="0" sldId="265"/>
            <ac:spMk id="201" creationId="{EDE55530-DDA1-46DC-8563-A0E5B7286E4A}"/>
          </ac:spMkLst>
        </pc:spChg>
        <pc:spChg chg="mod">
          <ac:chgData name="Raquel Encinas" userId="a3e41fcd-6e3c-4c0b-aebb-42484b99fa60" providerId="ADAL" clId="{8E3FCB20-AB50-438C-87B8-77D4EADC11BC}" dt="2022-02-17T12:44:28.136" v="8943" actId="1035"/>
          <ac:spMkLst>
            <pc:docMk/>
            <pc:sldMk cId="0" sldId="265"/>
            <ac:spMk id="202" creationId="{0AA06E2B-C1F6-4616-A0FB-5F40BD67D587}"/>
          </ac:spMkLst>
        </pc:spChg>
        <pc:spChg chg="mod">
          <ac:chgData name="Raquel Encinas" userId="a3e41fcd-6e3c-4c0b-aebb-42484b99fa60" providerId="ADAL" clId="{8E3FCB20-AB50-438C-87B8-77D4EADC11BC}" dt="2022-02-17T12:44:28.136" v="8943" actId="1035"/>
          <ac:spMkLst>
            <pc:docMk/>
            <pc:sldMk cId="0" sldId="265"/>
            <ac:spMk id="203" creationId="{B0A3DC78-DD82-4D0A-95A4-0D6D2D5E2F76}"/>
          </ac:spMkLst>
        </pc:spChg>
        <pc:spChg chg="mod">
          <ac:chgData name="Raquel Encinas" userId="a3e41fcd-6e3c-4c0b-aebb-42484b99fa60" providerId="ADAL" clId="{8E3FCB20-AB50-438C-87B8-77D4EADC11BC}" dt="2022-02-17T12:44:28.136" v="8943" actId="1035"/>
          <ac:spMkLst>
            <pc:docMk/>
            <pc:sldMk cId="0" sldId="265"/>
            <ac:spMk id="204" creationId="{95D94C59-D478-4DF9-B8EA-AFB471EC62C6}"/>
          </ac:spMkLst>
        </pc:spChg>
        <pc:spChg chg="mod">
          <ac:chgData name="Raquel Encinas" userId="a3e41fcd-6e3c-4c0b-aebb-42484b99fa60" providerId="ADAL" clId="{8E3FCB20-AB50-438C-87B8-77D4EADC11BC}" dt="2022-02-17T12:44:28.136" v="8943" actId="1035"/>
          <ac:spMkLst>
            <pc:docMk/>
            <pc:sldMk cId="0" sldId="265"/>
            <ac:spMk id="205" creationId="{17723D30-F437-4002-BC63-35B58E9F8FA9}"/>
          </ac:spMkLst>
        </pc:spChg>
        <pc:spChg chg="mod">
          <ac:chgData name="Raquel Encinas" userId="a3e41fcd-6e3c-4c0b-aebb-42484b99fa60" providerId="ADAL" clId="{8E3FCB20-AB50-438C-87B8-77D4EADC11BC}" dt="2022-02-17T12:44:28.136" v="8943" actId="1035"/>
          <ac:spMkLst>
            <pc:docMk/>
            <pc:sldMk cId="0" sldId="265"/>
            <ac:spMk id="206" creationId="{4DBC2BEA-ECD5-4D1B-A16E-02D2F39FEF05}"/>
          </ac:spMkLst>
        </pc:spChg>
        <pc:spChg chg="mod">
          <ac:chgData name="Raquel Encinas" userId="a3e41fcd-6e3c-4c0b-aebb-42484b99fa60" providerId="ADAL" clId="{8E3FCB20-AB50-438C-87B8-77D4EADC11BC}" dt="2022-02-17T12:44:28.136" v="8943" actId="1035"/>
          <ac:spMkLst>
            <pc:docMk/>
            <pc:sldMk cId="0" sldId="265"/>
            <ac:spMk id="207" creationId="{C4608B4D-A2F0-4D2B-A593-0BF767C7EBEF}"/>
          </ac:spMkLst>
        </pc:spChg>
        <pc:spChg chg="mod">
          <ac:chgData name="Raquel Encinas" userId="a3e41fcd-6e3c-4c0b-aebb-42484b99fa60" providerId="ADAL" clId="{8E3FCB20-AB50-438C-87B8-77D4EADC11BC}" dt="2022-02-17T12:44:28.136" v="8943" actId="1035"/>
          <ac:spMkLst>
            <pc:docMk/>
            <pc:sldMk cId="0" sldId="265"/>
            <ac:spMk id="208" creationId="{F3A7AE01-86CA-481D-895D-1F482033393E}"/>
          </ac:spMkLst>
        </pc:spChg>
        <pc:spChg chg="mod">
          <ac:chgData name="Raquel Encinas" userId="a3e41fcd-6e3c-4c0b-aebb-42484b99fa60" providerId="ADAL" clId="{8E3FCB20-AB50-438C-87B8-77D4EADC11BC}" dt="2022-02-17T12:44:28.136" v="8943" actId="1035"/>
          <ac:spMkLst>
            <pc:docMk/>
            <pc:sldMk cId="0" sldId="265"/>
            <ac:spMk id="209" creationId="{81DB69B6-49CE-449D-83B1-B2F4345E64F0}"/>
          </ac:spMkLst>
        </pc:spChg>
        <pc:spChg chg="mod">
          <ac:chgData name="Raquel Encinas" userId="a3e41fcd-6e3c-4c0b-aebb-42484b99fa60" providerId="ADAL" clId="{8E3FCB20-AB50-438C-87B8-77D4EADC11BC}" dt="2022-02-17T12:44:28.136" v="8943" actId="1035"/>
          <ac:spMkLst>
            <pc:docMk/>
            <pc:sldMk cId="0" sldId="265"/>
            <ac:spMk id="210" creationId="{8661E6AD-BC6C-4F37-9606-062BCBDB9BC1}"/>
          </ac:spMkLst>
        </pc:spChg>
        <pc:spChg chg="mod">
          <ac:chgData name="Raquel Encinas" userId="a3e41fcd-6e3c-4c0b-aebb-42484b99fa60" providerId="ADAL" clId="{8E3FCB20-AB50-438C-87B8-77D4EADC11BC}" dt="2022-02-17T12:44:28.136" v="8943" actId="1035"/>
          <ac:spMkLst>
            <pc:docMk/>
            <pc:sldMk cId="0" sldId="265"/>
            <ac:spMk id="211" creationId="{466FBD4D-1A33-45B1-9479-B135736EB713}"/>
          </ac:spMkLst>
        </pc:spChg>
        <pc:spChg chg="mod">
          <ac:chgData name="Raquel Encinas" userId="a3e41fcd-6e3c-4c0b-aebb-42484b99fa60" providerId="ADAL" clId="{8E3FCB20-AB50-438C-87B8-77D4EADC11BC}" dt="2022-02-17T12:44:28.136" v="8943" actId="1035"/>
          <ac:spMkLst>
            <pc:docMk/>
            <pc:sldMk cId="0" sldId="265"/>
            <ac:spMk id="212" creationId="{BA7AE859-0BD0-47F7-97F0-ABB825238A44}"/>
          </ac:spMkLst>
        </pc:spChg>
        <pc:spChg chg="mod">
          <ac:chgData name="Raquel Encinas" userId="a3e41fcd-6e3c-4c0b-aebb-42484b99fa60" providerId="ADAL" clId="{8E3FCB20-AB50-438C-87B8-77D4EADC11BC}" dt="2022-02-17T12:44:28.136" v="8943" actId="1035"/>
          <ac:spMkLst>
            <pc:docMk/>
            <pc:sldMk cId="0" sldId="265"/>
            <ac:spMk id="213" creationId="{86D94F61-1BC8-4664-B60E-816C348D3946}"/>
          </ac:spMkLst>
        </pc:spChg>
        <pc:spChg chg="mod">
          <ac:chgData name="Raquel Encinas" userId="a3e41fcd-6e3c-4c0b-aebb-42484b99fa60" providerId="ADAL" clId="{8E3FCB20-AB50-438C-87B8-77D4EADC11BC}" dt="2022-02-17T12:44:28.136" v="8943" actId="1035"/>
          <ac:spMkLst>
            <pc:docMk/>
            <pc:sldMk cId="0" sldId="265"/>
            <ac:spMk id="214" creationId="{FBE7932C-55D6-453D-A9FA-3E4C1D252798}"/>
          </ac:spMkLst>
        </pc:spChg>
        <pc:spChg chg="mod">
          <ac:chgData name="Raquel Encinas" userId="a3e41fcd-6e3c-4c0b-aebb-42484b99fa60" providerId="ADAL" clId="{8E3FCB20-AB50-438C-87B8-77D4EADC11BC}" dt="2022-02-17T12:44:28.136" v="8943" actId="1035"/>
          <ac:spMkLst>
            <pc:docMk/>
            <pc:sldMk cId="0" sldId="265"/>
            <ac:spMk id="215" creationId="{7443080B-5271-4397-9FCB-044D0F603F70}"/>
          </ac:spMkLst>
        </pc:spChg>
        <pc:spChg chg="mod">
          <ac:chgData name="Raquel Encinas" userId="a3e41fcd-6e3c-4c0b-aebb-42484b99fa60" providerId="ADAL" clId="{8E3FCB20-AB50-438C-87B8-77D4EADC11BC}" dt="2022-02-17T12:44:28.136" v="8943" actId="1035"/>
          <ac:spMkLst>
            <pc:docMk/>
            <pc:sldMk cId="0" sldId="265"/>
            <ac:spMk id="216" creationId="{C0ECCD78-F2AC-44B9-AAED-5CFAAE3BA143}"/>
          </ac:spMkLst>
        </pc:spChg>
        <pc:spChg chg="mod">
          <ac:chgData name="Raquel Encinas" userId="a3e41fcd-6e3c-4c0b-aebb-42484b99fa60" providerId="ADAL" clId="{8E3FCB20-AB50-438C-87B8-77D4EADC11BC}" dt="2022-02-17T12:44:28.136" v="8943" actId="1035"/>
          <ac:spMkLst>
            <pc:docMk/>
            <pc:sldMk cId="0" sldId="265"/>
            <ac:spMk id="217" creationId="{EDD1D58D-5A77-4B9E-B4C2-2E70CB1B699A}"/>
          </ac:spMkLst>
        </pc:spChg>
        <pc:spChg chg="mod">
          <ac:chgData name="Raquel Encinas" userId="a3e41fcd-6e3c-4c0b-aebb-42484b99fa60" providerId="ADAL" clId="{8E3FCB20-AB50-438C-87B8-77D4EADC11BC}" dt="2022-02-17T12:44:28.136" v="8943" actId="1035"/>
          <ac:spMkLst>
            <pc:docMk/>
            <pc:sldMk cId="0" sldId="265"/>
            <ac:spMk id="218" creationId="{23F030BB-A82C-43BE-93B4-4360C89C2B3B}"/>
          </ac:spMkLst>
        </pc:spChg>
        <pc:spChg chg="mod">
          <ac:chgData name="Raquel Encinas" userId="a3e41fcd-6e3c-4c0b-aebb-42484b99fa60" providerId="ADAL" clId="{8E3FCB20-AB50-438C-87B8-77D4EADC11BC}" dt="2022-02-17T12:44:28.136" v="8943" actId="1035"/>
          <ac:spMkLst>
            <pc:docMk/>
            <pc:sldMk cId="0" sldId="265"/>
            <ac:spMk id="219" creationId="{3524D05E-CBA3-4DCF-AD05-0AE2B0944482}"/>
          </ac:spMkLst>
        </pc:spChg>
        <pc:spChg chg="mod">
          <ac:chgData name="Raquel Encinas" userId="a3e41fcd-6e3c-4c0b-aebb-42484b99fa60" providerId="ADAL" clId="{8E3FCB20-AB50-438C-87B8-77D4EADC11BC}" dt="2022-02-17T12:44:28.136" v="8943" actId="1035"/>
          <ac:spMkLst>
            <pc:docMk/>
            <pc:sldMk cId="0" sldId="265"/>
            <ac:spMk id="220" creationId="{2346DE5D-9147-40D0-BDF9-EB550CC66289}"/>
          </ac:spMkLst>
        </pc:spChg>
        <pc:spChg chg="mod">
          <ac:chgData name="Raquel Encinas" userId="a3e41fcd-6e3c-4c0b-aebb-42484b99fa60" providerId="ADAL" clId="{8E3FCB20-AB50-438C-87B8-77D4EADC11BC}" dt="2022-02-17T12:44:28.136" v="8943" actId="1035"/>
          <ac:spMkLst>
            <pc:docMk/>
            <pc:sldMk cId="0" sldId="265"/>
            <ac:spMk id="221" creationId="{629C6391-7410-4CC6-9DEA-BBD01F09287E}"/>
          </ac:spMkLst>
        </pc:spChg>
        <pc:spChg chg="mod">
          <ac:chgData name="Raquel Encinas" userId="a3e41fcd-6e3c-4c0b-aebb-42484b99fa60" providerId="ADAL" clId="{8E3FCB20-AB50-438C-87B8-77D4EADC11BC}" dt="2022-02-17T12:44:28.136" v="8943" actId="1035"/>
          <ac:spMkLst>
            <pc:docMk/>
            <pc:sldMk cId="0" sldId="265"/>
            <ac:spMk id="222" creationId="{5CEA4DF5-2ED0-4715-81A0-1C479CAC7FF6}"/>
          </ac:spMkLst>
        </pc:spChg>
        <pc:spChg chg="mod">
          <ac:chgData name="Raquel Encinas" userId="a3e41fcd-6e3c-4c0b-aebb-42484b99fa60" providerId="ADAL" clId="{8E3FCB20-AB50-438C-87B8-77D4EADC11BC}" dt="2022-02-17T12:44:28.136" v="8943" actId="1035"/>
          <ac:spMkLst>
            <pc:docMk/>
            <pc:sldMk cId="0" sldId="265"/>
            <ac:spMk id="223" creationId="{81C7D27B-221B-44AE-84E1-6C72C3EEC65F}"/>
          </ac:spMkLst>
        </pc:spChg>
        <pc:spChg chg="mod">
          <ac:chgData name="Raquel Encinas" userId="a3e41fcd-6e3c-4c0b-aebb-42484b99fa60" providerId="ADAL" clId="{8E3FCB20-AB50-438C-87B8-77D4EADC11BC}" dt="2022-02-17T12:44:28.136" v="8943" actId="1035"/>
          <ac:spMkLst>
            <pc:docMk/>
            <pc:sldMk cId="0" sldId="265"/>
            <ac:spMk id="224" creationId="{3F3DC2ED-587C-4019-8D57-969996028C6C}"/>
          </ac:spMkLst>
        </pc:spChg>
        <pc:spChg chg="mod">
          <ac:chgData name="Raquel Encinas" userId="a3e41fcd-6e3c-4c0b-aebb-42484b99fa60" providerId="ADAL" clId="{8E3FCB20-AB50-438C-87B8-77D4EADC11BC}" dt="2022-02-17T12:44:28.136" v="8943" actId="1035"/>
          <ac:spMkLst>
            <pc:docMk/>
            <pc:sldMk cId="0" sldId="265"/>
            <ac:spMk id="225" creationId="{879F4FAC-A8F4-4A1D-9873-2D91F51964B4}"/>
          </ac:spMkLst>
        </pc:spChg>
        <pc:spChg chg="mod">
          <ac:chgData name="Raquel Encinas" userId="a3e41fcd-6e3c-4c0b-aebb-42484b99fa60" providerId="ADAL" clId="{8E3FCB20-AB50-438C-87B8-77D4EADC11BC}" dt="2022-02-17T12:44:28.136" v="8943" actId="1035"/>
          <ac:spMkLst>
            <pc:docMk/>
            <pc:sldMk cId="0" sldId="265"/>
            <ac:spMk id="226" creationId="{F0E83731-8B35-4884-ACE5-5B5D41ED5AD7}"/>
          </ac:spMkLst>
        </pc:spChg>
        <pc:spChg chg="mod">
          <ac:chgData name="Raquel Encinas" userId="a3e41fcd-6e3c-4c0b-aebb-42484b99fa60" providerId="ADAL" clId="{8E3FCB20-AB50-438C-87B8-77D4EADC11BC}" dt="2022-02-17T12:44:28.136" v="8943" actId="1035"/>
          <ac:spMkLst>
            <pc:docMk/>
            <pc:sldMk cId="0" sldId="265"/>
            <ac:spMk id="227" creationId="{B6777B18-B4B9-4E10-8828-2D328FB673ED}"/>
          </ac:spMkLst>
        </pc:spChg>
        <pc:spChg chg="mod">
          <ac:chgData name="Raquel Encinas" userId="a3e41fcd-6e3c-4c0b-aebb-42484b99fa60" providerId="ADAL" clId="{8E3FCB20-AB50-438C-87B8-77D4EADC11BC}" dt="2022-02-17T12:44:28.136" v="8943" actId="1035"/>
          <ac:spMkLst>
            <pc:docMk/>
            <pc:sldMk cId="0" sldId="265"/>
            <ac:spMk id="228" creationId="{04BF473D-B40C-45D5-B208-A9A5EE807915}"/>
          </ac:spMkLst>
        </pc:spChg>
        <pc:spChg chg="mod">
          <ac:chgData name="Raquel Encinas" userId="a3e41fcd-6e3c-4c0b-aebb-42484b99fa60" providerId="ADAL" clId="{8E3FCB20-AB50-438C-87B8-77D4EADC11BC}" dt="2022-02-17T12:44:28.136" v="8943" actId="1035"/>
          <ac:spMkLst>
            <pc:docMk/>
            <pc:sldMk cId="0" sldId="265"/>
            <ac:spMk id="229" creationId="{520D6652-BCCB-4113-98B2-38BAA2351E40}"/>
          </ac:spMkLst>
        </pc:spChg>
        <pc:spChg chg="mod">
          <ac:chgData name="Raquel Encinas" userId="a3e41fcd-6e3c-4c0b-aebb-42484b99fa60" providerId="ADAL" clId="{8E3FCB20-AB50-438C-87B8-77D4EADC11BC}" dt="2022-02-17T12:44:28.136" v="8943" actId="1035"/>
          <ac:spMkLst>
            <pc:docMk/>
            <pc:sldMk cId="0" sldId="265"/>
            <ac:spMk id="230" creationId="{38767C08-F6C6-4BB0-991C-2C1192CE23A6}"/>
          </ac:spMkLst>
        </pc:spChg>
        <pc:spChg chg="mod">
          <ac:chgData name="Raquel Encinas" userId="a3e41fcd-6e3c-4c0b-aebb-42484b99fa60" providerId="ADAL" clId="{8E3FCB20-AB50-438C-87B8-77D4EADC11BC}" dt="2022-02-17T12:44:28.136" v="8943" actId="1035"/>
          <ac:spMkLst>
            <pc:docMk/>
            <pc:sldMk cId="0" sldId="265"/>
            <ac:spMk id="231" creationId="{079D4BC2-7741-43BC-9E6F-002C7BE20E13}"/>
          </ac:spMkLst>
        </pc:spChg>
        <pc:spChg chg="mod">
          <ac:chgData name="Raquel Encinas" userId="a3e41fcd-6e3c-4c0b-aebb-42484b99fa60" providerId="ADAL" clId="{8E3FCB20-AB50-438C-87B8-77D4EADC11BC}" dt="2022-02-17T12:44:28.136" v="8943" actId="1035"/>
          <ac:spMkLst>
            <pc:docMk/>
            <pc:sldMk cId="0" sldId="265"/>
            <ac:spMk id="232" creationId="{88E5040C-4CDE-4534-A8BC-831F2EBFC31F}"/>
          </ac:spMkLst>
        </pc:spChg>
        <pc:spChg chg="mod">
          <ac:chgData name="Raquel Encinas" userId="a3e41fcd-6e3c-4c0b-aebb-42484b99fa60" providerId="ADAL" clId="{8E3FCB20-AB50-438C-87B8-77D4EADC11BC}" dt="2022-02-17T12:44:28.136" v="8943" actId="1035"/>
          <ac:spMkLst>
            <pc:docMk/>
            <pc:sldMk cId="0" sldId="265"/>
            <ac:spMk id="233" creationId="{ACFCBBCF-F036-4E1B-B9BE-41F301DFF8BD}"/>
          </ac:spMkLst>
        </pc:spChg>
        <pc:spChg chg="mod">
          <ac:chgData name="Raquel Encinas" userId="a3e41fcd-6e3c-4c0b-aebb-42484b99fa60" providerId="ADAL" clId="{8E3FCB20-AB50-438C-87B8-77D4EADC11BC}" dt="2022-02-17T12:44:28.136" v="8943" actId="1035"/>
          <ac:spMkLst>
            <pc:docMk/>
            <pc:sldMk cId="0" sldId="265"/>
            <ac:spMk id="234" creationId="{C9C1E1D6-835D-433F-A865-6A8F3E4B601F}"/>
          </ac:spMkLst>
        </pc:spChg>
        <pc:spChg chg="mod">
          <ac:chgData name="Raquel Encinas" userId="a3e41fcd-6e3c-4c0b-aebb-42484b99fa60" providerId="ADAL" clId="{8E3FCB20-AB50-438C-87B8-77D4EADC11BC}" dt="2022-02-17T12:44:28.136" v="8943" actId="1035"/>
          <ac:spMkLst>
            <pc:docMk/>
            <pc:sldMk cId="0" sldId="265"/>
            <ac:spMk id="235" creationId="{A75E4253-373E-4BF6-9C99-84730FFFD409}"/>
          </ac:spMkLst>
        </pc:spChg>
        <pc:spChg chg="mod">
          <ac:chgData name="Raquel Encinas" userId="a3e41fcd-6e3c-4c0b-aebb-42484b99fa60" providerId="ADAL" clId="{8E3FCB20-AB50-438C-87B8-77D4EADC11BC}" dt="2022-02-17T12:44:28.136" v="8943" actId="1035"/>
          <ac:spMkLst>
            <pc:docMk/>
            <pc:sldMk cId="0" sldId="265"/>
            <ac:spMk id="236" creationId="{C3592391-62D5-43AC-AC79-CA3B0867B04F}"/>
          </ac:spMkLst>
        </pc:spChg>
        <pc:spChg chg="mod">
          <ac:chgData name="Raquel Encinas" userId="a3e41fcd-6e3c-4c0b-aebb-42484b99fa60" providerId="ADAL" clId="{8E3FCB20-AB50-438C-87B8-77D4EADC11BC}" dt="2022-02-17T12:44:28.136" v="8943" actId="1035"/>
          <ac:spMkLst>
            <pc:docMk/>
            <pc:sldMk cId="0" sldId="265"/>
            <ac:spMk id="237" creationId="{3F217A9C-ADC7-41FE-9ECA-3242EF719B55}"/>
          </ac:spMkLst>
        </pc:spChg>
        <pc:spChg chg="mod">
          <ac:chgData name="Raquel Encinas" userId="a3e41fcd-6e3c-4c0b-aebb-42484b99fa60" providerId="ADAL" clId="{8E3FCB20-AB50-438C-87B8-77D4EADC11BC}" dt="2022-02-17T12:44:28.136" v="8943" actId="1035"/>
          <ac:spMkLst>
            <pc:docMk/>
            <pc:sldMk cId="0" sldId="265"/>
            <ac:spMk id="238" creationId="{6F79A323-FA28-4AFB-A63C-68BD213B1303}"/>
          </ac:spMkLst>
        </pc:spChg>
        <pc:spChg chg="mod">
          <ac:chgData name="Raquel Encinas" userId="a3e41fcd-6e3c-4c0b-aebb-42484b99fa60" providerId="ADAL" clId="{8E3FCB20-AB50-438C-87B8-77D4EADC11BC}" dt="2022-02-17T12:44:28.136" v="8943" actId="1035"/>
          <ac:spMkLst>
            <pc:docMk/>
            <pc:sldMk cId="0" sldId="265"/>
            <ac:spMk id="239" creationId="{12C2EEA9-CAF0-42F2-8751-86078A618DD9}"/>
          </ac:spMkLst>
        </pc:spChg>
        <pc:spChg chg="mod">
          <ac:chgData name="Raquel Encinas" userId="a3e41fcd-6e3c-4c0b-aebb-42484b99fa60" providerId="ADAL" clId="{8E3FCB20-AB50-438C-87B8-77D4EADC11BC}" dt="2022-02-17T12:44:28.136" v="8943" actId="1035"/>
          <ac:spMkLst>
            <pc:docMk/>
            <pc:sldMk cId="0" sldId="265"/>
            <ac:spMk id="240" creationId="{E7FD79B8-2D94-41E7-A6FF-6FE43A705D7F}"/>
          </ac:spMkLst>
        </pc:spChg>
        <pc:spChg chg="mod">
          <ac:chgData name="Raquel Encinas" userId="a3e41fcd-6e3c-4c0b-aebb-42484b99fa60" providerId="ADAL" clId="{8E3FCB20-AB50-438C-87B8-77D4EADC11BC}" dt="2022-02-17T12:44:28.136" v="8943" actId="1035"/>
          <ac:spMkLst>
            <pc:docMk/>
            <pc:sldMk cId="0" sldId="265"/>
            <ac:spMk id="241" creationId="{CD6F0F07-3883-4253-B254-292B0DC0B79E}"/>
          </ac:spMkLst>
        </pc:spChg>
        <pc:spChg chg="mod">
          <ac:chgData name="Raquel Encinas" userId="a3e41fcd-6e3c-4c0b-aebb-42484b99fa60" providerId="ADAL" clId="{8E3FCB20-AB50-438C-87B8-77D4EADC11BC}" dt="2022-02-17T12:44:28.136" v="8943" actId="1035"/>
          <ac:spMkLst>
            <pc:docMk/>
            <pc:sldMk cId="0" sldId="265"/>
            <ac:spMk id="242" creationId="{497437BA-1447-4FAF-9570-8ECFDA4740B5}"/>
          </ac:spMkLst>
        </pc:spChg>
        <pc:spChg chg="mod">
          <ac:chgData name="Raquel Encinas" userId="a3e41fcd-6e3c-4c0b-aebb-42484b99fa60" providerId="ADAL" clId="{8E3FCB20-AB50-438C-87B8-77D4EADC11BC}" dt="2022-02-17T12:44:28.136" v="8943" actId="1035"/>
          <ac:spMkLst>
            <pc:docMk/>
            <pc:sldMk cId="0" sldId="265"/>
            <ac:spMk id="243" creationId="{77767BA5-093E-4F87-A0C7-85D4D745B85B}"/>
          </ac:spMkLst>
        </pc:spChg>
        <pc:spChg chg="mod">
          <ac:chgData name="Raquel Encinas" userId="a3e41fcd-6e3c-4c0b-aebb-42484b99fa60" providerId="ADAL" clId="{8E3FCB20-AB50-438C-87B8-77D4EADC11BC}" dt="2022-02-17T12:44:28.136" v="8943" actId="1035"/>
          <ac:spMkLst>
            <pc:docMk/>
            <pc:sldMk cId="0" sldId="265"/>
            <ac:spMk id="244" creationId="{08C317B0-1C0A-4330-AB55-5421F7A944D9}"/>
          </ac:spMkLst>
        </pc:spChg>
        <pc:spChg chg="mod">
          <ac:chgData name="Raquel Encinas" userId="a3e41fcd-6e3c-4c0b-aebb-42484b99fa60" providerId="ADAL" clId="{8E3FCB20-AB50-438C-87B8-77D4EADC11BC}" dt="2022-02-17T12:44:28.136" v="8943" actId="1035"/>
          <ac:spMkLst>
            <pc:docMk/>
            <pc:sldMk cId="0" sldId="265"/>
            <ac:spMk id="245" creationId="{9F1EF0A2-DE99-4A30-861F-B0899AC53C14}"/>
          </ac:spMkLst>
        </pc:spChg>
        <pc:spChg chg="mod">
          <ac:chgData name="Raquel Encinas" userId="a3e41fcd-6e3c-4c0b-aebb-42484b99fa60" providerId="ADAL" clId="{8E3FCB20-AB50-438C-87B8-77D4EADC11BC}" dt="2022-02-17T12:44:28.136" v="8943" actId="1035"/>
          <ac:spMkLst>
            <pc:docMk/>
            <pc:sldMk cId="0" sldId="265"/>
            <ac:spMk id="246" creationId="{EAA37934-4143-4849-8B35-512225AA2702}"/>
          </ac:spMkLst>
        </pc:spChg>
        <pc:spChg chg="mod">
          <ac:chgData name="Raquel Encinas" userId="a3e41fcd-6e3c-4c0b-aebb-42484b99fa60" providerId="ADAL" clId="{8E3FCB20-AB50-438C-87B8-77D4EADC11BC}" dt="2022-02-17T12:44:28.136" v="8943" actId="1035"/>
          <ac:spMkLst>
            <pc:docMk/>
            <pc:sldMk cId="0" sldId="265"/>
            <ac:spMk id="247" creationId="{059B2E28-3163-4271-B1FB-3906A7C2E27F}"/>
          </ac:spMkLst>
        </pc:spChg>
        <pc:spChg chg="mod">
          <ac:chgData name="Raquel Encinas" userId="a3e41fcd-6e3c-4c0b-aebb-42484b99fa60" providerId="ADAL" clId="{8E3FCB20-AB50-438C-87B8-77D4EADC11BC}" dt="2022-02-17T12:44:28.136" v="8943" actId="1035"/>
          <ac:spMkLst>
            <pc:docMk/>
            <pc:sldMk cId="0" sldId="265"/>
            <ac:spMk id="248" creationId="{586E380D-A30A-48E1-856A-DC376EE9C102}"/>
          </ac:spMkLst>
        </pc:spChg>
        <pc:spChg chg="mod">
          <ac:chgData name="Raquel Encinas" userId="a3e41fcd-6e3c-4c0b-aebb-42484b99fa60" providerId="ADAL" clId="{8E3FCB20-AB50-438C-87B8-77D4EADC11BC}" dt="2022-02-17T12:44:28.136" v="8943" actId="1035"/>
          <ac:spMkLst>
            <pc:docMk/>
            <pc:sldMk cId="0" sldId="265"/>
            <ac:spMk id="249" creationId="{D9CE5062-5739-4ABB-8E65-3536BA87FBAE}"/>
          </ac:spMkLst>
        </pc:spChg>
        <pc:spChg chg="mod">
          <ac:chgData name="Raquel Encinas" userId="a3e41fcd-6e3c-4c0b-aebb-42484b99fa60" providerId="ADAL" clId="{8E3FCB20-AB50-438C-87B8-77D4EADC11BC}" dt="2022-02-17T12:44:28.136" v="8943" actId="1035"/>
          <ac:spMkLst>
            <pc:docMk/>
            <pc:sldMk cId="0" sldId="265"/>
            <ac:spMk id="250" creationId="{35EB6444-4014-4A18-9992-F5F5C659E90B}"/>
          </ac:spMkLst>
        </pc:spChg>
        <pc:spChg chg="mod">
          <ac:chgData name="Raquel Encinas" userId="a3e41fcd-6e3c-4c0b-aebb-42484b99fa60" providerId="ADAL" clId="{8E3FCB20-AB50-438C-87B8-77D4EADC11BC}" dt="2022-02-17T12:44:28.136" v="8943" actId="1035"/>
          <ac:spMkLst>
            <pc:docMk/>
            <pc:sldMk cId="0" sldId="265"/>
            <ac:spMk id="251" creationId="{B63A364E-E0E2-4FF0-82A5-A03DD1A00737}"/>
          </ac:spMkLst>
        </pc:spChg>
        <pc:spChg chg="mod">
          <ac:chgData name="Raquel Encinas" userId="a3e41fcd-6e3c-4c0b-aebb-42484b99fa60" providerId="ADAL" clId="{8E3FCB20-AB50-438C-87B8-77D4EADC11BC}" dt="2022-02-17T12:44:28.136" v="8943" actId="1035"/>
          <ac:spMkLst>
            <pc:docMk/>
            <pc:sldMk cId="0" sldId="265"/>
            <ac:spMk id="252" creationId="{D0C677B1-A106-4345-B2BC-ACE20C7CFDC0}"/>
          </ac:spMkLst>
        </pc:spChg>
        <pc:spChg chg="mod">
          <ac:chgData name="Raquel Encinas" userId="a3e41fcd-6e3c-4c0b-aebb-42484b99fa60" providerId="ADAL" clId="{8E3FCB20-AB50-438C-87B8-77D4EADC11BC}" dt="2022-02-17T12:44:28.136" v="8943" actId="1035"/>
          <ac:spMkLst>
            <pc:docMk/>
            <pc:sldMk cId="0" sldId="265"/>
            <ac:spMk id="253" creationId="{0E638A7A-0590-4403-AB2E-A97F51909660}"/>
          </ac:spMkLst>
        </pc:spChg>
        <pc:spChg chg="mod">
          <ac:chgData name="Raquel Encinas" userId="a3e41fcd-6e3c-4c0b-aebb-42484b99fa60" providerId="ADAL" clId="{8E3FCB20-AB50-438C-87B8-77D4EADC11BC}" dt="2022-02-17T12:44:28.136" v="8943" actId="1035"/>
          <ac:spMkLst>
            <pc:docMk/>
            <pc:sldMk cId="0" sldId="265"/>
            <ac:spMk id="254" creationId="{117B5676-7929-4CB4-89F1-C11DF5DB4C01}"/>
          </ac:spMkLst>
        </pc:spChg>
        <pc:spChg chg="mod">
          <ac:chgData name="Raquel Encinas" userId="a3e41fcd-6e3c-4c0b-aebb-42484b99fa60" providerId="ADAL" clId="{8E3FCB20-AB50-438C-87B8-77D4EADC11BC}" dt="2022-02-17T12:44:28.136" v="8943" actId="1035"/>
          <ac:spMkLst>
            <pc:docMk/>
            <pc:sldMk cId="0" sldId="265"/>
            <ac:spMk id="255" creationId="{AE5C62E6-D416-4A85-BEDA-6A36F6121D04}"/>
          </ac:spMkLst>
        </pc:spChg>
        <pc:spChg chg="mod">
          <ac:chgData name="Raquel Encinas" userId="a3e41fcd-6e3c-4c0b-aebb-42484b99fa60" providerId="ADAL" clId="{8E3FCB20-AB50-438C-87B8-77D4EADC11BC}" dt="2022-02-17T12:44:28.136" v="8943" actId="1035"/>
          <ac:spMkLst>
            <pc:docMk/>
            <pc:sldMk cId="0" sldId="265"/>
            <ac:spMk id="256" creationId="{2486E135-14D3-498F-B4A9-B6F1B48A09C3}"/>
          </ac:spMkLst>
        </pc:spChg>
        <pc:spChg chg="mod">
          <ac:chgData name="Raquel Encinas" userId="a3e41fcd-6e3c-4c0b-aebb-42484b99fa60" providerId="ADAL" clId="{8E3FCB20-AB50-438C-87B8-77D4EADC11BC}" dt="2022-02-17T12:44:28.136" v="8943" actId="1035"/>
          <ac:spMkLst>
            <pc:docMk/>
            <pc:sldMk cId="0" sldId="265"/>
            <ac:spMk id="257" creationId="{B9403010-FD43-4759-B291-38547FD55BF9}"/>
          </ac:spMkLst>
        </pc:spChg>
        <pc:spChg chg="mod">
          <ac:chgData name="Raquel Encinas" userId="a3e41fcd-6e3c-4c0b-aebb-42484b99fa60" providerId="ADAL" clId="{8E3FCB20-AB50-438C-87B8-77D4EADC11BC}" dt="2022-02-17T12:44:28.136" v="8943" actId="1035"/>
          <ac:spMkLst>
            <pc:docMk/>
            <pc:sldMk cId="0" sldId="265"/>
            <ac:spMk id="258" creationId="{C819929F-7A22-4565-9B04-A80A8B668BA1}"/>
          </ac:spMkLst>
        </pc:spChg>
        <pc:spChg chg="mod">
          <ac:chgData name="Raquel Encinas" userId="a3e41fcd-6e3c-4c0b-aebb-42484b99fa60" providerId="ADAL" clId="{8E3FCB20-AB50-438C-87B8-77D4EADC11BC}" dt="2022-02-17T12:44:28.136" v="8943" actId="1035"/>
          <ac:spMkLst>
            <pc:docMk/>
            <pc:sldMk cId="0" sldId="265"/>
            <ac:spMk id="259" creationId="{A4616547-2D18-4D28-AB7C-AA2ABF073F66}"/>
          </ac:spMkLst>
        </pc:spChg>
        <pc:spChg chg="mod">
          <ac:chgData name="Raquel Encinas" userId="a3e41fcd-6e3c-4c0b-aebb-42484b99fa60" providerId="ADAL" clId="{8E3FCB20-AB50-438C-87B8-77D4EADC11BC}" dt="2022-02-17T12:44:28.136" v="8943" actId="1035"/>
          <ac:spMkLst>
            <pc:docMk/>
            <pc:sldMk cId="0" sldId="265"/>
            <ac:spMk id="260" creationId="{047AF199-5BF4-47C7-8B7E-CFC9C396F286}"/>
          </ac:spMkLst>
        </pc:spChg>
        <pc:spChg chg="mod">
          <ac:chgData name="Raquel Encinas" userId="a3e41fcd-6e3c-4c0b-aebb-42484b99fa60" providerId="ADAL" clId="{8E3FCB20-AB50-438C-87B8-77D4EADC11BC}" dt="2022-02-17T12:44:28.136" v="8943" actId="1035"/>
          <ac:spMkLst>
            <pc:docMk/>
            <pc:sldMk cId="0" sldId="265"/>
            <ac:spMk id="261" creationId="{EAFF5257-E5B7-4E86-AD5B-0A9EFC8EF25B}"/>
          </ac:spMkLst>
        </pc:spChg>
        <pc:spChg chg="mod">
          <ac:chgData name="Raquel Encinas" userId="a3e41fcd-6e3c-4c0b-aebb-42484b99fa60" providerId="ADAL" clId="{8E3FCB20-AB50-438C-87B8-77D4EADC11BC}" dt="2022-02-17T12:44:28.136" v="8943" actId="1035"/>
          <ac:spMkLst>
            <pc:docMk/>
            <pc:sldMk cId="0" sldId="265"/>
            <ac:spMk id="262" creationId="{B5FA11E4-D42D-4D7B-A220-723D9C895404}"/>
          </ac:spMkLst>
        </pc:spChg>
        <pc:spChg chg="mod">
          <ac:chgData name="Raquel Encinas" userId="a3e41fcd-6e3c-4c0b-aebb-42484b99fa60" providerId="ADAL" clId="{8E3FCB20-AB50-438C-87B8-77D4EADC11BC}" dt="2022-02-17T12:44:28.136" v="8943" actId="1035"/>
          <ac:spMkLst>
            <pc:docMk/>
            <pc:sldMk cId="0" sldId="265"/>
            <ac:spMk id="263" creationId="{B2EEE810-9483-4C25-8EB4-4CE331118330}"/>
          </ac:spMkLst>
        </pc:spChg>
        <pc:spChg chg="mod">
          <ac:chgData name="Raquel Encinas" userId="a3e41fcd-6e3c-4c0b-aebb-42484b99fa60" providerId="ADAL" clId="{8E3FCB20-AB50-438C-87B8-77D4EADC11BC}" dt="2022-02-17T12:44:28.136" v="8943" actId="1035"/>
          <ac:spMkLst>
            <pc:docMk/>
            <pc:sldMk cId="0" sldId="265"/>
            <ac:spMk id="264" creationId="{419180ED-1189-4977-BCF3-4F5CBC7D84AD}"/>
          </ac:spMkLst>
        </pc:spChg>
        <pc:spChg chg="mod">
          <ac:chgData name="Raquel Encinas" userId="a3e41fcd-6e3c-4c0b-aebb-42484b99fa60" providerId="ADAL" clId="{8E3FCB20-AB50-438C-87B8-77D4EADC11BC}" dt="2022-02-17T12:44:28.136" v="8943" actId="1035"/>
          <ac:spMkLst>
            <pc:docMk/>
            <pc:sldMk cId="0" sldId="265"/>
            <ac:spMk id="265" creationId="{9443D1C1-EDD2-4E45-ABDF-FFFDA2AA84AC}"/>
          </ac:spMkLst>
        </pc:spChg>
        <pc:spChg chg="mod">
          <ac:chgData name="Raquel Encinas" userId="a3e41fcd-6e3c-4c0b-aebb-42484b99fa60" providerId="ADAL" clId="{8E3FCB20-AB50-438C-87B8-77D4EADC11BC}" dt="2022-02-17T12:44:28.136" v="8943" actId="1035"/>
          <ac:spMkLst>
            <pc:docMk/>
            <pc:sldMk cId="0" sldId="265"/>
            <ac:spMk id="266" creationId="{91A2C21E-15F7-4B93-A4B7-D1553693D260}"/>
          </ac:spMkLst>
        </pc:spChg>
        <pc:spChg chg="mod">
          <ac:chgData name="Raquel Encinas" userId="a3e41fcd-6e3c-4c0b-aebb-42484b99fa60" providerId="ADAL" clId="{8E3FCB20-AB50-438C-87B8-77D4EADC11BC}" dt="2022-02-17T12:44:28.136" v="8943" actId="1035"/>
          <ac:spMkLst>
            <pc:docMk/>
            <pc:sldMk cId="0" sldId="265"/>
            <ac:spMk id="267" creationId="{8E519978-8A89-4CD7-8083-B38FA6C83281}"/>
          </ac:spMkLst>
        </pc:spChg>
        <pc:spChg chg="mod">
          <ac:chgData name="Raquel Encinas" userId="a3e41fcd-6e3c-4c0b-aebb-42484b99fa60" providerId="ADAL" clId="{8E3FCB20-AB50-438C-87B8-77D4EADC11BC}" dt="2022-02-17T12:44:28.136" v="8943" actId="1035"/>
          <ac:spMkLst>
            <pc:docMk/>
            <pc:sldMk cId="0" sldId="265"/>
            <ac:spMk id="268" creationId="{AF812554-64F1-4AD7-8D3A-4B5D6987A598}"/>
          </ac:spMkLst>
        </pc:spChg>
        <pc:spChg chg="mod">
          <ac:chgData name="Raquel Encinas" userId="a3e41fcd-6e3c-4c0b-aebb-42484b99fa60" providerId="ADAL" clId="{8E3FCB20-AB50-438C-87B8-77D4EADC11BC}" dt="2022-02-17T12:44:28.136" v="8943" actId="1035"/>
          <ac:spMkLst>
            <pc:docMk/>
            <pc:sldMk cId="0" sldId="265"/>
            <ac:spMk id="269" creationId="{76FD9EF5-7711-4AFE-A47E-503B85D3D399}"/>
          </ac:spMkLst>
        </pc:spChg>
        <pc:spChg chg="mod">
          <ac:chgData name="Raquel Encinas" userId="a3e41fcd-6e3c-4c0b-aebb-42484b99fa60" providerId="ADAL" clId="{8E3FCB20-AB50-438C-87B8-77D4EADC11BC}" dt="2022-02-17T12:44:28.136" v="8943" actId="1035"/>
          <ac:spMkLst>
            <pc:docMk/>
            <pc:sldMk cId="0" sldId="265"/>
            <ac:spMk id="270" creationId="{CC08149B-96E0-47F3-886B-E652D02DA737}"/>
          </ac:spMkLst>
        </pc:spChg>
        <pc:spChg chg="mod">
          <ac:chgData name="Raquel Encinas" userId="a3e41fcd-6e3c-4c0b-aebb-42484b99fa60" providerId="ADAL" clId="{8E3FCB20-AB50-438C-87B8-77D4EADC11BC}" dt="2022-02-17T12:44:28.136" v="8943" actId="1035"/>
          <ac:spMkLst>
            <pc:docMk/>
            <pc:sldMk cId="0" sldId="265"/>
            <ac:spMk id="271" creationId="{78CF9D27-2BE8-4CBC-BA5B-2C27784BBAC5}"/>
          </ac:spMkLst>
        </pc:spChg>
        <pc:spChg chg="mod">
          <ac:chgData name="Raquel Encinas" userId="a3e41fcd-6e3c-4c0b-aebb-42484b99fa60" providerId="ADAL" clId="{8E3FCB20-AB50-438C-87B8-77D4EADC11BC}" dt="2022-02-17T12:44:28.136" v="8943" actId="1035"/>
          <ac:spMkLst>
            <pc:docMk/>
            <pc:sldMk cId="0" sldId="265"/>
            <ac:spMk id="272" creationId="{A65C6780-C1B6-4C1F-87EF-11C9A159A1E3}"/>
          </ac:spMkLst>
        </pc:spChg>
        <pc:spChg chg="mod">
          <ac:chgData name="Raquel Encinas" userId="a3e41fcd-6e3c-4c0b-aebb-42484b99fa60" providerId="ADAL" clId="{8E3FCB20-AB50-438C-87B8-77D4EADC11BC}" dt="2022-02-17T12:44:28.136" v="8943" actId="1035"/>
          <ac:spMkLst>
            <pc:docMk/>
            <pc:sldMk cId="0" sldId="265"/>
            <ac:spMk id="273" creationId="{6C15E18E-32AD-4417-A987-2CCA04F852F9}"/>
          </ac:spMkLst>
        </pc:spChg>
        <pc:spChg chg="mod">
          <ac:chgData name="Raquel Encinas" userId="a3e41fcd-6e3c-4c0b-aebb-42484b99fa60" providerId="ADAL" clId="{8E3FCB20-AB50-438C-87B8-77D4EADC11BC}" dt="2022-02-17T12:44:28.136" v="8943" actId="1035"/>
          <ac:spMkLst>
            <pc:docMk/>
            <pc:sldMk cId="0" sldId="265"/>
            <ac:spMk id="274" creationId="{7AF00D3A-AD4D-4376-B28E-98007D97E8C7}"/>
          </ac:spMkLst>
        </pc:spChg>
        <pc:spChg chg="mod">
          <ac:chgData name="Raquel Encinas" userId="a3e41fcd-6e3c-4c0b-aebb-42484b99fa60" providerId="ADAL" clId="{8E3FCB20-AB50-438C-87B8-77D4EADC11BC}" dt="2022-02-17T12:44:28.136" v="8943" actId="1035"/>
          <ac:spMkLst>
            <pc:docMk/>
            <pc:sldMk cId="0" sldId="265"/>
            <ac:spMk id="275" creationId="{ECE3313E-4DC8-41B2-9336-A2F244920771}"/>
          </ac:spMkLst>
        </pc:spChg>
        <pc:spChg chg="mod">
          <ac:chgData name="Raquel Encinas" userId="a3e41fcd-6e3c-4c0b-aebb-42484b99fa60" providerId="ADAL" clId="{8E3FCB20-AB50-438C-87B8-77D4EADC11BC}" dt="2022-02-17T12:44:28.136" v="8943" actId="1035"/>
          <ac:spMkLst>
            <pc:docMk/>
            <pc:sldMk cId="0" sldId="265"/>
            <ac:spMk id="276" creationId="{812A05FD-FC6D-4CE6-8172-4916210E8F49}"/>
          </ac:spMkLst>
        </pc:spChg>
        <pc:spChg chg="mod">
          <ac:chgData name="Raquel Encinas" userId="a3e41fcd-6e3c-4c0b-aebb-42484b99fa60" providerId="ADAL" clId="{8E3FCB20-AB50-438C-87B8-77D4EADC11BC}" dt="2022-02-17T12:44:28.136" v="8943" actId="1035"/>
          <ac:spMkLst>
            <pc:docMk/>
            <pc:sldMk cId="0" sldId="265"/>
            <ac:spMk id="277" creationId="{1FA935D5-3571-4967-8CFF-3A38E201871E}"/>
          </ac:spMkLst>
        </pc:spChg>
        <pc:spChg chg="mod">
          <ac:chgData name="Raquel Encinas" userId="a3e41fcd-6e3c-4c0b-aebb-42484b99fa60" providerId="ADAL" clId="{8E3FCB20-AB50-438C-87B8-77D4EADC11BC}" dt="2022-02-17T12:44:28.136" v="8943" actId="1035"/>
          <ac:spMkLst>
            <pc:docMk/>
            <pc:sldMk cId="0" sldId="265"/>
            <ac:spMk id="278" creationId="{501B4580-C8BE-4117-948C-A310E87B854B}"/>
          </ac:spMkLst>
        </pc:spChg>
        <pc:spChg chg="mod">
          <ac:chgData name="Raquel Encinas" userId="a3e41fcd-6e3c-4c0b-aebb-42484b99fa60" providerId="ADAL" clId="{8E3FCB20-AB50-438C-87B8-77D4EADC11BC}" dt="2022-02-17T12:44:28.136" v="8943" actId="1035"/>
          <ac:spMkLst>
            <pc:docMk/>
            <pc:sldMk cId="0" sldId="265"/>
            <ac:spMk id="279" creationId="{372A72A7-2D55-4099-8F9D-8BB40F55FE17}"/>
          </ac:spMkLst>
        </pc:spChg>
        <pc:spChg chg="mod">
          <ac:chgData name="Raquel Encinas" userId="a3e41fcd-6e3c-4c0b-aebb-42484b99fa60" providerId="ADAL" clId="{8E3FCB20-AB50-438C-87B8-77D4EADC11BC}" dt="2022-02-17T12:44:28.136" v="8943" actId="1035"/>
          <ac:spMkLst>
            <pc:docMk/>
            <pc:sldMk cId="0" sldId="265"/>
            <ac:spMk id="280" creationId="{927815EE-7DB4-4421-9780-796C5D095D97}"/>
          </ac:spMkLst>
        </pc:spChg>
        <pc:spChg chg="mod">
          <ac:chgData name="Raquel Encinas" userId="a3e41fcd-6e3c-4c0b-aebb-42484b99fa60" providerId="ADAL" clId="{8E3FCB20-AB50-438C-87B8-77D4EADC11BC}" dt="2022-02-17T12:44:28.136" v="8943" actId="1035"/>
          <ac:spMkLst>
            <pc:docMk/>
            <pc:sldMk cId="0" sldId="265"/>
            <ac:spMk id="281" creationId="{6C4D6D18-6325-4F66-9A08-EDCFD53C55D0}"/>
          </ac:spMkLst>
        </pc:spChg>
        <pc:spChg chg="mod">
          <ac:chgData name="Raquel Encinas" userId="a3e41fcd-6e3c-4c0b-aebb-42484b99fa60" providerId="ADAL" clId="{8E3FCB20-AB50-438C-87B8-77D4EADC11BC}" dt="2022-02-17T12:44:28.136" v="8943" actId="1035"/>
          <ac:spMkLst>
            <pc:docMk/>
            <pc:sldMk cId="0" sldId="265"/>
            <ac:spMk id="282" creationId="{3671E13D-A8AD-436F-8A64-15BB32152020}"/>
          </ac:spMkLst>
        </pc:spChg>
        <pc:spChg chg="mod">
          <ac:chgData name="Raquel Encinas" userId="a3e41fcd-6e3c-4c0b-aebb-42484b99fa60" providerId="ADAL" clId="{8E3FCB20-AB50-438C-87B8-77D4EADC11BC}" dt="2022-02-17T12:44:28.136" v="8943" actId="1035"/>
          <ac:spMkLst>
            <pc:docMk/>
            <pc:sldMk cId="0" sldId="265"/>
            <ac:spMk id="283" creationId="{3150B97D-A41A-44C0-8D1C-BED0C719B19B}"/>
          </ac:spMkLst>
        </pc:spChg>
        <pc:spChg chg="mod">
          <ac:chgData name="Raquel Encinas" userId="a3e41fcd-6e3c-4c0b-aebb-42484b99fa60" providerId="ADAL" clId="{8E3FCB20-AB50-438C-87B8-77D4EADC11BC}" dt="2022-02-17T12:44:28.136" v="8943" actId="1035"/>
          <ac:spMkLst>
            <pc:docMk/>
            <pc:sldMk cId="0" sldId="265"/>
            <ac:spMk id="284" creationId="{9F6E84D1-A35D-46F9-BC6A-02BCA3733D90}"/>
          </ac:spMkLst>
        </pc:spChg>
        <pc:spChg chg="mod">
          <ac:chgData name="Raquel Encinas" userId="a3e41fcd-6e3c-4c0b-aebb-42484b99fa60" providerId="ADAL" clId="{8E3FCB20-AB50-438C-87B8-77D4EADC11BC}" dt="2022-02-17T12:44:28.136" v="8943" actId="1035"/>
          <ac:spMkLst>
            <pc:docMk/>
            <pc:sldMk cId="0" sldId="265"/>
            <ac:spMk id="285" creationId="{BF59DC95-BF7D-4CC4-A612-64B249BDB1B5}"/>
          </ac:spMkLst>
        </pc:spChg>
        <pc:spChg chg="mod">
          <ac:chgData name="Raquel Encinas" userId="a3e41fcd-6e3c-4c0b-aebb-42484b99fa60" providerId="ADAL" clId="{8E3FCB20-AB50-438C-87B8-77D4EADC11BC}" dt="2022-02-17T12:44:28.136" v="8943" actId="1035"/>
          <ac:spMkLst>
            <pc:docMk/>
            <pc:sldMk cId="0" sldId="265"/>
            <ac:spMk id="286" creationId="{E6962B43-6498-4A4B-869B-834BE05196B5}"/>
          </ac:spMkLst>
        </pc:spChg>
        <pc:spChg chg="mod">
          <ac:chgData name="Raquel Encinas" userId="a3e41fcd-6e3c-4c0b-aebb-42484b99fa60" providerId="ADAL" clId="{8E3FCB20-AB50-438C-87B8-77D4EADC11BC}" dt="2022-02-17T12:44:28.136" v="8943" actId="1035"/>
          <ac:spMkLst>
            <pc:docMk/>
            <pc:sldMk cId="0" sldId="265"/>
            <ac:spMk id="287" creationId="{79525312-9C30-4F52-BFCD-2F8F76910B7F}"/>
          </ac:spMkLst>
        </pc:spChg>
        <pc:spChg chg="mod">
          <ac:chgData name="Raquel Encinas" userId="a3e41fcd-6e3c-4c0b-aebb-42484b99fa60" providerId="ADAL" clId="{8E3FCB20-AB50-438C-87B8-77D4EADC11BC}" dt="2022-02-17T12:44:28.136" v="8943" actId="1035"/>
          <ac:spMkLst>
            <pc:docMk/>
            <pc:sldMk cId="0" sldId="265"/>
            <ac:spMk id="288" creationId="{4D5B607F-D80E-4CA0-8B92-F6CEB3405145}"/>
          </ac:spMkLst>
        </pc:spChg>
        <pc:spChg chg="mod">
          <ac:chgData name="Raquel Encinas" userId="a3e41fcd-6e3c-4c0b-aebb-42484b99fa60" providerId="ADAL" clId="{8E3FCB20-AB50-438C-87B8-77D4EADC11BC}" dt="2022-02-17T12:44:28.136" v="8943" actId="1035"/>
          <ac:spMkLst>
            <pc:docMk/>
            <pc:sldMk cId="0" sldId="265"/>
            <ac:spMk id="289" creationId="{8BED5DA4-4BAA-4866-A860-50E7AF080D11}"/>
          </ac:spMkLst>
        </pc:spChg>
        <pc:spChg chg="mod">
          <ac:chgData name="Raquel Encinas" userId="a3e41fcd-6e3c-4c0b-aebb-42484b99fa60" providerId="ADAL" clId="{8E3FCB20-AB50-438C-87B8-77D4EADC11BC}" dt="2022-02-17T12:44:28.136" v="8943" actId="1035"/>
          <ac:spMkLst>
            <pc:docMk/>
            <pc:sldMk cId="0" sldId="265"/>
            <ac:spMk id="290" creationId="{DEBC0626-24E8-406C-8E19-9A183B17004B}"/>
          </ac:spMkLst>
        </pc:spChg>
        <pc:spChg chg="mod">
          <ac:chgData name="Raquel Encinas" userId="a3e41fcd-6e3c-4c0b-aebb-42484b99fa60" providerId="ADAL" clId="{8E3FCB20-AB50-438C-87B8-77D4EADC11BC}" dt="2022-02-17T12:44:28.136" v="8943" actId="1035"/>
          <ac:spMkLst>
            <pc:docMk/>
            <pc:sldMk cId="0" sldId="265"/>
            <ac:spMk id="291" creationId="{EE617CB0-A4D1-4A82-91C6-C899F235899B}"/>
          </ac:spMkLst>
        </pc:spChg>
        <pc:spChg chg="mod">
          <ac:chgData name="Raquel Encinas" userId="a3e41fcd-6e3c-4c0b-aebb-42484b99fa60" providerId="ADAL" clId="{8E3FCB20-AB50-438C-87B8-77D4EADC11BC}" dt="2022-02-17T12:44:28.136" v="8943" actId="1035"/>
          <ac:spMkLst>
            <pc:docMk/>
            <pc:sldMk cId="0" sldId="265"/>
            <ac:spMk id="292" creationId="{0DB4957F-80B4-4579-AAF9-35B2787D3F89}"/>
          </ac:spMkLst>
        </pc:spChg>
        <pc:spChg chg="mod">
          <ac:chgData name="Raquel Encinas" userId="a3e41fcd-6e3c-4c0b-aebb-42484b99fa60" providerId="ADAL" clId="{8E3FCB20-AB50-438C-87B8-77D4EADC11BC}" dt="2022-02-17T12:44:28.136" v="8943" actId="1035"/>
          <ac:spMkLst>
            <pc:docMk/>
            <pc:sldMk cId="0" sldId="265"/>
            <ac:spMk id="293" creationId="{9DEF3D00-5BED-4BBF-A82D-60473E525570}"/>
          </ac:spMkLst>
        </pc:spChg>
        <pc:spChg chg="mod">
          <ac:chgData name="Raquel Encinas" userId="a3e41fcd-6e3c-4c0b-aebb-42484b99fa60" providerId="ADAL" clId="{8E3FCB20-AB50-438C-87B8-77D4EADC11BC}" dt="2022-02-17T12:44:28.136" v="8943" actId="1035"/>
          <ac:spMkLst>
            <pc:docMk/>
            <pc:sldMk cId="0" sldId="265"/>
            <ac:spMk id="294" creationId="{B6C8F989-91F2-4CA2-9701-8CF4F261199D}"/>
          </ac:spMkLst>
        </pc:spChg>
        <pc:spChg chg="mod">
          <ac:chgData name="Raquel Encinas" userId="a3e41fcd-6e3c-4c0b-aebb-42484b99fa60" providerId="ADAL" clId="{8E3FCB20-AB50-438C-87B8-77D4EADC11BC}" dt="2022-02-17T12:44:28.136" v="8943" actId="1035"/>
          <ac:spMkLst>
            <pc:docMk/>
            <pc:sldMk cId="0" sldId="265"/>
            <ac:spMk id="295" creationId="{C89D8B77-DC43-4A29-88D3-34638B323827}"/>
          </ac:spMkLst>
        </pc:spChg>
        <pc:spChg chg="mod">
          <ac:chgData name="Raquel Encinas" userId="a3e41fcd-6e3c-4c0b-aebb-42484b99fa60" providerId="ADAL" clId="{8E3FCB20-AB50-438C-87B8-77D4EADC11BC}" dt="2022-02-17T12:44:28.136" v="8943" actId="1035"/>
          <ac:spMkLst>
            <pc:docMk/>
            <pc:sldMk cId="0" sldId="265"/>
            <ac:spMk id="296" creationId="{1B0EF3A0-04F7-45B6-A5EB-B2CE8697895C}"/>
          </ac:spMkLst>
        </pc:spChg>
        <pc:spChg chg="mod">
          <ac:chgData name="Raquel Encinas" userId="a3e41fcd-6e3c-4c0b-aebb-42484b99fa60" providerId="ADAL" clId="{8E3FCB20-AB50-438C-87B8-77D4EADC11BC}" dt="2022-02-17T12:44:28.136" v="8943" actId="1035"/>
          <ac:spMkLst>
            <pc:docMk/>
            <pc:sldMk cId="0" sldId="265"/>
            <ac:spMk id="297" creationId="{9BF68B8D-FF02-48A4-986D-73E9D40C6985}"/>
          </ac:spMkLst>
        </pc:spChg>
        <pc:spChg chg="mod">
          <ac:chgData name="Raquel Encinas" userId="a3e41fcd-6e3c-4c0b-aebb-42484b99fa60" providerId="ADAL" clId="{8E3FCB20-AB50-438C-87B8-77D4EADC11BC}" dt="2022-02-17T12:44:28.136" v="8943" actId="1035"/>
          <ac:spMkLst>
            <pc:docMk/>
            <pc:sldMk cId="0" sldId="265"/>
            <ac:spMk id="298" creationId="{AA330EC7-E050-46A5-91CA-7B198507C7F7}"/>
          </ac:spMkLst>
        </pc:spChg>
        <pc:spChg chg="mod">
          <ac:chgData name="Raquel Encinas" userId="a3e41fcd-6e3c-4c0b-aebb-42484b99fa60" providerId="ADAL" clId="{8E3FCB20-AB50-438C-87B8-77D4EADC11BC}" dt="2022-02-17T12:44:28.136" v="8943" actId="1035"/>
          <ac:spMkLst>
            <pc:docMk/>
            <pc:sldMk cId="0" sldId="265"/>
            <ac:spMk id="299" creationId="{D3AEA171-C784-4E28-90D8-ABDB3600A815}"/>
          </ac:spMkLst>
        </pc:spChg>
        <pc:spChg chg="mod">
          <ac:chgData name="Raquel Encinas" userId="a3e41fcd-6e3c-4c0b-aebb-42484b99fa60" providerId="ADAL" clId="{8E3FCB20-AB50-438C-87B8-77D4EADC11BC}" dt="2022-02-17T12:44:28.136" v="8943" actId="1035"/>
          <ac:spMkLst>
            <pc:docMk/>
            <pc:sldMk cId="0" sldId="265"/>
            <ac:spMk id="300" creationId="{D3691AE2-C2A6-4498-9EF3-9F4219B8B0C3}"/>
          </ac:spMkLst>
        </pc:spChg>
        <pc:spChg chg="mod">
          <ac:chgData name="Raquel Encinas" userId="a3e41fcd-6e3c-4c0b-aebb-42484b99fa60" providerId="ADAL" clId="{8E3FCB20-AB50-438C-87B8-77D4EADC11BC}" dt="2022-02-17T12:44:28.136" v="8943" actId="1035"/>
          <ac:spMkLst>
            <pc:docMk/>
            <pc:sldMk cId="0" sldId="265"/>
            <ac:spMk id="301" creationId="{14657D7B-7A13-430A-B65C-CDC44D7C87CB}"/>
          </ac:spMkLst>
        </pc:spChg>
        <pc:spChg chg="mod">
          <ac:chgData name="Raquel Encinas" userId="a3e41fcd-6e3c-4c0b-aebb-42484b99fa60" providerId="ADAL" clId="{8E3FCB20-AB50-438C-87B8-77D4EADC11BC}" dt="2022-02-17T12:44:28.136" v="8943" actId="1035"/>
          <ac:spMkLst>
            <pc:docMk/>
            <pc:sldMk cId="0" sldId="265"/>
            <ac:spMk id="302" creationId="{3B658F8D-F81D-49FB-B937-20287CE5E6B7}"/>
          </ac:spMkLst>
        </pc:spChg>
        <pc:spChg chg="mod">
          <ac:chgData name="Raquel Encinas" userId="a3e41fcd-6e3c-4c0b-aebb-42484b99fa60" providerId="ADAL" clId="{8E3FCB20-AB50-438C-87B8-77D4EADC11BC}" dt="2022-02-17T12:44:28.136" v="8943" actId="1035"/>
          <ac:spMkLst>
            <pc:docMk/>
            <pc:sldMk cId="0" sldId="265"/>
            <ac:spMk id="303" creationId="{494E179C-4D78-41E4-AC3C-7131E503FBBD}"/>
          </ac:spMkLst>
        </pc:spChg>
        <pc:spChg chg="mod">
          <ac:chgData name="Raquel Encinas" userId="a3e41fcd-6e3c-4c0b-aebb-42484b99fa60" providerId="ADAL" clId="{8E3FCB20-AB50-438C-87B8-77D4EADC11BC}" dt="2022-02-17T12:44:28.136" v="8943" actId="1035"/>
          <ac:spMkLst>
            <pc:docMk/>
            <pc:sldMk cId="0" sldId="265"/>
            <ac:spMk id="304" creationId="{69E8229B-A60C-4765-9222-9F5A7AFD1BBE}"/>
          </ac:spMkLst>
        </pc:spChg>
        <pc:spChg chg="mod">
          <ac:chgData name="Raquel Encinas" userId="a3e41fcd-6e3c-4c0b-aebb-42484b99fa60" providerId="ADAL" clId="{8E3FCB20-AB50-438C-87B8-77D4EADC11BC}" dt="2022-02-17T12:44:28.136" v="8943" actId="1035"/>
          <ac:spMkLst>
            <pc:docMk/>
            <pc:sldMk cId="0" sldId="265"/>
            <ac:spMk id="305" creationId="{4EA349F8-9B48-40CB-BAF2-3143FC7B4E5A}"/>
          </ac:spMkLst>
        </pc:spChg>
        <pc:spChg chg="mod">
          <ac:chgData name="Raquel Encinas" userId="a3e41fcd-6e3c-4c0b-aebb-42484b99fa60" providerId="ADAL" clId="{8E3FCB20-AB50-438C-87B8-77D4EADC11BC}" dt="2022-02-17T12:44:28.136" v="8943" actId="1035"/>
          <ac:spMkLst>
            <pc:docMk/>
            <pc:sldMk cId="0" sldId="265"/>
            <ac:spMk id="306" creationId="{B4E3E521-A34E-4050-BBF1-7661B2458F7D}"/>
          </ac:spMkLst>
        </pc:spChg>
        <pc:spChg chg="mod">
          <ac:chgData name="Raquel Encinas" userId="a3e41fcd-6e3c-4c0b-aebb-42484b99fa60" providerId="ADAL" clId="{8E3FCB20-AB50-438C-87B8-77D4EADC11BC}" dt="2022-02-17T12:44:28.136" v="8943" actId="1035"/>
          <ac:spMkLst>
            <pc:docMk/>
            <pc:sldMk cId="0" sldId="265"/>
            <ac:spMk id="307" creationId="{B09B5D1B-20D2-4D45-854C-5FB10E6FEC1F}"/>
          </ac:spMkLst>
        </pc:spChg>
        <pc:spChg chg="mod">
          <ac:chgData name="Raquel Encinas" userId="a3e41fcd-6e3c-4c0b-aebb-42484b99fa60" providerId="ADAL" clId="{8E3FCB20-AB50-438C-87B8-77D4EADC11BC}" dt="2022-02-17T12:44:28.136" v="8943" actId="1035"/>
          <ac:spMkLst>
            <pc:docMk/>
            <pc:sldMk cId="0" sldId="265"/>
            <ac:spMk id="308" creationId="{BA2F65D6-BE1E-4D25-969B-3488E1DCB841}"/>
          </ac:spMkLst>
        </pc:spChg>
        <pc:spChg chg="mod">
          <ac:chgData name="Raquel Encinas" userId="a3e41fcd-6e3c-4c0b-aebb-42484b99fa60" providerId="ADAL" clId="{8E3FCB20-AB50-438C-87B8-77D4EADC11BC}" dt="2022-02-17T12:44:28.136" v="8943" actId="1035"/>
          <ac:spMkLst>
            <pc:docMk/>
            <pc:sldMk cId="0" sldId="265"/>
            <ac:spMk id="309" creationId="{39F0D99D-C56A-489F-AF22-1704BDBD83BF}"/>
          </ac:spMkLst>
        </pc:spChg>
        <pc:spChg chg="mod">
          <ac:chgData name="Raquel Encinas" userId="a3e41fcd-6e3c-4c0b-aebb-42484b99fa60" providerId="ADAL" clId="{8E3FCB20-AB50-438C-87B8-77D4EADC11BC}" dt="2022-02-17T12:44:28.136" v="8943" actId="1035"/>
          <ac:spMkLst>
            <pc:docMk/>
            <pc:sldMk cId="0" sldId="265"/>
            <ac:spMk id="310" creationId="{03905539-D1A7-4C8D-9E0B-CB6AED527E26}"/>
          </ac:spMkLst>
        </pc:spChg>
        <pc:spChg chg="mod">
          <ac:chgData name="Raquel Encinas" userId="a3e41fcd-6e3c-4c0b-aebb-42484b99fa60" providerId="ADAL" clId="{8E3FCB20-AB50-438C-87B8-77D4EADC11BC}" dt="2022-02-17T12:44:28.136" v="8943" actId="1035"/>
          <ac:spMkLst>
            <pc:docMk/>
            <pc:sldMk cId="0" sldId="265"/>
            <ac:spMk id="311" creationId="{3A776092-1D5B-47EF-9BDA-1123E25E69F3}"/>
          </ac:spMkLst>
        </pc:spChg>
        <pc:spChg chg="mod">
          <ac:chgData name="Raquel Encinas" userId="a3e41fcd-6e3c-4c0b-aebb-42484b99fa60" providerId="ADAL" clId="{8E3FCB20-AB50-438C-87B8-77D4EADC11BC}" dt="2022-02-17T12:44:28.136" v="8943" actId="1035"/>
          <ac:spMkLst>
            <pc:docMk/>
            <pc:sldMk cId="0" sldId="265"/>
            <ac:spMk id="312" creationId="{87D612E5-AEDA-40E7-A5F0-B41950165D89}"/>
          </ac:spMkLst>
        </pc:spChg>
        <pc:spChg chg="mod">
          <ac:chgData name="Raquel Encinas" userId="a3e41fcd-6e3c-4c0b-aebb-42484b99fa60" providerId="ADAL" clId="{8E3FCB20-AB50-438C-87B8-77D4EADC11BC}" dt="2022-02-17T12:44:28.136" v="8943" actId="1035"/>
          <ac:spMkLst>
            <pc:docMk/>
            <pc:sldMk cId="0" sldId="265"/>
            <ac:spMk id="313" creationId="{B2BCD431-E58F-4BB0-9A85-B91D03EB60B6}"/>
          </ac:spMkLst>
        </pc:spChg>
        <pc:spChg chg="mod">
          <ac:chgData name="Raquel Encinas" userId="a3e41fcd-6e3c-4c0b-aebb-42484b99fa60" providerId="ADAL" clId="{8E3FCB20-AB50-438C-87B8-77D4EADC11BC}" dt="2022-02-17T12:44:28.136" v="8943" actId="1035"/>
          <ac:spMkLst>
            <pc:docMk/>
            <pc:sldMk cId="0" sldId="265"/>
            <ac:spMk id="314" creationId="{DB0B0142-6B94-4750-8843-A91AF1EBC595}"/>
          </ac:spMkLst>
        </pc:spChg>
        <pc:spChg chg="mod">
          <ac:chgData name="Raquel Encinas" userId="a3e41fcd-6e3c-4c0b-aebb-42484b99fa60" providerId="ADAL" clId="{8E3FCB20-AB50-438C-87B8-77D4EADC11BC}" dt="2022-02-17T12:44:28.136" v="8943" actId="1035"/>
          <ac:spMkLst>
            <pc:docMk/>
            <pc:sldMk cId="0" sldId="265"/>
            <ac:spMk id="315" creationId="{6AE6E5E7-C76F-4691-98A4-A934D5520A24}"/>
          </ac:spMkLst>
        </pc:spChg>
        <pc:spChg chg="mod">
          <ac:chgData name="Raquel Encinas" userId="a3e41fcd-6e3c-4c0b-aebb-42484b99fa60" providerId="ADAL" clId="{8E3FCB20-AB50-438C-87B8-77D4EADC11BC}" dt="2022-02-17T12:44:28.136" v="8943" actId="1035"/>
          <ac:spMkLst>
            <pc:docMk/>
            <pc:sldMk cId="0" sldId="265"/>
            <ac:spMk id="316" creationId="{0645BDC5-CBF5-46AA-900B-303FEACB1073}"/>
          </ac:spMkLst>
        </pc:spChg>
        <pc:spChg chg="mod">
          <ac:chgData name="Raquel Encinas" userId="a3e41fcd-6e3c-4c0b-aebb-42484b99fa60" providerId="ADAL" clId="{8E3FCB20-AB50-438C-87B8-77D4EADC11BC}" dt="2022-02-17T12:44:28.136" v="8943" actId="1035"/>
          <ac:spMkLst>
            <pc:docMk/>
            <pc:sldMk cId="0" sldId="265"/>
            <ac:spMk id="317" creationId="{48E67DAD-1F71-4486-9B7C-085AEE4F9CF7}"/>
          </ac:spMkLst>
        </pc:spChg>
        <pc:spChg chg="mod">
          <ac:chgData name="Raquel Encinas" userId="a3e41fcd-6e3c-4c0b-aebb-42484b99fa60" providerId="ADAL" clId="{8E3FCB20-AB50-438C-87B8-77D4EADC11BC}" dt="2022-02-17T12:44:28.136" v="8943" actId="1035"/>
          <ac:spMkLst>
            <pc:docMk/>
            <pc:sldMk cId="0" sldId="265"/>
            <ac:spMk id="318" creationId="{A7839F37-6E0A-40BB-96BD-FF000F216B5E}"/>
          </ac:spMkLst>
        </pc:spChg>
        <pc:spChg chg="mod">
          <ac:chgData name="Raquel Encinas" userId="a3e41fcd-6e3c-4c0b-aebb-42484b99fa60" providerId="ADAL" clId="{8E3FCB20-AB50-438C-87B8-77D4EADC11BC}" dt="2022-02-17T12:44:28.136" v="8943" actId="1035"/>
          <ac:spMkLst>
            <pc:docMk/>
            <pc:sldMk cId="0" sldId="265"/>
            <ac:spMk id="319" creationId="{084555D5-049E-4733-9817-7E0F3B635007}"/>
          </ac:spMkLst>
        </pc:spChg>
        <pc:spChg chg="mod">
          <ac:chgData name="Raquel Encinas" userId="a3e41fcd-6e3c-4c0b-aebb-42484b99fa60" providerId="ADAL" clId="{8E3FCB20-AB50-438C-87B8-77D4EADC11BC}" dt="2022-02-17T12:44:28.136" v="8943" actId="1035"/>
          <ac:spMkLst>
            <pc:docMk/>
            <pc:sldMk cId="0" sldId="265"/>
            <ac:spMk id="320" creationId="{F5F74C3A-EA37-446C-82C5-8DCD5BC9FE6C}"/>
          </ac:spMkLst>
        </pc:spChg>
        <pc:spChg chg="mod">
          <ac:chgData name="Raquel Encinas" userId="a3e41fcd-6e3c-4c0b-aebb-42484b99fa60" providerId="ADAL" clId="{8E3FCB20-AB50-438C-87B8-77D4EADC11BC}" dt="2022-02-17T12:44:28.136" v="8943" actId="1035"/>
          <ac:spMkLst>
            <pc:docMk/>
            <pc:sldMk cId="0" sldId="265"/>
            <ac:spMk id="321" creationId="{525C5478-4140-49DC-B606-98087F20303B}"/>
          </ac:spMkLst>
        </pc:spChg>
        <pc:spChg chg="mod">
          <ac:chgData name="Raquel Encinas" userId="a3e41fcd-6e3c-4c0b-aebb-42484b99fa60" providerId="ADAL" clId="{8E3FCB20-AB50-438C-87B8-77D4EADC11BC}" dt="2022-02-17T12:44:28.136" v="8943" actId="1035"/>
          <ac:spMkLst>
            <pc:docMk/>
            <pc:sldMk cId="0" sldId="265"/>
            <ac:spMk id="322" creationId="{FEB8E9C2-EF4F-4933-A035-B7DA6B0C4DFA}"/>
          </ac:spMkLst>
        </pc:spChg>
        <pc:spChg chg="mod">
          <ac:chgData name="Raquel Encinas" userId="a3e41fcd-6e3c-4c0b-aebb-42484b99fa60" providerId="ADAL" clId="{8E3FCB20-AB50-438C-87B8-77D4EADC11BC}" dt="2022-02-17T12:44:28.136" v="8943" actId="1035"/>
          <ac:spMkLst>
            <pc:docMk/>
            <pc:sldMk cId="0" sldId="265"/>
            <ac:spMk id="323" creationId="{7C640BC4-987C-4EC7-83E1-52C252F51117}"/>
          </ac:spMkLst>
        </pc:spChg>
        <pc:spChg chg="mod">
          <ac:chgData name="Raquel Encinas" userId="a3e41fcd-6e3c-4c0b-aebb-42484b99fa60" providerId="ADAL" clId="{8E3FCB20-AB50-438C-87B8-77D4EADC11BC}" dt="2022-02-17T12:44:28.136" v="8943" actId="1035"/>
          <ac:spMkLst>
            <pc:docMk/>
            <pc:sldMk cId="0" sldId="265"/>
            <ac:spMk id="324" creationId="{25264C73-C6E4-48D1-8798-E8D26CBD4683}"/>
          </ac:spMkLst>
        </pc:spChg>
        <pc:spChg chg="mod">
          <ac:chgData name="Raquel Encinas" userId="a3e41fcd-6e3c-4c0b-aebb-42484b99fa60" providerId="ADAL" clId="{8E3FCB20-AB50-438C-87B8-77D4EADC11BC}" dt="2022-02-17T12:44:28.136" v="8943" actId="1035"/>
          <ac:spMkLst>
            <pc:docMk/>
            <pc:sldMk cId="0" sldId="265"/>
            <ac:spMk id="325" creationId="{75375893-BF33-4BA7-BF6F-91C2706C15BA}"/>
          </ac:spMkLst>
        </pc:spChg>
        <pc:spChg chg="mod">
          <ac:chgData name="Raquel Encinas" userId="a3e41fcd-6e3c-4c0b-aebb-42484b99fa60" providerId="ADAL" clId="{8E3FCB20-AB50-438C-87B8-77D4EADC11BC}" dt="2022-02-17T12:44:28.136" v="8943" actId="1035"/>
          <ac:spMkLst>
            <pc:docMk/>
            <pc:sldMk cId="0" sldId="265"/>
            <ac:spMk id="326" creationId="{706AD86A-23A2-436E-B0F9-128ADA2142BD}"/>
          </ac:spMkLst>
        </pc:spChg>
        <pc:spChg chg="mod">
          <ac:chgData name="Raquel Encinas" userId="a3e41fcd-6e3c-4c0b-aebb-42484b99fa60" providerId="ADAL" clId="{8E3FCB20-AB50-438C-87B8-77D4EADC11BC}" dt="2022-02-17T12:44:28.136" v="8943" actId="1035"/>
          <ac:spMkLst>
            <pc:docMk/>
            <pc:sldMk cId="0" sldId="265"/>
            <ac:spMk id="327" creationId="{4F988983-1568-4150-8B54-E72847234AF0}"/>
          </ac:spMkLst>
        </pc:spChg>
        <pc:spChg chg="mod">
          <ac:chgData name="Raquel Encinas" userId="a3e41fcd-6e3c-4c0b-aebb-42484b99fa60" providerId="ADAL" clId="{8E3FCB20-AB50-438C-87B8-77D4EADC11BC}" dt="2022-02-17T12:44:28.136" v="8943" actId="1035"/>
          <ac:spMkLst>
            <pc:docMk/>
            <pc:sldMk cId="0" sldId="265"/>
            <ac:spMk id="328" creationId="{3E889CCA-A202-438D-8836-60CE93F7C39B}"/>
          </ac:spMkLst>
        </pc:spChg>
        <pc:spChg chg="mod">
          <ac:chgData name="Raquel Encinas" userId="a3e41fcd-6e3c-4c0b-aebb-42484b99fa60" providerId="ADAL" clId="{8E3FCB20-AB50-438C-87B8-77D4EADC11BC}" dt="2022-02-17T12:44:28.136" v="8943" actId="1035"/>
          <ac:spMkLst>
            <pc:docMk/>
            <pc:sldMk cId="0" sldId="265"/>
            <ac:spMk id="329" creationId="{88581D95-B93A-40E0-94F1-EC2F057B5F98}"/>
          </ac:spMkLst>
        </pc:spChg>
        <pc:spChg chg="mod">
          <ac:chgData name="Raquel Encinas" userId="a3e41fcd-6e3c-4c0b-aebb-42484b99fa60" providerId="ADAL" clId="{8E3FCB20-AB50-438C-87B8-77D4EADC11BC}" dt="2022-02-17T12:44:28.136" v="8943" actId="1035"/>
          <ac:spMkLst>
            <pc:docMk/>
            <pc:sldMk cId="0" sldId="265"/>
            <ac:spMk id="330" creationId="{5D91DC1E-F90C-483A-969B-7795C4E6F879}"/>
          </ac:spMkLst>
        </pc:spChg>
        <pc:spChg chg="mod">
          <ac:chgData name="Raquel Encinas" userId="a3e41fcd-6e3c-4c0b-aebb-42484b99fa60" providerId="ADAL" clId="{8E3FCB20-AB50-438C-87B8-77D4EADC11BC}" dt="2022-02-17T12:44:28.136" v="8943" actId="1035"/>
          <ac:spMkLst>
            <pc:docMk/>
            <pc:sldMk cId="0" sldId="265"/>
            <ac:spMk id="331" creationId="{3C6CBA21-6252-439A-A3A3-8B6C62B814BC}"/>
          </ac:spMkLst>
        </pc:spChg>
        <pc:spChg chg="mod">
          <ac:chgData name="Raquel Encinas" userId="a3e41fcd-6e3c-4c0b-aebb-42484b99fa60" providerId="ADAL" clId="{8E3FCB20-AB50-438C-87B8-77D4EADC11BC}" dt="2022-02-17T12:44:28.136" v="8943" actId="1035"/>
          <ac:spMkLst>
            <pc:docMk/>
            <pc:sldMk cId="0" sldId="265"/>
            <ac:spMk id="332" creationId="{03215A0C-C245-4A9D-A331-823FD1C114CD}"/>
          </ac:spMkLst>
        </pc:spChg>
        <pc:spChg chg="mod">
          <ac:chgData name="Raquel Encinas" userId="a3e41fcd-6e3c-4c0b-aebb-42484b99fa60" providerId="ADAL" clId="{8E3FCB20-AB50-438C-87B8-77D4EADC11BC}" dt="2022-02-17T12:44:28.136" v="8943" actId="1035"/>
          <ac:spMkLst>
            <pc:docMk/>
            <pc:sldMk cId="0" sldId="265"/>
            <ac:spMk id="333" creationId="{54E99682-1635-4969-8594-1B514DEEA6FD}"/>
          </ac:spMkLst>
        </pc:spChg>
        <pc:spChg chg="mod">
          <ac:chgData name="Raquel Encinas" userId="a3e41fcd-6e3c-4c0b-aebb-42484b99fa60" providerId="ADAL" clId="{8E3FCB20-AB50-438C-87B8-77D4EADC11BC}" dt="2022-02-17T12:44:28.136" v="8943" actId="1035"/>
          <ac:spMkLst>
            <pc:docMk/>
            <pc:sldMk cId="0" sldId="265"/>
            <ac:spMk id="334" creationId="{E4F8EBB4-76E3-4140-84FE-9DD81ACC1905}"/>
          </ac:spMkLst>
        </pc:spChg>
        <pc:spChg chg="mod">
          <ac:chgData name="Raquel Encinas" userId="a3e41fcd-6e3c-4c0b-aebb-42484b99fa60" providerId="ADAL" clId="{8E3FCB20-AB50-438C-87B8-77D4EADC11BC}" dt="2022-02-17T12:44:28.136" v="8943" actId="1035"/>
          <ac:spMkLst>
            <pc:docMk/>
            <pc:sldMk cId="0" sldId="265"/>
            <ac:spMk id="335" creationId="{DD7CE464-1AC7-4119-B713-F9434BED5DB2}"/>
          </ac:spMkLst>
        </pc:spChg>
        <pc:spChg chg="mod">
          <ac:chgData name="Raquel Encinas" userId="a3e41fcd-6e3c-4c0b-aebb-42484b99fa60" providerId="ADAL" clId="{8E3FCB20-AB50-438C-87B8-77D4EADC11BC}" dt="2022-02-17T12:44:28.136" v="8943" actId="1035"/>
          <ac:spMkLst>
            <pc:docMk/>
            <pc:sldMk cId="0" sldId="265"/>
            <ac:spMk id="336" creationId="{802330C9-EF90-4836-B34F-E7C0ED78275B}"/>
          </ac:spMkLst>
        </pc:spChg>
        <pc:spChg chg="mod">
          <ac:chgData name="Raquel Encinas" userId="a3e41fcd-6e3c-4c0b-aebb-42484b99fa60" providerId="ADAL" clId="{8E3FCB20-AB50-438C-87B8-77D4EADC11BC}" dt="2022-02-17T12:44:28.136" v="8943" actId="1035"/>
          <ac:spMkLst>
            <pc:docMk/>
            <pc:sldMk cId="0" sldId="265"/>
            <ac:spMk id="337" creationId="{6C7643ED-800E-4F62-A079-632AE1DA61FC}"/>
          </ac:spMkLst>
        </pc:spChg>
        <pc:spChg chg="mod">
          <ac:chgData name="Raquel Encinas" userId="a3e41fcd-6e3c-4c0b-aebb-42484b99fa60" providerId="ADAL" clId="{8E3FCB20-AB50-438C-87B8-77D4EADC11BC}" dt="2022-02-17T12:44:28.136" v="8943" actId="1035"/>
          <ac:spMkLst>
            <pc:docMk/>
            <pc:sldMk cId="0" sldId="265"/>
            <ac:spMk id="338" creationId="{FC1B4D6F-9ABA-4004-9863-0A48B9687309}"/>
          </ac:spMkLst>
        </pc:spChg>
        <pc:spChg chg="mod">
          <ac:chgData name="Raquel Encinas" userId="a3e41fcd-6e3c-4c0b-aebb-42484b99fa60" providerId="ADAL" clId="{8E3FCB20-AB50-438C-87B8-77D4EADC11BC}" dt="2022-02-17T12:44:28.136" v="8943" actId="1035"/>
          <ac:spMkLst>
            <pc:docMk/>
            <pc:sldMk cId="0" sldId="265"/>
            <ac:spMk id="339" creationId="{E1692A81-6058-4B71-8797-22899F07F375}"/>
          </ac:spMkLst>
        </pc:spChg>
        <pc:spChg chg="mod">
          <ac:chgData name="Raquel Encinas" userId="a3e41fcd-6e3c-4c0b-aebb-42484b99fa60" providerId="ADAL" clId="{8E3FCB20-AB50-438C-87B8-77D4EADC11BC}" dt="2022-02-17T12:44:28.136" v="8943" actId="1035"/>
          <ac:spMkLst>
            <pc:docMk/>
            <pc:sldMk cId="0" sldId="265"/>
            <ac:spMk id="340" creationId="{2B13BB06-7624-4A20-B5E4-3FB01FED6E3F}"/>
          </ac:spMkLst>
        </pc:spChg>
        <pc:spChg chg="mod">
          <ac:chgData name="Raquel Encinas" userId="a3e41fcd-6e3c-4c0b-aebb-42484b99fa60" providerId="ADAL" clId="{8E3FCB20-AB50-438C-87B8-77D4EADC11BC}" dt="2022-02-17T12:44:28.136" v="8943" actId="1035"/>
          <ac:spMkLst>
            <pc:docMk/>
            <pc:sldMk cId="0" sldId="265"/>
            <ac:spMk id="341" creationId="{1425FF57-D31A-46AB-8914-039FAE318C85}"/>
          </ac:spMkLst>
        </pc:spChg>
        <pc:spChg chg="mod">
          <ac:chgData name="Raquel Encinas" userId="a3e41fcd-6e3c-4c0b-aebb-42484b99fa60" providerId="ADAL" clId="{8E3FCB20-AB50-438C-87B8-77D4EADC11BC}" dt="2022-02-17T12:44:28.136" v="8943" actId="1035"/>
          <ac:spMkLst>
            <pc:docMk/>
            <pc:sldMk cId="0" sldId="265"/>
            <ac:spMk id="342" creationId="{7044CDBE-62F1-44CE-BA05-68E4923528F3}"/>
          </ac:spMkLst>
        </pc:spChg>
        <pc:spChg chg="mod">
          <ac:chgData name="Raquel Encinas" userId="a3e41fcd-6e3c-4c0b-aebb-42484b99fa60" providerId="ADAL" clId="{8E3FCB20-AB50-438C-87B8-77D4EADC11BC}" dt="2022-02-17T12:44:28.136" v="8943" actId="1035"/>
          <ac:spMkLst>
            <pc:docMk/>
            <pc:sldMk cId="0" sldId="265"/>
            <ac:spMk id="343" creationId="{7DC01411-56F0-4DBB-B8B7-CC7E20B9A2FF}"/>
          </ac:spMkLst>
        </pc:spChg>
        <pc:spChg chg="mod">
          <ac:chgData name="Raquel Encinas" userId="a3e41fcd-6e3c-4c0b-aebb-42484b99fa60" providerId="ADAL" clId="{8E3FCB20-AB50-438C-87B8-77D4EADC11BC}" dt="2022-02-17T12:44:28.136" v="8943" actId="1035"/>
          <ac:spMkLst>
            <pc:docMk/>
            <pc:sldMk cId="0" sldId="265"/>
            <ac:spMk id="344" creationId="{D97A2AB6-1F86-48F8-8C16-7D52FDFC664B}"/>
          </ac:spMkLst>
        </pc:spChg>
        <pc:spChg chg="mod">
          <ac:chgData name="Raquel Encinas" userId="a3e41fcd-6e3c-4c0b-aebb-42484b99fa60" providerId="ADAL" clId="{8E3FCB20-AB50-438C-87B8-77D4EADC11BC}" dt="2022-02-17T12:44:28.136" v="8943" actId="1035"/>
          <ac:spMkLst>
            <pc:docMk/>
            <pc:sldMk cId="0" sldId="265"/>
            <ac:spMk id="345" creationId="{D3B0F5C9-B81F-4C19-8C51-00F83C9AF9D6}"/>
          </ac:spMkLst>
        </pc:spChg>
        <pc:spChg chg="mod">
          <ac:chgData name="Raquel Encinas" userId="a3e41fcd-6e3c-4c0b-aebb-42484b99fa60" providerId="ADAL" clId="{8E3FCB20-AB50-438C-87B8-77D4EADC11BC}" dt="2022-02-17T12:44:28.136" v="8943" actId="1035"/>
          <ac:spMkLst>
            <pc:docMk/>
            <pc:sldMk cId="0" sldId="265"/>
            <ac:spMk id="346" creationId="{7E485A43-F798-49F5-8BD9-542177D79909}"/>
          </ac:spMkLst>
        </pc:spChg>
        <pc:spChg chg="mod">
          <ac:chgData name="Raquel Encinas" userId="a3e41fcd-6e3c-4c0b-aebb-42484b99fa60" providerId="ADAL" clId="{8E3FCB20-AB50-438C-87B8-77D4EADC11BC}" dt="2022-02-17T12:44:28.136" v="8943" actId="1035"/>
          <ac:spMkLst>
            <pc:docMk/>
            <pc:sldMk cId="0" sldId="265"/>
            <ac:spMk id="347" creationId="{C5B3205D-50F2-4142-A765-5388BEB01F85}"/>
          </ac:spMkLst>
        </pc:spChg>
        <pc:spChg chg="mod">
          <ac:chgData name="Raquel Encinas" userId="a3e41fcd-6e3c-4c0b-aebb-42484b99fa60" providerId="ADAL" clId="{8E3FCB20-AB50-438C-87B8-77D4EADC11BC}" dt="2022-02-17T12:44:28.136" v="8943" actId="1035"/>
          <ac:spMkLst>
            <pc:docMk/>
            <pc:sldMk cId="0" sldId="265"/>
            <ac:spMk id="348" creationId="{5517A4FF-EF93-4FBC-8C22-B5E3FA7D9ACC}"/>
          </ac:spMkLst>
        </pc:spChg>
        <pc:spChg chg="mod">
          <ac:chgData name="Raquel Encinas" userId="a3e41fcd-6e3c-4c0b-aebb-42484b99fa60" providerId="ADAL" clId="{8E3FCB20-AB50-438C-87B8-77D4EADC11BC}" dt="2022-02-17T12:44:28.136" v="8943" actId="1035"/>
          <ac:spMkLst>
            <pc:docMk/>
            <pc:sldMk cId="0" sldId="265"/>
            <ac:spMk id="349" creationId="{16ABF36A-AF68-4D3E-9E82-7058A4E56FFB}"/>
          </ac:spMkLst>
        </pc:spChg>
        <pc:spChg chg="mod">
          <ac:chgData name="Raquel Encinas" userId="a3e41fcd-6e3c-4c0b-aebb-42484b99fa60" providerId="ADAL" clId="{8E3FCB20-AB50-438C-87B8-77D4EADC11BC}" dt="2022-02-17T12:44:28.136" v="8943" actId="1035"/>
          <ac:spMkLst>
            <pc:docMk/>
            <pc:sldMk cId="0" sldId="265"/>
            <ac:spMk id="350" creationId="{8B318099-6649-4F46-907B-F782B3B75CBD}"/>
          </ac:spMkLst>
        </pc:spChg>
        <pc:spChg chg="mod">
          <ac:chgData name="Raquel Encinas" userId="a3e41fcd-6e3c-4c0b-aebb-42484b99fa60" providerId="ADAL" clId="{8E3FCB20-AB50-438C-87B8-77D4EADC11BC}" dt="2022-02-17T12:44:28.136" v="8943" actId="1035"/>
          <ac:spMkLst>
            <pc:docMk/>
            <pc:sldMk cId="0" sldId="265"/>
            <ac:spMk id="351" creationId="{3E90F3C5-B0DD-47E4-AF41-0B62F592536D}"/>
          </ac:spMkLst>
        </pc:spChg>
        <pc:spChg chg="mod">
          <ac:chgData name="Raquel Encinas" userId="a3e41fcd-6e3c-4c0b-aebb-42484b99fa60" providerId="ADAL" clId="{8E3FCB20-AB50-438C-87B8-77D4EADC11BC}" dt="2022-02-17T12:44:28.136" v="8943" actId="1035"/>
          <ac:spMkLst>
            <pc:docMk/>
            <pc:sldMk cId="0" sldId="265"/>
            <ac:spMk id="352" creationId="{CD0179C2-E299-4ACB-B1C8-93274A42C4F0}"/>
          </ac:spMkLst>
        </pc:spChg>
        <pc:spChg chg="mod">
          <ac:chgData name="Raquel Encinas" userId="a3e41fcd-6e3c-4c0b-aebb-42484b99fa60" providerId="ADAL" clId="{8E3FCB20-AB50-438C-87B8-77D4EADC11BC}" dt="2022-02-17T12:44:28.136" v="8943" actId="1035"/>
          <ac:spMkLst>
            <pc:docMk/>
            <pc:sldMk cId="0" sldId="265"/>
            <ac:spMk id="353" creationId="{54E01B97-F3BD-430B-88EF-B31DCA0E63D9}"/>
          </ac:spMkLst>
        </pc:spChg>
        <pc:spChg chg="mod">
          <ac:chgData name="Raquel Encinas" userId="a3e41fcd-6e3c-4c0b-aebb-42484b99fa60" providerId="ADAL" clId="{8E3FCB20-AB50-438C-87B8-77D4EADC11BC}" dt="2022-02-17T12:44:28.136" v="8943" actId="1035"/>
          <ac:spMkLst>
            <pc:docMk/>
            <pc:sldMk cId="0" sldId="265"/>
            <ac:spMk id="354" creationId="{13478886-0C1E-4E08-81BC-EBB2EE479E05}"/>
          </ac:spMkLst>
        </pc:spChg>
        <pc:spChg chg="mod">
          <ac:chgData name="Raquel Encinas" userId="a3e41fcd-6e3c-4c0b-aebb-42484b99fa60" providerId="ADAL" clId="{8E3FCB20-AB50-438C-87B8-77D4EADC11BC}" dt="2022-02-17T12:44:28.136" v="8943" actId="1035"/>
          <ac:spMkLst>
            <pc:docMk/>
            <pc:sldMk cId="0" sldId="265"/>
            <ac:spMk id="355" creationId="{73F4269A-72C1-4CD7-8C02-6EE4761E48B1}"/>
          </ac:spMkLst>
        </pc:spChg>
        <pc:spChg chg="mod">
          <ac:chgData name="Raquel Encinas" userId="a3e41fcd-6e3c-4c0b-aebb-42484b99fa60" providerId="ADAL" clId="{8E3FCB20-AB50-438C-87B8-77D4EADC11BC}" dt="2022-02-17T12:44:28.136" v="8943" actId="1035"/>
          <ac:spMkLst>
            <pc:docMk/>
            <pc:sldMk cId="0" sldId="265"/>
            <ac:spMk id="356" creationId="{7124DFBD-3E91-4DA2-87AE-351D843586E8}"/>
          </ac:spMkLst>
        </pc:spChg>
        <pc:spChg chg="mod">
          <ac:chgData name="Raquel Encinas" userId="a3e41fcd-6e3c-4c0b-aebb-42484b99fa60" providerId="ADAL" clId="{8E3FCB20-AB50-438C-87B8-77D4EADC11BC}" dt="2022-02-17T12:44:28.136" v="8943" actId="1035"/>
          <ac:spMkLst>
            <pc:docMk/>
            <pc:sldMk cId="0" sldId="265"/>
            <ac:spMk id="357" creationId="{F12382D7-00B6-4BE8-8398-4F43D3FF4109}"/>
          </ac:spMkLst>
        </pc:spChg>
        <pc:spChg chg="mod">
          <ac:chgData name="Raquel Encinas" userId="a3e41fcd-6e3c-4c0b-aebb-42484b99fa60" providerId="ADAL" clId="{8E3FCB20-AB50-438C-87B8-77D4EADC11BC}" dt="2022-02-17T12:44:28.136" v="8943" actId="1035"/>
          <ac:spMkLst>
            <pc:docMk/>
            <pc:sldMk cId="0" sldId="265"/>
            <ac:spMk id="358" creationId="{3D3679AE-2065-4636-91F1-E19C6990F638}"/>
          </ac:spMkLst>
        </pc:spChg>
        <pc:spChg chg="mod">
          <ac:chgData name="Raquel Encinas" userId="a3e41fcd-6e3c-4c0b-aebb-42484b99fa60" providerId="ADAL" clId="{8E3FCB20-AB50-438C-87B8-77D4EADC11BC}" dt="2022-02-17T12:44:28.136" v="8943" actId="1035"/>
          <ac:spMkLst>
            <pc:docMk/>
            <pc:sldMk cId="0" sldId="265"/>
            <ac:spMk id="359" creationId="{23E2683F-DBB5-4F61-81D5-5410084E2A65}"/>
          </ac:spMkLst>
        </pc:spChg>
        <pc:spChg chg="mod">
          <ac:chgData name="Raquel Encinas" userId="a3e41fcd-6e3c-4c0b-aebb-42484b99fa60" providerId="ADAL" clId="{8E3FCB20-AB50-438C-87B8-77D4EADC11BC}" dt="2022-02-17T12:44:28.136" v="8943" actId="1035"/>
          <ac:spMkLst>
            <pc:docMk/>
            <pc:sldMk cId="0" sldId="265"/>
            <ac:spMk id="360" creationId="{0B73091A-6513-4590-ABF4-2BEA5FB906D0}"/>
          </ac:spMkLst>
        </pc:spChg>
        <pc:spChg chg="mod">
          <ac:chgData name="Raquel Encinas" userId="a3e41fcd-6e3c-4c0b-aebb-42484b99fa60" providerId="ADAL" clId="{8E3FCB20-AB50-438C-87B8-77D4EADC11BC}" dt="2022-02-17T12:44:28.136" v="8943" actId="1035"/>
          <ac:spMkLst>
            <pc:docMk/>
            <pc:sldMk cId="0" sldId="265"/>
            <ac:spMk id="361" creationId="{9DF1A650-FB91-4517-81A9-D076C6DA2A55}"/>
          </ac:spMkLst>
        </pc:spChg>
        <pc:spChg chg="mod">
          <ac:chgData name="Raquel Encinas" userId="a3e41fcd-6e3c-4c0b-aebb-42484b99fa60" providerId="ADAL" clId="{8E3FCB20-AB50-438C-87B8-77D4EADC11BC}" dt="2022-02-17T12:44:28.136" v="8943" actId="1035"/>
          <ac:spMkLst>
            <pc:docMk/>
            <pc:sldMk cId="0" sldId="265"/>
            <ac:spMk id="362" creationId="{D9F62F11-F428-4D4E-91CA-1A173F76AA35}"/>
          </ac:spMkLst>
        </pc:spChg>
        <pc:spChg chg="mod">
          <ac:chgData name="Raquel Encinas" userId="a3e41fcd-6e3c-4c0b-aebb-42484b99fa60" providerId="ADAL" clId="{8E3FCB20-AB50-438C-87B8-77D4EADC11BC}" dt="2022-02-17T12:44:28.136" v="8943" actId="1035"/>
          <ac:spMkLst>
            <pc:docMk/>
            <pc:sldMk cId="0" sldId="265"/>
            <ac:spMk id="363" creationId="{B8D7731D-38BB-41A9-AD49-DAAFAA5E0A18}"/>
          </ac:spMkLst>
        </pc:spChg>
        <pc:spChg chg="mod">
          <ac:chgData name="Raquel Encinas" userId="a3e41fcd-6e3c-4c0b-aebb-42484b99fa60" providerId="ADAL" clId="{8E3FCB20-AB50-438C-87B8-77D4EADC11BC}" dt="2022-02-17T12:44:28.136" v="8943" actId="1035"/>
          <ac:spMkLst>
            <pc:docMk/>
            <pc:sldMk cId="0" sldId="265"/>
            <ac:spMk id="364" creationId="{E4735468-B0CB-4AFA-83F2-D8C3D809E812}"/>
          </ac:spMkLst>
        </pc:spChg>
        <pc:spChg chg="mod">
          <ac:chgData name="Raquel Encinas" userId="a3e41fcd-6e3c-4c0b-aebb-42484b99fa60" providerId="ADAL" clId="{8E3FCB20-AB50-438C-87B8-77D4EADC11BC}" dt="2022-02-17T12:44:28.136" v="8943" actId="1035"/>
          <ac:spMkLst>
            <pc:docMk/>
            <pc:sldMk cId="0" sldId="265"/>
            <ac:spMk id="365" creationId="{880F7CFC-ED7C-4062-945E-9A009E08EDC0}"/>
          </ac:spMkLst>
        </pc:spChg>
        <pc:spChg chg="mod">
          <ac:chgData name="Raquel Encinas" userId="a3e41fcd-6e3c-4c0b-aebb-42484b99fa60" providerId="ADAL" clId="{8E3FCB20-AB50-438C-87B8-77D4EADC11BC}" dt="2022-02-17T12:44:28.136" v="8943" actId="1035"/>
          <ac:spMkLst>
            <pc:docMk/>
            <pc:sldMk cId="0" sldId="265"/>
            <ac:spMk id="366" creationId="{40507D5C-4458-4201-98E2-1E2233EEFD59}"/>
          </ac:spMkLst>
        </pc:spChg>
        <pc:spChg chg="mod">
          <ac:chgData name="Raquel Encinas" userId="a3e41fcd-6e3c-4c0b-aebb-42484b99fa60" providerId="ADAL" clId="{8E3FCB20-AB50-438C-87B8-77D4EADC11BC}" dt="2022-02-17T12:44:28.136" v="8943" actId="1035"/>
          <ac:spMkLst>
            <pc:docMk/>
            <pc:sldMk cId="0" sldId="265"/>
            <ac:spMk id="367" creationId="{071298BB-5E19-4BED-A1F8-7776D88863B4}"/>
          </ac:spMkLst>
        </pc:spChg>
        <pc:spChg chg="mod">
          <ac:chgData name="Raquel Encinas" userId="a3e41fcd-6e3c-4c0b-aebb-42484b99fa60" providerId="ADAL" clId="{8E3FCB20-AB50-438C-87B8-77D4EADC11BC}" dt="2022-02-17T12:44:28.136" v="8943" actId="1035"/>
          <ac:spMkLst>
            <pc:docMk/>
            <pc:sldMk cId="0" sldId="265"/>
            <ac:spMk id="368" creationId="{1DD07B05-A762-4CB6-A6E5-76A90D119093}"/>
          </ac:spMkLst>
        </pc:spChg>
        <pc:spChg chg="mod">
          <ac:chgData name="Raquel Encinas" userId="a3e41fcd-6e3c-4c0b-aebb-42484b99fa60" providerId="ADAL" clId="{8E3FCB20-AB50-438C-87B8-77D4EADC11BC}" dt="2022-02-17T12:44:28.136" v="8943" actId="1035"/>
          <ac:spMkLst>
            <pc:docMk/>
            <pc:sldMk cId="0" sldId="265"/>
            <ac:spMk id="369" creationId="{C117A94D-3D87-4AED-89C4-D8453908BBA8}"/>
          </ac:spMkLst>
        </pc:spChg>
        <pc:spChg chg="mod">
          <ac:chgData name="Raquel Encinas" userId="a3e41fcd-6e3c-4c0b-aebb-42484b99fa60" providerId="ADAL" clId="{8E3FCB20-AB50-438C-87B8-77D4EADC11BC}" dt="2022-02-17T12:44:28.136" v="8943" actId="1035"/>
          <ac:spMkLst>
            <pc:docMk/>
            <pc:sldMk cId="0" sldId="265"/>
            <ac:spMk id="370" creationId="{B97FD07A-C186-40BD-9DFB-92B5ECE406E4}"/>
          </ac:spMkLst>
        </pc:spChg>
        <pc:spChg chg="mod">
          <ac:chgData name="Raquel Encinas" userId="a3e41fcd-6e3c-4c0b-aebb-42484b99fa60" providerId="ADAL" clId="{8E3FCB20-AB50-438C-87B8-77D4EADC11BC}" dt="2022-02-17T12:44:28.136" v="8943" actId="1035"/>
          <ac:spMkLst>
            <pc:docMk/>
            <pc:sldMk cId="0" sldId="265"/>
            <ac:spMk id="371" creationId="{079C3568-3154-4020-9A0A-41EAF0FCDBB4}"/>
          </ac:spMkLst>
        </pc:spChg>
        <pc:spChg chg="mod">
          <ac:chgData name="Raquel Encinas" userId="a3e41fcd-6e3c-4c0b-aebb-42484b99fa60" providerId="ADAL" clId="{8E3FCB20-AB50-438C-87B8-77D4EADC11BC}" dt="2022-02-17T12:44:28.136" v="8943" actId="1035"/>
          <ac:spMkLst>
            <pc:docMk/>
            <pc:sldMk cId="0" sldId="265"/>
            <ac:spMk id="372" creationId="{D38D50DE-1378-4A26-B7A4-BFFD60108DC1}"/>
          </ac:spMkLst>
        </pc:spChg>
        <pc:spChg chg="mod">
          <ac:chgData name="Raquel Encinas" userId="a3e41fcd-6e3c-4c0b-aebb-42484b99fa60" providerId="ADAL" clId="{8E3FCB20-AB50-438C-87B8-77D4EADC11BC}" dt="2022-02-17T12:44:28.136" v="8943" actId="1035"/>
          <ac:spMkLst>
            <pc:docMk/>
            <pc:sldMk cId="0" sldId="265"/>
            <ac:spMk id="373" creationId="{3E4E47C1-3790-4106-BC9D-9286BBC2E9D7}"/>
          </ac:spMkLst>
        </pc:spChg>
        <pc:spChg chg="mod">
          <ac:chgData name="Raquel Encinas" userId="a3e41fcd-6e3c-4c0b-aebb-42484b99fa60" providerId="ADAL" clId="{8E3FCB20-AB50-438C-87B8-77D4EADC11BC}" dt="2022-02-17T12:44:28.136" v="8943" actId="1035"/>
          <ac:spMkLst>
            <pc:docMk/>
            <pc:sldMk cId="0" sldId="265"/>
            <ac:spMk id="374" creationId="{9280E909-2B91-4815-9D4B-609DEC2F42B9}"/>
          </ac:spMkLst>
        </pc:spChg>
        <pc:spChg chg="mod">
          <ac:chgData name="Raquel Encinas" userId="a3e41fcd-6e3c-4c0b-aebb-42484b99fa60" providerId="ADAL" clId="{8E3FCB20-AB50-438C-87B8-77D4EADC11BC}" dt="2022-02-17T12:44:28.136" v="8943" actId="1035"/>
          <ac:spMkLst>
            <pc:docMk/>
            <pc:sldMk cId="0" sldId="265"/>
            <ac:spMk id="375" creationId="{2F6B0847-6562-4F5D-B07F-2D2A0C3CB2DF}"/>
          </ac:spMkLst>
        </pc:spChg>
        <pc:spChg chg="mod">
          <ac:chgData name="Raquel Encinas" userId="a3e41fcd-6e3c-4c0b-aebb-42484b99fa60" providerId="ADAL" clId="{8E3FCB20-AB50-438C-87B8-77D4EADC11BC}" dt="2022-02-17T12:44:28.136" v="8943" actId="1035"/>
          <ac:spMkLst>
            <pc:docMk/>
            <pc:sldMk cId="0" sldId="265"/>
            <ac:spMk id="376" creationId="{1096C554-6941-4073-B509-FBDAD16F53F2}"/>
          </ac:spMkLst>
        </pc:spChg>
        <pc:spChg chg="mod">
          <ac:chgData name="Raquel Encinas" userId="a3e41fcd-6e3c-4c0b-aebb-42484b99fa60" providerId="ADAL" clId="{8E3FCB20-AB50-438C-87B8-77D4EADC11BC}" dt="2022-02-17T12:44:28.136" v="8943" actId="1035"/>
          <ac:spMkLst>
            <pc:docMk/>
            <pc:sldMk cId="0" sldId="265"/>
            <ac:spMk id="377" creationId="{DDA012F8-B130-494E-B015-DA2BAD64B930}"/>
          </ac:spMkLst>
        </pc:spChg>
        <pc:spChg chg="mod">
          <ac:chgData name="Raquel Encinas" userId="a3e41fcd-6e3c-4c0b-aebb-42484b99fa60" providerId="ADAL" clId="{8E3FCB20-AB50-438C-87B8-77D4EADC11BC}" dt="2022-02-17T12:44:28.136" v="8943" actId="1035"/>
          <ac:spMkLst>
            <pc:docMk/>
            <pc:sldMk cId="0" sldId="265"/>
            <ac:spMk id="378" creationId="{BBACBBE9-C30C-46D0-A144-0AE4E978A62A}"/>
          </ac:spMkLst>
        </pc:spChg>
        <pc:spChg chg="mod">
          <ac:chgData name="Raquel Encinas" userId="a3e41fcd-6e3c-4c0b-aebb-42484b99fa60" providerId="ADAL" clId="{8E3FCB20-AB50-438C-87B8-77D4EADC11BC}" dt="2022-02-17T12:44:28.136" v="8943" actId="1035"/>
          <ac:spMkLst>
            <pc:docMk/>
            <pc:sldMk cId="0" sldId="265"/>
            <ac:spMk id="379" creationId="{853C742D-F36A-46EE-ABD9-F1FFC1172476}"/>
          </ac:spMkLst>
        </pc:spChg>
        <pc:spChg chg="mod">
          <ac:chgData name="Raquel Encinas" userId="a3e41fcd-6e3c-4c0b-aebb-42484b99fa60" providerId="ADAL" clId="{8E3FCB20-AB50-438C-87B8-77D4EADC11BC}" dt="2022-02-17T12:44:28.136" v="8943" actId="1035"/>
          <ac:spMkLst>
            <pc:docMk/>
            <pc:sldMk cId="0" sldId="265"/>
            <ac:spMk id="380" creationId="{98C394B5-BB1C-4A4E-8ADD-C0CD4AD3E5BF}"/>
          </ac:spMkLst>
        </pc:spChg>
        <pc:spChg chg="mod">
          <ac:chgData name="Raquel Encinas" userId="a3e41fcd-6e3c-4c0b-aebb-42484b99fa60" providerId="ADAL" clId="{8E3FCB20-AB50-438C-87B8-77D4EADC11BC}" dt="2022-02-17T12:44:28.136" v="8943" actId="1035"/>
          <ac:spMkLst>
            <pc:docMk/>
            <pc:sldMk cId="0" sldId="265"/>
            <ac:spMk id="381" creationId="{CE0AA5D8-693B-43AD-83EB-010379EBDE98}"/>
          </ac:spMkLst>
        </pc:spChg>
        <pc:spChg chg="mod">
          <ac:chgData name="Raquel Encinas" userId="a3e41fcd-6e3c-4c0b-aebb-42484b99fa60" providerId="ADAL" clId="{8E3FCB20-AB50-438C-87B8-77D4EADC11BC}" dt="2022-02-17T12:44:28.136" v="8943" actId="1035"/>
          <ac:spMkLst>
            <pc:docMk/>
            <pc:sldMk cId="0" sldId="265"/>
            <ac:spMk id="382" creationId="{1E544FD4-3BB4-464E-9497-ED9936E9B332}"/>
          </ac:spMkLst>
        </pc:spChg>
        <pc:spChg chg="mod">
          <ac:chgData name="Raquel Encinas" userId="a3e41fcd-6e3c-4c0b-aebb-42484b99fa60" providerId="ADAL" clId="{8E3FCB20-AB50-438C-87B8-77D4EADC11BC}" dt="2022-02-17T12:44:28.136" v="8943" actId="1035"/>
          <ac:spMkLst>
            <pc:docMk/>
            <pc:sldMk cId="0" sldId="265"/>
            <ac:spMk id="383" creationId="{F11B8158-0EA1-46E1-80FD-CB4963FAA570}"/>
          </ac:spMkLst>
        </pc:spChg>
        <pc:spChg chg="mod">
          <ac:chgData name="Raquel Encinas" userId="a3e41fcd-6e3c-4c0b-aebb-42484b99fa60" providerId="ADAL" clId="{8E3FCB20-AB50-438C-87B8-77D4EADC11BC}" dt="2022-02-17T12:44:28.136" v="8943" actId="1035"/>
          <ac:spMkLst>
            <pc:docMk/>
            <pc:sldMk cId="0" sldId="265"/>
            <ac:spMk id="384" creationId="{B6D176A7-DC53-41E8-891E-759E912110E9}"/>
          </ac:spMkLst>
        </pc:spChg>
        <pc:spChg chg="mod">
          <ac:chgData name="Raquel Encinas" userId="a3e41fcd-6e3c-4c0b-aebb-42484b99fa60" providerId="ADAL" clId="{8E3FCB20-AB50-438C-87B8-77D4EADC11BC}" dt="2022-02-17T12:44:28.136" v="8943" actId="1035"/>
          <ac:spMkLst>
            <pc:docMk/>
            <pc:sldMk cId="0" sldId="265"/>
            <ac:spMk id="385" creationId="{8AAF47F5-AC0F-459A-B373-915E29706F9D}"/>
          </ac:spMkLst>
        </pc:spChg>
        <pc:spChg chg="mod">
          <ac:chgData name="Raquel Encinas" userId="a3e41fcd-6e3c-4c0b-aebb-42484b99fa60" providerId="ADAL" clId="{8E3FCB20-AB50-438C-87B8-77D4EADC11BC}" dt="2022-02-17T12:44:28.136" v="8943" actId="1035"/>
          <ac:spMkLst>
            <pc:docMk/>
            <pc:sldMk cId="0" sldId="265"/>
            <ac:spMk id="386" creationId="{762F55FD-847E-4724-8AA1-6456A3159740}"/>
          </ac:spMkLst>
        </pc:spChg>
        <pc:spChg chg="mod">
          <ac:chgData name="Raquel Encinas" userId="a3e41fcd-6e3c-4c0b-aebb-42484b99fa60" providerId="ADAL" clId="{8E3FCB20-AB50-438C-87B8-77D4EADC11BC}" dt="2022-02-17T12:44:28.136" v="8943" actId="1035"/>
          <ac:spMkLst>
            <pc:docMk/>
            <pc:sldMk cId="0" sldId="265"/>
            <ac:spMk id="387" creationId="{B6B7FB36-D0F1-4FA0-8CBE-FD355A1EA417}"/>
          </ac:spMkLst>
        </pc:spChg>
        <pc:spChg chg="mod">
          <ac:chgData name="Raquel Encinas" userId="a3e41fcd-6e3c-4c0b-aebb-42484b99fa60" providerId="ADAL" clId="{8E3FCB20-AB50-438C-87B8-77D4EADC11BC}" dt="2022-02-17T12:44:28.136" v="8943" actId="1035"/>
          <ac:spMkLst>
            <pc:docMk/>
            <pc:sldMk cId="0" sldId="265"/>
            <ac:spMk id="388" creationId="{304E94B7-F5F1-49E4-807E-7A9B633E5917}"/>
          </ac:spMkLst>
        </pc:spChg>
        <pc:spChg chg="mod">
          <ac:chgData name="Raquel Encinas" userId="a3e41fcd-6e3c-4c0b-aebb-42484b99fa60" providerId="ADAL" clId="{8E3FCB20-AB50-438C-87B8-77D4EADC11BC}" dt="2022-02-17T12:44:28.136" v="8943" actId="1035"/>
          <ac:spMkLst>
            <pc:docMk/>
            <pc:sldMk cId="0" sldId="265"/>
            <ac:spMk id="389" creationId="{2354D7CE-E3BF-4D3A-8C72-42AB09BE1967}"/>
          </ac:spMkLst>
        </pc:spChg>
        <pc:spChg chg="mod">
          <ac:chgData name="Raquel Encinas" userId="a3e41fcd-6e3c-4c0b-aebb-42484b99fa60" providerId="ADAL" clId="{8E3FCB20-AB50-438C-87B8-77D4EADC11BC}" dt="2022-02-17T12:44:28.136" v="8943" actId="1035"/>
          <ac:spMkLst>
            <pc:docMk/>
            <pc:sldMk cId="0" sldId="265"/>
            <ac:spMk id="390" creationId="{094DC40A-8407-42B7-B262-73FB38A2BBDA}"/>
          </ac:spMkLst>
        </pc:spChg>
        <pc:spChg chg="mod">
          <ac:chgData name="Raquel Encinas" userId="a3e41fcd-6e3c-4c0b-aebb-42484b99fa60" providerId="ADAL" clId="{8E3FCB20-AB50-438C-87B8-77D4EADC11BC}" dt="2022-02-17T12:44:28.136" v="8943" actId="1035"/>
          <ac:spMkLst>
            <pc:docMk/>
            <pc:sldMk cId="0" sldId="265"/>
            <ac:spMk id="391" creationId="{8BE26571-0781-4593-9388-891B16B6E063}"/>
          </ac:spMkLst>
        </pc:spChg>
        <pc:spChg chg="mod">
          <ac:chgData name="Raquel Encinas" userId="a3e41fcd-6e3c-4c0b-aebb-42484b99fa60" providerId="ADAL" clId="{8E3FCB20-AB50-438C-87B8-77D4EADC11BC}" dt="2022-02-17T12:44:28.136" v="8943" actId="1035"/>
          <ac:spMkLst>
            <pc:docMk/>
            <pc:sldMk cId="0" sldId="265"/>
            <ac:spMk id="392" creationId="{FC1682DE-5CD4-4B10-A535-9386733F87CC}"/>
          </ac:spMkLst>
        </pc:spChg>
        <pc:spChg chg="mod">
          <ac:chgData name="Raquel Encinas" userId="a3e41fcd-6e3c-4c0b-aebb-42484b99fa60" providerId="ADAL" clId="{8E3FCB20-AB50-438C-87B8-77D4EADC11BC}" dt="2022-02-17T12:44:28.136" v="8943" actId="1035"/>
          <ac:spMkLst>
            <pc:docMk/>
            <pc:sldMk cId="0" sldId="265"/>
            <ac:spMk id="393" creationId="{838A9B1C-9B35-4B6A-9B5D-B3AF407FE3E4}"/>
          </ac:spMkLst>
        </pc:spChg>
        <pc:spChg chg="mod">
          <ac:chgData name="Raquel Encinas" userId="a3e41fcd-6e3c-4c0b-aebb-42484b99fa60" providerId="ADAL" clId="{8E3FCB20-AB50-438C-87B8-77D4EADC11BC}" dt="2022-02-17T12:44:28.136" v="8943" actId="1035"/>
          <ac:spMkLst>
            <pc:docMk/>
            <pc:sldMk cId="0" sldId="265"/>
            <ac:spMk id="394" creationId="{FDBAC703-DAE0-48FC-ADFC-5DC93F2B85D4}"/>
          </ac:spMkLst>
        </pc:spChg>
        <pc:spChg chg="mod">
          <ac:chgData name="Raquel Encinas" userId="a3e41fcd-6e3c-4c0b-aebb-42484b99fa60" providerId="ADAL" clId="{8E3FCB20-AB50-438C-87B8-77D4EADC11BC}" dt="2022-02-17T12:44:28.136" v="8943" actId="1035"/>
          <ac:spMkLst>
            <pc:docMk/>
            <pc:sldMk cId="0" sldId="265"/>
            <ac:spMk id="395" creationId="{23161E4F-BFAE-4B1E-BFC6-994C35C197CD}"/>
          </ac:spMkLst>
        </pc:spChg>
        <pc:spChg chg="mod">
          <ac:chgData name="Raquel Encinas" userId="a3e41fcd-6e3c-4c0b-aebb-42484b99fa60" providerId="ADAL" clId="{8E3FCB20-AB50-438C-87B8-77D4EADC11BC}" dt="2022-02-17T12:44:28.136" v="8943" actId="1035"/>
          <ac:spMkLst>
            <pc:docMk/>
            <pc:sldMk cId="0" sldId="265"/>
            <ac:spMk id="396" creationId="{FB68CDDF-F65F-4934-A03C-2513932C4203}"/>
          </ac:spMkLst>
        </pc:spChg>
        <pc:spChg chg="mod">
          <ac:chgData name="Raquel Encinas" userId="a3e41fcd-6e3c-4c0b-aebb-42484b99fa60" providerId="ADAL" clId="{8E3FCB20-AB50-438C-87B8-77D4EADC11BC}" dt="2022-02-17T12:44:28.136" v="8943" actId="1035"/>
          <ac:spMkLst>
            <pc:docMk/>
            <pc:sldMk cId="0" sldId="265"/>
            <ac:spMk id="397" creationId="{8E8E6330-BB95-4DA7-93EF-8A48F9AFFF87}"/>
          </ac:spMkLst>
        </pc:spChg>
        <pc:spChg chg="mod">
          <ac:chgData name="Raquel Encinas" userId="a3e41fcd-6e3c-4c0b-aebb-42484b99fa60" providerId="ADAL" clId="{8E3FCB20-AB50-438C-87B8-77D4EADC11BC}" dt="2022-02-17T12:44:28.136" v="8943" actId="1035"/>
          <ac:spMkLst>
            <pc:docMk/>
            <pc:sldMk cId="0" sldId="265"/>
            <ac:spMk id="398" creationId="{6A0AD213-30A6-4E7B-BD68-7DD12BE77E5A}"/>
          </ac:spMkLst>
        </pc:spChg>
        <pc:spChg chg="mod">
          <ac:chgData name="Raquel Encinas" userId="a3e41fcd-6e3c-4c0b-aebb-42484b99fa60" providerId="ADAL" clId="{8E3FCB20-AB50-438C-87B8-77D4EADC11BC}" dt="2022-02-17T12:44:28.136" v="8943" actId="1035"/>
          <ac:spMkLst>
            <pc:docMk/>
            <pc:sldMk cId="0" sldId="265"/>
            <ac:spMk id="399" creationId="{5C1F5801-450A-4249-B0B8-F18BD94E07F1}"/>
          </ac:spMkLst>
        </pc:spChg>
        <pc:spChg chg="mod">
          <ac:chgData name="Raquel Encinas" userId="a3e41fcd-6e3c-4c0b-aebb-42484b99fa60" providerId="ADAL" clId="{8E3FCB20-AB50-438C-87B8-77D4EADC11BC}" dt="2022-02-17T12:44:28.136" v="8943" actId="1035"/>
          <ac:spMkLst>
            <pc:docMk/>
            <pc:sldMk cId="0" sldId="265"/>
            <ac:spMk id="400" creationId="{76964C01-4349-41CA-8360-5451106C9670}"/>
          </ac:spMkLst>
        </pc:spChg>
        <pc:spChg chg="mod">
          <ac:chgData name="Raquel Encinas" userId="a3e41fcd-6e3c-4c0b-aebb-42484b99fa60" providerId="ADAL" clId="{8E3FCB20-AB50-438C-87B8-77D4EADC11BC}" dt="2022-02-17T12:44:28.136" v="8943" actId="1035"/>
          <ac:spMkLst>
            <pc:docMk/>
            <pc:sldMk cId="0" sldId="265"/>
            <ac:spMk id="401" creationId="{F64A1BE6-CC2D-4FC5-A06F-D2ADACF33390}"/>
          </ac:spMkLst>
        </pc:spChg>
        <pc:spChg chg="mod">
          <ac:chgData name="Raquel Encinas" userId="a3e41fcd-6e3c-4c0b-aebb-42484b99fa60" providerId="ADAL" clId="{8E3FCB20-AB50-438C-87B8-77D4EADC11BC}" dt="2022-02-17T12:44:28.136" v="8943" actId="1035"/>
          <ac:spMkLst>
            <pc:docMk/>
            <pc:sldMk cId="0" sldId="265"/>
            <ac:spMk id="402" creationId="{A8561A7B-D1F8-479A-AA2B-CF388BF299D6}"/>
          </ac:spMkLst>
        </pc:spChg>
        <pc:spChg chg="mod">
          <ac:chgData name="Raquel Encinas" userId="a3e41fcd-6e3c-4c0b-aebb-42484b99fa60" providerId="ADAL" clId="{8E3FCB20-AB50-438C-87B8-77D4EADC11BC}" dt="2022-02-17T12:44:28.136" v="8943" actId="1035"/>
          <ac:spMkLst>
            <pc:docMk/>
            <pc:sldMk cId="0" sldId="265"/>
            <ac:spMk id="403" creationId="{67640A02-88E5-4CD3-A629-115DD2DA2367}"/>
          </ac:spMkLst>
        </pc:spChg>
        <pc:spChg chg="mod">
          <ac:chgData name="Raquel Encinas" userId="a3e41fcd-6e3c-4c0b-aebb-42484b99fa60" providerId="ADAL" clId="{8E3FCB20-AB50-438C-87B8-77D4EADC11BC}" dt="2022-02-17T12:44:28.136" v="8943" actId="1035"/>
          <ac:spMkLst>
            <pc:docMk/>
            <pc:sldMk cId="0" sldId="265"/>
            <ac:spMk id="404" creationId="{F4231F8E-51C1-4C14-8EFA-50BB8535FC71}"/>
          </ac:spMkLst>
        </pc:spChg>
        <pc:spChg chg="mod">
          <ac:chgData name="Raquel Encinas" userId="a3e41fcd-6e3c-4c0b-aebb-42484b99fa60" providerId="ADAL" clId="{8E3FCB20-AB50-438C-87B8-77D4EADC11BC}" dt="2022-02-17T12:44:28.136" v="8943" actId="1035"/>
          <ac:spMkLst>
            <pc:docMk/>
            <pc:sldMk cId="0" sldId="265"/>
            <ac:spMk id="405" creationId="{11F35133-F09D-4673-994E-172788537F60}"/>
          </ac:spMkLst>
        </pc:spChg>
        <pc:spChg chg="mod">
          <ac:chgData name="Raquel Encinas" userId="a3e41fcd-6e3c-4c0b-aebb-42484b99fa60" providerId="ADAL" clId="{8E3FCB20-AB50-438C-87B8-77D4EADC11BC}" dt="2022-02-17T12:44:28.136" v="8943" actId="1035"/>
          <ac:spMkLst>
            <pc:docMk/>
            <pc:sldMk cId="0" sldId="265"/>
            <ac:spMk id="406" creationId="{A1603FC7-2F54-447B-9278-B0D815F15B5B}"/>
          </ac:spMkLst>
        </pc:spChg>
        <pc:spChg chg="mod">
          <ac:chgData name="Raquel Encinas" userId="a3e41fcd-6e3c-4c0b-aebb-42484b99fa60" providerId="ADAL" clId="{8E3FCB20-AB50-438C-87B8-77D4EADC11BC}" dt="2022-02-17T12:44:28.136" v="8943" actId="1035"/>
          <ac:spMkLst>
            <pc:docMk/>
            <pc:sldMk cId="0" sldId="265"/>
            <ac:spMk id="407" creationId="{EF9E2C49-8ED5-451A-A715-3DB4D8DF0B8C}"/>
          </ac:spMkLst>
        </pc:spChg>
        <pc:spChg chg="mod">
          <ac:chgData name="Raquel Encinas" userId="a3e41fcd-6e3c-4c0b-aebb-42484b99fa60" providerId="ADAL" clId="{8E3FCB20-AB50-438C-87B8-77D4EADC11BC}" dt="2022-02-17T12:44:28.136" v="8943" actId="1035"/>
          <ac:spMkLst>
            <pc:docMk/>
            <pc:sldMk cId="0" sldId="265"/>
            <ac:spMk id="408" creationId="{37899625-3B89-4C37-ACE4-AE32562B46F8}"/>
          </ac:spMkLst>
        </pc:spChg>
        <pc:spChg chg="mod">
          <ac:chgData name="Raquel Encinas" userId="a3e41fcd-6e3c-4c0b-aebb-42484b99fa60" providerId="ADAL" clId="{8E3FCB20-AB50-438C-87B8-77D4EADC11BC}" dt="2022-02-17T12:44:28.136" v="8943" actId="1035"/>
          <ac:spMkLst>
            <pc:docMk/>
            <pc:sldMk cId="0" sldId="265"/>
            <ac:spMk id="409" creationId="{9DE87867-4C06-4418-B5FD-7FF971D78E7A}"/>
          </ac:spMkLst>
        </pc:spChg>
        <pc:spChg chg="mod">
          <ac:chgData name="Raquel Encinas" userId="a3e41fcd-6e3c-4c0b-aebb-42484b99fa60" providerId="ADAL" clId="{8E3FCB20-AB50-438C-87B8-77D4EADC11BC}" dt="2022-02-17T12:44:28.136" v="8943" actId="1035"/>
          <ac:spMkLst>
            <pc:docMk/>
            <pc:sldMk cId="0" sldId="265"/>
            <ac:spMk id="410" creationId="{F2859B3B-2AFA-42DE-9C80-749539E715CA}"/>
          </ac:spMkLst>
        </pc:spChg>
        <pc:spChg chg="mod">
          <ac:chgData name="Raquel Encinas" userId="a3e41fcd-6e3c-4c0b-aebb-42484b99fa60" providerId="ADAL" clId="{8E3FCB20-AB50-438C-87B8-77D4EADC11BC}" dt="2022-02-17T12:44:28.136" v="8943" actId="1035"/>
          <ac:spMkLst>
            <pc:docMk/>
            <pc:sldMk cId="0" sldId="265"/>
            <ac:spMk id="411" creationId="{3AB3E5D7-3D61-432E-9ACF-26B8B0F5BEE0}"/>
          </ac:spMkLst>
        </pc:spChg>
        <pc:spChg chg="mod">
          <ac:chgData name="Raquel Encinas" userId="a3e41fcd-6e3c-4c0b-aebb-42484b99fa60" providerId="ADAL" clId="{8E3FCB20-AB50-438C-87B8-77D4EADC11BC}" dt="2022-02-17T12:44:28.136" v="8943" actId="1035"/>
          <ac:spMkLst>
            <pc:docMk/>
            <pc:sldMk cId="0" sldId="265"/>
            <ac:spMk id="412" creationId="{21821A0A-E6D3-475E-9D35-BEDB5A7E0265}"/>
          </ac:spMkLst>
        </pc:spChg>
        <pc:spChg chg="mod">
          <ac:chgData name="Raquel Encinas" userId="a3e41fcd-6e3c-4c0b-aebb-42484b99fa60" providerId="ADAL" clId="{8E3FCB20-AB50-438C-87B8-77D4EADC11BC}" dt="2022-02-17T12:44:28.136" v="8943" actId="1035"/>
          <ac:spMkLst>
            <pc:docMk/>
            <pc:sldMk cId="0" sldId="265"/>
            <ac:spMk id="413" creationId="{BB8CF1E0-5CE6-459A-8A25-EBB25F9D2F6E}"/>
          </ac:spMkLst>
        </pc:spChg>
        <pc:spChg chg="mod">
          <ac:chgData name="Raquel Encinas" userId="a3e41fcd-6e3c-4c0b-aebb-42484b99fa60" providerId="ADAL" clId="{8E3FCB20-AB50-438C-87B8-77D4EADC11BC}" dt="2022-02-17T12:44:28.136" v="8943" actId="1035"/>
          <ac:spMkLst>
            <pc:docMk/>
            <pc:sldMk cId="0" sldId="265"/>
            <ac:spMk id="414" creationId="{55404752-5550-48D6-8051-8243018B51E4}"/>
          </ac:spMkLst>
        </pc:spChg>
        <pc:spChg chg="mod">
          <ac:chgData name="Raquel Encinas" userId="a3e41fcd-6e3c-4c0b-aebb-42484b99fa60" providerId="ADAL" clId="{8E3FCB20-AB50-438C-87B8-77D4EADC11BC}" dt="2022-02-17T12:44:28.136" v="8943" actId="1035"/>
          <ac:spMkLst>
            <pc:docMk/>
            <pc:sldMk cId="0" sldId="265"/>
            <ac:spMk id="415" creationId="{392D7E7D-57B4-40FE-B46C-F9921EF4FCA3}"/>
          </ac:spMkLst>
        </pc:spChg>
        <pc:spChg chg="mod">
          <ac:chgData name="Raquel Encinas" userId="a3e41fcd-6e3c-4c0b-aebb-42484b99fa60" providerId="ADAL" clId="{8E3FCB20-AB50-438C-87B8-77D4EADC11BC}" dt="2022-02-17T12:44:28.136" v="8943" actId="1035"/>
          <ac:spMkLst>
            <pc:docMk/>
            <pc:sldMk cId="0" sldId="265"/>
            <ac:spMk id="416" creationId="{7D23FC46-4BEF-4924-9447-058DB0C94905}"/>
          </ac:spMkLst>
        </pc:spChg>
        <pc:spChg chg="mod">
          <ac:chgData name="Raquel Encinas" userId="a3e41fcd-6e3c-4c0b-aebb-42484b99fa60" providerId="ADAL" clId="{8E3FCB20-AB50-438C-87B8-77D4EADC11BC}" dt="2022-02-17T12:44:28.136" v="8943" actId="1035"/>
          <ac:spMkLst>
            <pc:docMk/>
            <pc:sldMk cId="0" sldId="265"/>
            <ac:spMk id="417" creationId="{D4B30628-4925-428F-A74E-3E209A4C71BD}"/>
          </ac:spMkLst>
        </pc:spChg>
        <pc:spChg chg="mod">
          <ac:chgData name="Raquel Encinas" userId="a3e41fcd-6e3c-4c0b-aebb-42484b99fa60" providerId="ADAL" clId="{8E3FCB20-AB50-438C-87B8-77D4EADC11BC}" dt="2022-02-17T12:44:28.136" v="8943" actId="1035"/>
          <ac:spMkLst>
            <pc:docMk/>
            <pc:sldMk cId="0" sldId="265"/>
            <ac:spMk id="418" creationId="{885CA4B5-C23E-400E-A583-5964A9AA4530}"/>
          </ac:spMkLst>
        </pc:spChg>
        <pc:spChg chg="mod">
          <ac:chgData name="Raquel Encinas" userId="a3e41fcd-6e3c-4c0b-aebb-42484b99fa60" providerId="ADAL" clId="{8E3FCB20-AB50-438C-87B8-77D4EADC11BC}" dt="2022-02-17T12:44:28.136" v="8943" actId="1035"/>
          <ac:spMkLst>
            <pc:docMk/>
            <pc:sldMk cId="0" sldId="265"/>
            <ac:spMk id="419" creationId="{D4AB2EB7-9289-494D-B48F-C7C4FCF008C9}"/>
          </ac:spMkLst>
        </pc:spChg>
        <pc:spChg chg="mod">
          <ac:chgData name="Raquel Encinas" userId="a3e41fcd-6e3c-4c0b-aebb-42484b99fa60" providerId="ADAL" clId="{8E3FCB20-AB50-438C-87B8-77D4EADC11BC}" dt="2022-02-17T12:44:28.136" v="8943" actId="1035"/>
          <ac:spMkLst>
            <pc:docMk/>
            <pc:sldMk cId="0" sldId="265"/>
            <ac:spMk id="420" creationId="{62F7F885-3E77-42EE-B094-ACDF9C992AB5}"/>
          </ac:spMkLst>
        </pc:spChg>
        <pc:spChg chg="mod">
          <ac:chgData name="Raquel Encinas" userId="a3e41fcd-6e3c-4c0b-aebb-42484b99fa60" providerId="ADAL" clId="{8E3FCB20-AB50-438C-87B8-77D4EADC11BC}" dt="2022-02-17T12:44:28.136" v="8943" actId="1035"/>
          <ac:spMkLst>
            <pc:docMk/>
            <pc:sldMk cId="0" sldId="265"/>
            <ac:spMk id="421" creationId="{782A3DFC-AD95-4F1D-BE33-680A56C38B30}"/>
          </ac:spMkLst>
        </pc:spChg>
        <pc:spChg chg="mod">
          <ac:chgData name="Raquel Encinas" userId="a3e41fcd-6e3c-4c0b-aebb-42484b99fa60" providerId="ADAL" clId="{8E3FCB20-AB50-438C-87B8-77D4EADC11BC}" dt="2022-02-17T12:44:28.136" v="8943" actId="1035"/>
          <ac:spMkLst>
            <pc:docMk/>
            <pc:sldMk cId="0" sldId="265"/>
            <ac:spMk id="422" creationId="{BFCFDA8F-2504-4678-8A5B-EEFFD490391F}"/>
          </ac:spMkLst>
        </pc:spChg>
        <pc:spChg chg="mod">
          <ac:chgData name="Raquel Encinas" userId="a3e41fcd-6e3c-4c0b-aebb-42484b99fa60" providerId="ADAL" clId="{8E3FCB20-AB50-438C-87B8-77D4EADC11BC}" dt="2022-02-17T12:44:28.136" v="8943" actId="1035"/>
          <ac:spMkLst>
            <pc:docMk/>
            <pc:sldMk cId="0" sldId="265"/>
            <ac:spMk id="423" creationId="{4A534BCB-56F7-4432-9273-CC66B67A2733}"/>
          </ac:spMkLst>
        </pc:spChg>
        <pc:spChg chg="mod">
          <ac:chgData name="Raquel Encinas" userId="a3e41fcd-6e3c-4c0b-aebb-42484b99fa60" providerId="ADAL" clId="{8E3FCB20-AB50-438C-87B8-77D4EADC11BC}" dt="2022-02-17T12:44:28.136" v="8943" actId="1035"/>
          <ac:spMkLst>
            <pc:docMk/>
            <pc:sldMk cId="0" sldId="265"/>
            <ac:spMk id="424" creationId="{1BCA2EA6-9F27-4C6B-A5E2-79C8CBB3E599}"/>
          </ac:spMkLst>
        </pc:spChg>
        <pc:spChg chg="mod">
          <ac:chgData name="Raquel Encinas" userId="a3e41fcd-6e3c-4c0b-aebb-42484b99fa60" providerId="ADAL" clId="{8E3FCB20-AB50-438C-87B8-77D4EADC11BC}" dt="2022-02-17T12:44:28.136" v="8943" actId="1035"/>
          <ac:spMkLst>
            <pc:docMk/>
            <pc:sldMk cId="0" sldId="265"/>
            <ac:spMk id="425" creationId="{AF26E8C8-B7CC-4D91-A21D-16F351E12AE6}"/>
          </ac:spMkLst>
        </pc:spChg>
        <pc:spChg chg="mod">
          <ac:chgData name="Raquel Encinas" userId="a3e41fcd-6e3c-4c0b-aebb-42484b99fa60" providerId="ADAL" clId="{8E3FCB20-AB50-438C-87B8-77D4EADC11BC}" dt="2022-02-17T12:44:28.136" v="8943" actId="1035"/>
          <ac:spMkLst>
            <pc:docMk/>
            <pc:sldMk cId="0" sldId="265"/>
            <ac:spMk id="426" creationId="{711F5814-A23D-4C20-B3AF-52DB32E47F9A}"/>
          </ac:spMkLst>
        </pc:spChg>
        <pc:spChg chg="mod">
          <ac:chgData name="Raquel Encinas" userId="a3e41fcd-6e3c-4c0b-aebb-42484b99fa60" providerId="ADAL" clId="{8E3FCB20-AB50-438C-87B8-77D4EADC11BC}" dt="2022-02-17T12:44:28.136" v="8943" actId="1035"/>
          <ac:spMkLst>
            <pc:docMk/>
            <pc:sldMk cId="0" sldId="265"/>
            <ac:spMk id="427" creationId="{655F2D06-5A2B-4D46-B00D-07492374800D}"/>
          </ac:spMkLst>
        </pc:spChg>
        <pc:spChg chg="mod">
          <ac:chgData name="Raquel Encinas" userId="a3e41fcd-6e3c-4c0b-aebb-42484b99fa60" providerId="ADAL" clId="{8E3FCB20-AB50-438C-87B8-77D4EADC11BC}" dt="2022-02-17T12:44:28.136" v="8943" actId="1035"/>
          <ac:spMkLst>
            <pc:docMk/>
            <pc:sldMk cId="0" sldId="265"/>
            <ac:spMk id="428" creationId="{05E1F73E-A810-4357-B483-7903853A6FE4}"/>
          </ac:spMkLst>
        </pc:spChg>
        <pc:spChg chg="mod">
          <ac:chgData name="Raquel Encinas" userId="a3e41fcd-6e3c-4c0b-aebb-42484b99fa60" providerId="ADAL" clId="{8E3FCB20-AB50-438C-87B8-77D4EADC11BC}" dt="2022-02-17T12:44:28.136" v="8943" actId="1035"/>
          <ac:spMkLst>
            <pc:docMk/>
            <pc:sldMk cId="0" sldId="265"/>
            <ac:spMk id="429" creationId="{2E87E661-09CC-4448-8A7E-FFBE52F93926}"/>
          </ac:spMkLst>
        </pc:spChg>
        <pc:spChg chg="mod">
          <ac:chgData name="Raquel Encinas" userId="a3e41fcd-6e3c-4c0b-aebb-42484b99fa60" providerId="ADAL" clId="{8E3FCB20-AB50-438C-87B8-77D4EADC11BC}" dt="2022-02-17T12:44:28.136" v="8943" actId="1035"/>
          <ac:spMkLst>
            <pc:docMk/>
            <pc:sldMk cId="0" sldId="265"/>
            <ac:spMk id="430" creationId="{B2DAF13C-562C-47DD-B801-62CD5D41C797}"/>
          </ac:spMkLst>
        </pc:spChg>
        <pc:spChg chg="mod">
          <ac:chgData name="Raquel Encinas" userId="a3e41fcd-6e3c-4c0b-aebb-42484b99fa60" providerId="ADAL" clId="{8E3FCB20-AB50-438C-87B8-77D4EADC11BC}" dt="2022-02-17T12:44:28.136" v="8943" actId="1035"/>
          <ac:spMkLst>
            <pc:docMk/>
            <pc:sldMk cId="0" sldId="265"/>
            <ac:spMk id="431" creationId="{DEEA3D10-0F40-4D33-ACB7-63D2216FAD77}"/>
          </ac:spMkLst>
        </pc:spChg>
        <pc:spChg chg="mod">
          <ac:chgData name="Raquel Encinas" userId="a3e41fcd-6e3c-4c0b-aebb-42484b99fa60" providerId="ADAL" clId="{8E3FCB20-AB50-438C-87B8-77D4EADC11BC}" dt="2022-02-17T12:44:28.136" v="8943" actId="1035"/>
          <ac:spMkLst>
            <pc:docMk/>
            <pc:sldMk cId="0" sldId="265"/>
            <ac:spMk id="432" creationId="{EE20A5FB-38E5-4EDC-8E75-CEE3782B483D}"/>
          </ac:spMkLst>
        </pc:spChg>
        <pc:spChg chg="mod">
          <ac:chgData name="Raquel Encinas" userId="a3e41fcd-6e3c-4c0b-aebb-42484b99fa60" providerId="ADAL" clId="{8E3FCB20-AB50-438C-87B8-77D4EADC11BC}" dt="2022-02-17T12:44:28.136" v="8943" actId="1035"/>
          <ac:spMkLst>
            <pc:docMk/>
            <pc:sldMk cId="0" sldId="265"/>
            <ac:spMk id="433" creationId="{10B9F80D-7D0A-4722-9F9C-F44E04701A4A}"/>
          </ac:spMkLst>
        </pc:spChg>
        <pc:spChg chg="mod">
          <ac:chgData name="Raquel Encinas" userId="a3e41fcd-6e3c-4c0b-aebb-42484b99fa60" providerId="ADAL" clId="{8E3FCB20-AB50-438C-87B8-77D4EADC11BC}" dt="2022-02-17T12:44:28.136" v="8943" actId="1035"/>
          <ac:spMkLst>
            <pc:docMk/>
            <pc:sldMk cId="0" sldId="265"/>
            <ac:spMk id="434" creationId="{590CD676-E1EE-4EE5-8164-B820C0288873}"/>
          </ac:spMkLst>
        </pc:spChg>
        <pc:spChg chg="mod">
          <ac:chgData name="Raquel Encinas" userId="a3e41fcd-6e3c-4c0b-aebb-42484b99fa60" providerId="ADAL" clId="{8E3FCB20-AB50-438C-87B8-77D4EADC11BC}" dt="2022-02-17T12:44:28.136" v="8943" actId="1035"/>
          <ac:spMkLst>
            <pc:docMk/>
            <pc:sldMk cId="0" sldId="265"/>
            <ac:spMk id="435" creationId="{17E44501-E68E-4A6F-B49B-4381B039C1E1}"/>
          </ac:spMkLst>
        </pc:spChg>
        <pc:spChg chg="mod">
          <ac:chgData name="Raquel Encinas" userId="a3e41fcd-6e3c-4c0b-aebb-42484b99fa60" providerId="ADAL" clId="{8E3FCB20-AB50-438C-87B8-77D4EADC11BC}" dt="2022-02-17T12:44:28.136" v="8943" actId="1035"/>
          <ac:spMkLst>
            <pc:docMk/>
            <pc:sldMk cId="0" sldId="265"/>
            <ac:spMk id="436" creationId="{E67D5BCD-D6C1-49D7-BDBC-CA38FC02B809}"/>
          </ac:spMkLst>
        </pc:spChg>
        <pc:spChg chg="mod">
          <ac:chgData name="Raquel Encinas" userId="a3e41fcd-6e3c-4c0b-aebb-42484b99fa60" providerId="ADAL" clId="{8E3FCB20-AB50-438C-87B8-77D4EADC11BC}" dt="2022-02-17T12:44:28.136" v="8943" actId="1035"/>
          <ac:spMkLst>
            <pc:docMk/>
            <pc:sldMk cId="0" sldId="265"/>
            <ac:spMk id="437" creationId="{B13FFDEC-4765-4EC4-ABA1-91B0E89FD6B5}"/>
          </ac:spMkLst>
        </pc:spChg>
        <pc:spChg chg="mod">
          <ac:chgData name="Raquel Encinas" userId="a3e41fcd-6e3c-4c0b-aebb-42484b99fa60" providerId="ADAL" clId="{8E3FCB20-AB50-438C-87B8-77D4EADC11BC}" dt="2022-02-17T12:44:28.136" v="8943" actId="1035"/>
          <ac:spMkLst>
            <pc:docMk/>
            <pc:sldMk cId="0" sldId="265"/>
            <ac:spMk id="438" creationId="{E2950A47-B032-421C-A40A-3337117103FA}"/>
          </ac:spMkLst>
        </pc:spChg>
        <pc:spChg chg="mod">
          <ac:chgData name="Raquel Encinas" userId="a3e41fcd-6e3c-4c0b-aebb-42484b99fa60" providerId="ADAL" clId="{8E3FCB20-AB50-438C-87B8-77D4EADC11BC}" dt="2022-02-17T12:44:28.136" v="8943" actId="1035"/>
          <ac:spMkLst>
            <pc:docMk/>
            <pc:sldMk cId="0" sldId="265"/>
            <ac:spMk id="439" creationId="{A45A17FB-A8FF-43C1-9AF1-E143286488A3}"/>
          </ac:spMkLst>
        </pc:spChg>
        <pc:spChg chg="mod">
          <ac:chgData name="Raquel Encinas" userId="a3e41fcd-6e3c-4c0b-aebb-42484b99fa60" providerId="ADAL" clId="{8E3FCB20-AB50-438C-87B8-77D4EADC11BC}" dt="2022-02-17T12:44:28.136" v="8943" actId="1035"/>
          <ac:spMkLst>
            <pc:docMk/>
            <pc:sldMk cId="0" sldId="265"/>
            <ac:spMk id="440" creationId="{B0920634-4780-4310-81EA-01C96F8B6CDA}"/>
          </ac:spMkLst>
        </pc:spChg>
        <pc:spChg chg="mod">
          <ac:chgData name="Raquel Encinas" userId="a3e41fcd-6e3c-4c0b-aebb-42484b99fa60" providerId="ADAL" clId="{8E3FCB20-AB50-438C-87B8-77D4EADC11BC}" dt="2022-02-17T12:44:28.136" v="8943" actId="1035"/>
          <ac:spMkLst>
            <pc:docMk/>
            <pc:sldMk cId="0" sldId="265"/>
            <ac:spMk id="441" creationId="{2989428C-71B5-45A6-9E2C-C0CD226ACDD0}"/>
          </ac:spMkLst>
        </pc:spChg>
        <pc:spChg chg="mod">
          <ac:chgData name="Raquel Encinas" userId="a3e41fcd-6e3c-4c0b-aebb-42484b99fa60" providerId="ADAL" clId="{8E3FCB20-AB50-438C-87B8-77D4EADC11BC}" dt="2022-02-17T12:44:28.136" v="8943" actId="1035"/>
          <ac:spMkLst>
            <pc:docMk/>
            <pc:sldMk cId="0" sldId="265"/>
            <ac:spMk id="442" creationId="{EC3B72B3-84B0-4B8B-B901-0574CFC453E2}"/>
          </ac:spMkLst>
        </pc:spChg>
        <pc:spChg chg="mod">
          <ac:chgData name="Raquel Encinas" userId="a3e41fcd-6e3c-4c0b-aebb-42484b99fa60" providerId="ADAL" clId="{8E3FCB20-AB50-438C-87B8-77D4EADC11BC}" dt="2022-02-17T12:44:28.136" v="8943" actId="1035"/>
          <ac:spMkLst>
            <pc:docMk/>
            <pc:sldMk cId="0" sldId="265"/>
            <ac:spMk id="443" creationId="{73F02184-7274-483C-89EB-EE363E68E514}"/>
          </ac:spMkLst>
        </pc:spChg>
        <pc:spChg chg="mod">
          <ac:chgData name="Raquel Encinas" userId="a3e41fcd-6e3c-4c0b-aebb-42484b99fa60" providerId="ADAL" clId="{8E3FCB20-AB50-438C-87B8-77D4EADC11BC}" dt="2022-02-17T12:44:28.136" v="8943" actId="1035"/>
          <ac:spMkLst>
            <pc:docMk/>
            <pc:sldMk cId="0" sldId="265"/>
            <ac:spMk id="444" creationId="{67AD916D-CA71-4FD4-83F7-057280138D1C}"/>
          </ac:spMkLst>
        </pc:spChg>
        <pc:spChg chg="mod">
          <ac:chgData name="Raquel Encinas" userId="a3e41fcd-6e3c-4c0b-aebb-42484b99fa60" providerId="ADAL" clId="{8E3FCB20-AB50-438C-87B8-77D4EADC11BC}" dt="2022-02-17T12:44:28.136" v="8943" actId="1035"/>
          <ac:spMkLst>
            <pc:docMk/>
            <pc:sldMk cId="0" sldId="265"/>
            <ac:spMk id="445" creationId="{C6C66B52-77BE-4CCD-AA45-7E719F5B38E5}"/>
          </ac:spMkLst>
        </pc:spChg>
        <pc:spChg chg="mod">
          <ac:chgData name="Raquel Encinas" userId="a3e41fcd-6e3c-4c0b-aebb-42484b99fa60" providerId="ADAL" clId="{8E3FCB20-AB50-438C-87B8-77D4EADC11BC}" dt="2022-02-17T12:44:28.136" v="8943" actId="1035"/>
          <ac:spMkLst>
            <pc:docMk/>
            <pc:sldMk cId="0" sldId="265"/>
            <ac:spMk id="446" creationId="{C7136794-5D3B-4EAA-8651-E0F61FB875FE}"/>
          </ac:spMkLst>
        </pc:spChg>
        <pc:spChg chg="mod">
          <ac:chgData name="Raquel Encinas" userId="a3e41fcd-6e3c-4c0b-aebb-42484b99fa60" providerId="ADAL" clId="{8E3FCB20-AB50-438C-87B8-77D4EADC11BC}" dt="2022-02-17T12:44:28.136" v="8943" actId="1035"/>
          <ac:spMkLst>
            <pc:docMk/>
            <pc:sldMk cId="0" sldId="265"/>
            <ac:spMk id="447" creationId="{21B2DF22-A1E2-4345-8C93-46B7FDF85093}"/>
          </ac:spMkLst>
        </pc:spChg>
        <pc:spChg chg="mod">
          <ac:chgData name="Raquel Encinas" userId="a3e41fcd-6e3c-4c0b-aebb-42484b99fa60" providerId="ADAL" clId="{8E3FCB20-AB50-438C-87B8-77D4EADC11BC}" dt="2022-02-17T12:44:28.136" v="8943" actId="1035"/>
          <ac:spMkLst>
            <pc:docMk/>
            <pc:sldMk cId="0" sldId="265"/>
            <ac:spMk id="448" creationId="{0EA8FDF0-D35C-4E8E-BAF4-720C9DBCCDC8}"/>
          </ac:spMkLst>
        </pc:spChg>
        <pc:spChg chg="mod">
          <ac:chgData name="Raquel Encinas" userId="a3e41fcd-6e3c-4c0b-aebb-42484b99fa60" providerId="ADAL" clId="{8E3FCB20-AB50-438C-87B8-77D4EADC11BC}" dt="2022-02-17T12:44:28.136" v="8943" actId="1035"/>
          <ac:spMkLst>
            <pc:docMk/>
            <pc:sldMk cId="0" sldId="265"/>
            <ac:spMk id="449" creationId="{FE56D446-A76F-483A-8627-2613FD078710}"/>
          </ac:spMkLst>
        </pc:spChg>
        <pc:spChg chg="mod">
          <ac:chgData name="Raquel Encinas" userId="a3e41fcd-6e3c-4c0b-aebb-42484b99fa60" providerId="ADAL" clId="{8E3FCB20-AB50-438C-87B8-77D4EADC11BC}" dt="2022-02-17T12:44:28.136" v="8943" actId="1035"/>
          <ac:spMkLst>
            <pc:docMk/>
            <pc:sldMk cId="0" sldId="265"/>
            <ac:spMk id="450" creationId="{AEAFEBC7-A32E-43D3-9611-AF4E434E7D07}"/>
          </ac:spMkLst>
        </pc:spChg>
        <pc:spChg chg="mod">
          <ac:chgData name="Raquel Encinas" userId="a3e41fcd-6e3c-4c0b-aebb-42484b99fa60" providerId="ADAL" clId="{8E3FCB20-AB50-438C-87B8-77D4EADC11BC}" dt="2022-02-17T12:44:28.136" v="8943" actId="1035"/>
          <ac:spMkLst>
            <pc:docMk/>
            <pc:sldMk cId="0" sldId="265"/>
            <ac:spMk id="451" creationId="{FADE0E82-D696-4882-8BF9-8291C2A502A2}"/>
          </ac:spMkLst>
        </pc:spChg>
        <pc:spChg chg="mod">
          <ac:chgData name="Raquel Encinas" userId="a3e41fcd-6e3c-4c0b-aebb-42484b99fa60" providerId="ADAL" clId="{8E3FCB20-AB50-438C-87B8-77D4EADC11BC}" dt="2022-02-17T12:44:28.136" v="8943" actId="1035"/>
          <ac:spMkLst>
            <pc:docMk/>
            <pc:sldMk cId="0" sldId="265"/>
            <ac:spMk id="452" creationId="{DE18D0E9-C639-4FF2-993C-28A4CD95FB22}"/>
          </ac:spMkLst>
        </pc:spChg>
        <pc:spChg chg="mod">
          <ac:chgData name="Raquel Encinas" userId="a3e41fcd-6e3c-4c0b-aebb-42484b99fa60" providerId="ADAL" clId="{8E3FCB20-AB50-438C-87B8-77D4EADC11BC}" dt="2022-02-17T12:44:28.136" v="8943" actId="1035"/>
          <ac:spMkLst>
            <pc:docMk/>
            <pc:sldMk cId="0" sldId="265"/>
            <ac:spMk id="453" creationId="{C50620CB-08C6-4334-AC6E-468A4ADA8072}"/>
          </ac:spMkLst>
        </pc:spChg>
        <pc:spChg chg="mod">
          <ac:chgData name="Raquel Encinas" userId="a3e41fcd-6e3c-4c0b-aebb-42484b99fa60" providerId="ADAL" clId="{8E3FCB20-AB50-438C-87B8-77D4EADC11BC}" dt="2022-02-17T12:44:28.136" v="8943" actId="1035"/>
          <ac:spMkLst>
            <pc:docMk/>
            <pc:sldMk cId="0" sldId="265"/>
            <ac:spMk id="454" creationId="{FD4E938B-4D94-4F10-A3A4-BC5781D03B8B}"/>
          </ac:spMkLst>
        </pc:spChg>
        <pc:spChg chg="mod">
          <ac:chgData name="Raquel Encinas" userId="a3e41fcd-6e3c-4c0b-aebb-42484b99fa60" providerId="ADAL" clId="{8E3FCB20-AB50-438C-87B8-77D4EADC11BC}" dt="2022-02-17T12:44:28.136" v="8943" actId="1035"/>
          <ac:spMkLst>
            <pc:docMk/>
            <pc:sldMk cId="0" sldId="265"/>
            <ac:spMk id="455" creationId="{4AEEAE6D-0978-4A98-8143-BD5F8E2A7560}"/>
          </ac:spMkLst>
        </pc:spChg>
        <pc:spChg chg="mod">
          <ac:chgData name="Raquel Encinas" userId="a3e41fcd-6e3c-4c0b-aebb-42484b99fa60" providerId="ADAL" clId="{8E3FCB20-AB50-438C-87B8-77D4EADC11BC}" dt="2022-02-17T12:44:28.136" v="8943" actId="1035"/>
          <ac:spMkLst>
            <pc:docMk/>
            <pc:sldMk cId="0" sldId="265"/>
            <ac:spMk id="456" creationId="{2DB137A0-A3CC-400B-A583-E8E8F3D9FA68}"/>
          </ac:spMkLst>
        </pc:spChg>
        <pc:spChg chg="mod">
          <ac:chgData name="Raquel Encinas" userId="a3e41fcd-6e3c-4c0b-aebb-42484b99fa60" providerId="ADAL" clId="{8E3FCB20-AB50-438C-87B8-77D4EADC11BC}" dt="2022-02-17T12:44:28.136" v="8943" actId="1035"/>
          <ac:spMkLst>
            <pc:docMk/>
            <pc:sldMk cId="0" sldId="265"/>
            <ac:spMk id="457" creationId="{E05897C0-EF57-4797-8C22-A1CE0C403B70}"/>
          </ac:spMkLst>
        </pc:spChg>
        <pc:spChg chg="mod">
          <ac:chgData name="Raquel Encinas" userId="a3e41fcd-6e3c-4c0b-aebb-42484b99fa60" providerId="ADAL" clId="{8E3FCB20-AB50-438C-87B8-77D4EADC11BC}" dt="2022-02-17T12:44:28.136" v="8943" actId="1035"/>
          <ac:spMkLst>
            <pc:docMk/>
            <pc:sldMk cId="0" sldId="265"/>
            <ac:spMk id="458" creationId="{7A03F437-3BF5-49BD-AB69-1AFF315A440B}"/>
          </ac:spMkLst>
        </pc:spChg>
        <pc:spChg chg="mod">
          <ac:chgData name="Raquel Encinas" userId="a3e41fcd-6e3c-4c0b-aebb-42484b99fa60" providerId="ADAL" clId="{8E3FCB20-AB50-438C-87B8-77D4EADC11BC}" dt="2022-02-17T12:44:28.136" v="8943" actId="1035"/>
          <ac:spMkLst>
            <pc:docMk/>
            <pc:sldMk cId="0" sldId="265"/>
            <ac:spMk id="459" creationId="{444E9398-1D8A-40EE-8203-0297A6F14E7E}"/>
          </ac:spMkLst>
        </pc:spChg>
        <pc:spChg chg="mod">
          <ac:chgData name="Raquel Encinas" userId="a3e41fcd-6e3c-4c0b-aebb-42484b99fa60" providerId="ADAL" clId="{8E3FCB20-AB50-438C-87B8-77D4EADC11BC}" dt="2022-02-17T12:44:28.136" v="8943" actId="1035"/>
          <ac:spMkLst>
            <pc:docMk/>
            <pc:sldMk cId="0" sldId="265"/>
            <ac:spMk id="460" creationId="{D7E84B89-7285-47DB-9618-6BFE318B4215}"/>
          </ac:spMkLst>
        </pc:spChg>
        <pc:spChg chg="mod">
          <ac:chgData name="Raquel Encinas" userId="a3e41fcd-6e3c-4c0b-aebb-42484b99fa60" providerId="ADAL" clId="{8E3FCB20-AB50-438C-87B8-77D4EADC11BC}" dt="2022-02-17T12:44:28.136" v="8943" actId="1035"/>
          <ac:spMkLst>
            <pc:docMk/>
            <pc:sldMk cId="0" sldId="265"/>
            <ac:spMk id="461" creationId="{AD7AD1FC-9410-49B1-BA70-B65439A2F0A5}"/>
          </ac:spMkLst>
        </pc:spChg>
        <pc:spChg chg="mod">
          <ac:chgData name="Raquel Encinas" userId="a3e41fcd-6e3c-4c0b-aebb-42484b99fa60" providerId="ADAL" clId="{8E3FCB20-AB50-438C-87B8-77D4EADC11BC}" dt="2022-02-17T12:44:28.136" v="8943" actId="1035"/>
          <ac:spMkLst>
            <pc:docMk/>
            <pc:sldMk cId="0" sldId="265"/>
            <ac:spMk id="462" creationId="{511CDCA0-19B5-4606-928A-3D1024092AC5}"/>
          </ac:spMkLst>
        </pc:spChg>
        <pc:spChg chg="mod">
          <ac:chgData name="Raquel Encinas" userId="a3e41fcd-6e3c-4c0b-aebb-42484b99fa60" providerId="ADAL" clId="{8E3FCB20-AB50-438C-87B8-77D4EADC11BC}" dt="2022-02-17T12:44:28.136" v="8943" actId="1035"/>
          <ac:spMkLst>
            <pc:docMk/>
            <pc:sldMk cId="0" sldId="265"/>
            <ac:spMk id="463" creationId="{D243036A-04CA-4234-8528-3FC9ED11E19A}"/>
          </ac:spMkLst>
        </pc:spChg>
        <pc:spChg chg="mod">
          <ac:chgData name="Raquel Encinas" userId="a3e41fcd-6e3c-4c0b-aebb-42484b99fa60" providerId="ADAL" clId="{8E3FCB20-AB50-438C-87B8-77D4EADC11BC}" dt="2022-02-17T12:44:28.136" v="8943" actId="1035"/>
          <ac:spMkLst>
            <pc:docMk/>
            <pc:sldMk cId="0" sldId="265"/>
            <ac:spMk id="464" creationId="{96386609-6A25-4791-86CC-7B8161670AB9}"/>
          </ac:spMkLst>
        </pc:spChg>
        <pc:spChg chg="mod">
          <ac:chgData name="Raquel Encinas" userId="a3e41fcd-6e3c-4c0b-aebb-42484b99fa60" providerId="ADAL" clId="{8E3FCB20-AB50-438C-87B8-77D4EADC11BC}" dt="2022-02-17T12:44:28.136" v="8943" actId="1035"/>
          <ac:spMkLst>
            <pc:docMk/>
            <pc:sldMk cId="0" sldId="265"/>
            <ac:spMk id="465" creationId="{ED8E9528-1321-4DE9-996F-EF22111F9078}"/>
          </ac:spMkLst>
        </pc:spChg>
        <pc:spChg chg="mod">
          <ac:chgData name="Raquel Encinas" userId="a3e41fcd-6e3c-4c0b-aebb-42484b99fa60" providerId="ADAL" clId="{8E3FCB20-AB50-438C-87B8-77D4EADC11BC}" dt="2022-02-17T12:44:28.136" v="8943" actId="1035"/>
          <ac:spMkLst>
            <pc:docMk/>
            <pc:sldMk cId="0" sldId="265"/>
            <ac:spMk id="466" creationId="{376391F6-D788-4220-B261-89DBB11D6FA5}"/>
          </ac:spMkLst>
        </pc:spChg>
        <pc:spChg chg="mod">
          <ac:chgData name="Raquel Encinas" userId="a3e41fcd-6e3c-4c0b-aebb-42484b99fa60" providerId="ADAL" clId="{8E3FCB20-AB50-438C-87B8-77D4EADC11BC}" dt="2022-02-17T12:44:28.136" v="8943" actId="1035"/>
          <ac:spMkLst>
            <pc:docMk/>
            <pc:sldMk cId="0" sldId="265"/>
            <ac:spMk id="467" creationId="{21C8A0F9-B8EA-491A-B93B-60367831573E}"/>
          </ac:spMkLst>
        </pc:spChg>
        <pc:spChg chg="mod">
          <ac:chgData name="Raquel Encinas" userId="a3e41fcd-6e3c-4c0b-aebb-42484b99fa60" providerId="ADAL" clId="{8E3FCB20-AB50-438C-87B8-77D4EADC11BC}" dt="2022-02-17T12:44:28.136" v="8943" actId="1035"/>
          <ac:spMkLst>
            <pc:docMk/>
            <pc:sldMk cId="0" sldId="265"/>
            <ac:spMk id="468" creationId="{A039F2A2-2741-4630-B698-2845C6DB98CC}"/>
          </ac:spMkLst>
        </pc:spChg>
        <pc:spChg chg="mod">
          <ac:chgData name="Raquel Encinas" userId="a3e41fcd-6e3c-4c0b-aebb-42484b99fa60" providerId="ADAL" clId="{8E3FCB20-AB50-438C-87B8-77D4EADC11BC}" dt="2022-02-17T12:44:28.136" v="8943" actId="1035"/>
          <ac:spMkLst>
            <pc:docMk/>
            <pc:sldMk cId="0" sldId="265"/>
            <ac:spMk id="469" creationId="{69E9EED6-1026-4845-8E36-00DE03005386}"/>
          </ac:spMkLst>
        </pc:spChg>
        <pc:spChg chg="mod">
          <ac:chgData name="Raquel Encinas" userId="a3e41fcd-6e3c-4c0b-aebb-42484b99fa60" providerId="ADAL" clId="{8E3FCB20-AB50-438C-87B8-77D4EADC11BC}" dt="2022-02-17T12:44:28.136" v="8943" actId="1035"/>
          <ac:spMkLst>
            <pc:docMk/>
            <pc:sldMk cId="0" sldId="265"/>
            <ac:spMk id="470" creationId="{1246F428-C4D7-499A-AD56-268674ED37C9}"/>
          </ac:spMkLst>
        </pc:spChg>
        <pc:spChg chg="mod">
          <ac:chgData name="Raquel Encinas" userId="a3e41fcd-6e3c-4c0b-aebb-42484b99fa60" providerId="ADAL" clId="{8E3FCB20-AB50-438C-87B8-77D4EADC11BC}" dt="2022-02-17T12:44:28.136" v="8943" actId="1035"/>
          <ac:spMkLst>
            <pc:docMk/>
            <pc:sldMk cId="0" sldId="265"/>
            <ac:spMk id="471" creationId="{B3097CF2-12FD-4C10-9D44-F5AE82D40851}"/>
          </ac:spMkLst>
        </pc:spChg>
        <pc:spChg chg="mod">
          <ac:chgData name="Raquel Encinas" userId="a3e41fcd-6e3c-4c0b-aebb-42484b99fa60" providerId="ADAL" clId="{8E3FCB20-AB50-438C-87B8-77D4EADC11BC}" dt="2022-02-17T12:44:28.136" v="8943" actId="1035"/>
          <ac:spMkLst>
            <pc:docMk/>
            <pc:sldMk cId="0" sldId="265"/>
            <ac:spMk id="472" creationId="{61055F8C-86A4-42F8-8D69-3E0EA0545C2D}"/>
          </ac:spMkLst>
        </pc:spChg>
        <pc:spChg chg="mod">
          <ac:chgData name="Raquel Encinas" userId="a3e41fcd-6e3c-4c0b-aebb-42484b99fa60" providerId="ADAL" clId="{8E3FCB20-AB50-438C-87B8-77D4EADC11BC}" dt="2022-02-17T12:44:28.136" v="8943" actId="1035"/>
          <ac:spMkLst>
            <pc:docMk/>
            <pc:sldMk cId="0" sldId="265"/>
            <ac:spMk id="473" creationId="{23FEACE9-3F37-4057-98D5-3085864BAC49}"/>
          </ac:spMkLst>
        </pc:spChg>
        <pc:spChg chg="mod">
          <ac:chgData name="Raquel Encinas" userId="a3e41fcd-6e3c-4c0b-aebb-42484b99fa60" providerId="ADAL" clId="{8E3FCB20-AB50-438C-87B8-77D4EADC11BC}" dt="2022-02-17T12:44:28.136" v="8943" actId="1035"/>
          <ac:spMkLst>
            <pc:docMk/>
            <pc:sldMk cId="0" sldId="265"/>
            <ac:spMk id="474" creationId="{54CAA371-0950-4F9E-A44D-DAE9728870B3}"/>
          </ac:spMkLst>
        </pc:spChg>
        <pc:spChg chg="mod">
          <ac:chgData name="Raquel Encinas" userId="a3e41fcd-6e3c-4c0b-aebb-42484b99fa60" providerId="ADAL" clId="{8E3FCB20-AB50-438C-87B8-77D4EADC11BC}" dt="2022-02-17T12:44:28.136" v="8943" actId="1035"/>
          <ac:spMkLst>
            <pc:docMk/>
            <pc:sldMk cId="0" sldId="265"/>
            <ac:spMk id="475" creationId="{B56DE6B6-64CD-48DC-9F44-DDDDAA1F2791}"/>
          </ac:spMkLst>
        </pc:spChg>
        <pc:spChg chg="mod">
          <ac:chgData name="Raquel Encinas" userId="a3e41fcd-6e3c-4c0b-aebb-42484b99fa60" providerId="ADAL" clId="{8E3FCB20-AB50-438C-87B8-77D4EADC11BC}" dt="2022-02-17T12:44:28.136" v="8943" actId="1035"/>
          <ac:spMkLst>
            <pc:docMk/>
            <pc:sldMk cId="0" sldId="265"/>
            <ac:spMk id="476" creationId="{7D51ABCE-301A-4C5C-ACED-3CAF0A355DF3}"/>
          </ac:spMkLst>
        </pc:spChg>
        <pc:spChg chg="mod">
          <ac:chgData name="Raquel Encinas" userId="a3e41fcd-6e3c-4c0b-aebb-42484b99fa60" providerId="ADAL" clId="{8E3FCB20-AB50-438C-87B8-77D4EADC11BC}" dt="2022-02-17T12:44:28.136" v="8943" actId="1035"/>
          <ac:spMkLst>
            <pc:docMk/>
            <pc:sldMk cId="0" sldId="265"/>
            <ac:spMk id="477" creationId="{D5A2D191-58AF-427D-BED1-65D9F0619FAD}"/>
          </ac:spMkLst>
        </pc:spChg>
        <pc:spChg chg="mod">
          <ac:chgData name="Raquel Encinas" userId="a3e41fcd-6e3c-4c0b-aebb-42484b99fa60" providerId="ADAL" clId="{8E3FCB20-AB50-438C-87B8-77D4EADC11BC}" dt="2022-02-17T12:44:28.136" v="8943" actId="1035"/>
          <ac:spMkLst>
            <pc:docMk/>
            <pc:sldMk cId="0" sldId="265"/>
            <ac:spMk id="478" creationId="{94214024-FDFC-4B49-B30F-4BB20E1393F4}"/>
          </ac:spMkLst>
        </pc:spChg>
        <pc:spChg chg="mod">
          <ac:chgData name="Raquel Encinas" userId="a3e41fcd-6e3c-4c0b-aebb-42484b99fa60" providerId="ADAL" clId="{8E3FCB20-AB50-438C-87B8-77D4EADC11BC}" dt="2022-02-17T12:44:28.136" v="8943" actId="1035"/>
          <ac:spMkLst>
            <pc:docMk/>
            <pc:sldMk cId="0" sldId="265"/>
            <ac:spMk id="479" creationId="{F16AED2F-BE52-496E-BA06-4551FBE596BD}"/>
          </ac:spMkLst>
        </pc:spChg>
        <pc:spChg chg="mod">
          <ac:chgData name="Raquel Encinas" userId="a3e41fcd-6e3c-4c0b-aebb-42484b99fa60" providerId="ADAL" clId="{8E3FCB20-AB50-438C-87B8-77D4EADC11BC}" dt="2022-02-17T12:44:28.136" v="8943" actId="1035"/>
          <ac:spMkLst>
            <pc:docMk/>
            <pc:sldMk cId="0" sldId="265"/>
            <ac:spMk id="480" creationId="{AEE82ACA-0BC1-414A-9C39-968117E0505D}"/>
          </ac:spMkLst>
        </pc:spChg>
        <pc:spChg chg="mod">
          <ac:chgData name="Raquel Encinas" userId="a3e41fcd-6e3c-4c0b-aebb-42484b99fa60" providerId="ADAL" clId="{8E3FCB20-AB50-438C-87B8-77D4EADC11BC}" dt="2022-02-17T12:44:28.136" v="8943" actId="1035"/>
          <ac:spMkLst>
            <pc:docMk/>
            <pc:sldMk cId="0" sldId="265"/>
            <ac:spMk id="481" creationId="{26791CF8-CE4A-4604-91BD-B8E4A717A7B9}"/>
          </ac:spMkLst>
        </pc:spChg>
        <pc:spChg chg="mod">
          <ac:chgData name="Raquel Encinas" userId="a3e41fcd-6e3c-4c0b-aebb-42484b99fa60" providerId="ADAL" clId="{8E3FCB20-AB50-438C-87B8-77D4EADC11BC}" dt="2022-02-17T12:44:28.136" v="8943" actId="1035"/>
          <ac:spMkLst>
            <pc:docMk/>
            <pc:sldMk cId="0" sldId="265"/>
            <ac:spMk id="482" creationId="{A9164AEB-C002-495D-BAF4-009B09827885}"/>
          </ac:spMkLst>
        </pc:spChg>
        <pc:spChg chg="mod">
          <ac:chgData name="Raquel Encinas" userId="a3e41fcd-6e3c-4c0b-aebb-42484b99fa60" providerId="ADAL" clId="{8E3FCB20-AB50-438C-87B8-77D4EADC11BC}" dt="2022-02-17T12:44:28.136" v="8943" actId="1035"/>
          <ac:spMkLst>
            <pc:docMk/>
            <pc:sldMk cId="0" sldId="265"/>
            <ac:spMk id="483" creationId="{A524BE14-7269-4500-8B67-95F000401F5F}"/>
          </ac:spMkLst>
        </pc:spChg>
        <pc:spChg chg="mod">
          <ac:chgData name="Raquel Encinas" userId="a3e41fcd-6e3c-4c0b-aebb-42484b99fa60" providerId="ADAL" clId="{8E3FCB20-AB50-438C-87B8-77D4EADC11BC}" dt="2022-02-17T12:44:28.136" v="8943" actId="1035"/>
          <ac:spMkLst>
            <pc:docMk/>
            <pc:sldMk cId="0" sldId="265"/>
            <ac:spMk id="484" creationId="{4AA7B5E1-D876-41A4-B809-6BD2C4C54853}"/>
          </ac:spMkLst>
        </pc:spChg>
        <pc:spChg chg="mod">
          <ac:chgData name="Raquel Encinas" userId="a3e41fcd-6e3c-4c0b-aebb-42484b99fa60" providerId="ADAL" clId="{8E3FCB20-AB50-438C-87B8-77D4EADC11BC}" dt="2022-02-17T12:44:28.136" v="8943" actId="1035"/>
          <ac:spMkLst>
            <pc:docMk/>
            <pc:sldMk cId="0" sldId="265"/>
            <ac:spMk id="485" creationId="{7D67C718-F285-401C-888C-F4668A57B92D}"/>
          </ac:spMkLst>
        </pc:spChg>
        <pc:spChg chg="mod">
          <ac:chgData name="Raquel Encinas" userId="a3e41fcd-6e3c-4c0b-aebb-42484b99fa60" providerId="ADAL" clId="{8E3FCB20-AB50-438C-87B8-77D4EADC11BC}" dt="2022-02-17T12:44:28.136" v="8943" actId="1035"/>
          <ac:spMkLst>
            <pc:docMk/>
            <pc:sldMk cId="0" sldId="265"/>
            <ac:spMk id="486" creationId="{5E380493-1F09-462D-A234-24C200C187A4}"/>
          </ac:spMkLst>
        </pc:spChg>
        <pc:spChg chg="mod">
          <ac:chgData name="Raquel Encinas" userId="a3e41fcd-6e3c-4c0b-aebb-42484b99fa60" providerId="ADAL" clId="{8E3FCB20-AB50-438C-87B8-77D4EADC11BC}" dt="2022-02-17T12:44:28.136" v="8943" actId="1035"/>
          <ac:spMkLst>
            <pc:docMk/>
            <pc:sldMk cId="0" sldId="265"/>
            <ac:spMk id="487" creationId="{594D3B75-BC48-436B-97AC-F66D4BED062A}"/>
          </ac:spMkLst>
        </pc:spChg>
        <pc:spChg chg="mod">
          <ac:chgData name="Raquel Encinas" userId="a3e41fcd-6e3c-4c0b-aebb-42484b99fa60" providerId="ADAL" clId="{8E3FCB20-AB50-438C-87B8-77D4EADC11BC}" dt="2022-02-17T12:44:28.136" v="8943" actId="1035"/>
          <ac:spMkLst>
            <pc:docMk/>
            <pc:sldMk cId="0" sldId="265"/>
            <ac:spMk id="488" creationId="{B6F9E26A-17AB-42D9-A521-CC81CD1D0075}"/>
          </ac:spMkLst>
        </pc:spChg>
        <pc:spChg chg="mod">
          <ac:chgData name="Raquel Encinas" userId="a3e41fcd-6e3c-4c0b-aebb-42484b99fa60" providerId="ADAL" clId="{8E3FCB20-AB50-438C-87B8-77D4EADC11BC}" dt="2022-02-17T12:44:28.136" v="8943" actId="1035"/>
          <ac:spMkLst>
            <pc:docMk/>
            <pc:sldMk cId="0" sldId="265"/>
            <ac:spMk id="489" creationId="{7382B1B0-8F72-4818-AC88-BAFC3BE739C9}"/>
          </ac:spMkLst>
        </pc:spChg>
        <pc:spChg chg="mod">
          <ac:chgData name="Raquel Encinas" userId="a3e41fcd-6e3c-4c0b-aebb-42484b99fa60" providerId="ADAL" clId="{8E3FCB20-AB50-438C-87B8-77D4EADC11BC}" dt="2022-02-17T12:44:28.136" v="8943" actId="1035"/>
          <ac:spMkLst>
            <pc:docMk/>
            <pc:sldMk cId="0" sldId="265"/>
            <ac:spMk id="490" creationId="{039D31E1-81F0-4AAA-B9DC-494EF1D1F80C}"/>
          </ac:spMkLst>
        </pc:spChg>
        <pc:spChg chg="mod">
          <ac:chgData name="Raquel Encinas" userId="a3e41fcd-6e3c-4c0b-aebb-42484b99fa60" providerId="ADAL" clId="{8E3FCB20-AB50-438C-87B8-77D4EADC11BC}" dt="2022-02-17T12:44:28.136" v="8943" actId="1035"/>
          <ac:spMkLst>
            <pc:docMk/>
            <pc:sldMk cId="0" sldId="265"/>
            <ac:spMk id="491" creationId="{56860A79-F997-4B1D-BD20-F6A3BABD71A1}"/>
          </ac:spMkLst>
        </pc:spChg>
        <pc:spChg chg="mod">
          <ac:chgData name="Raquel Encinas" userId="a3e41fcd-6e3c-4c0b-aebb-42484b99fa60" providerId="ADAL" clId="{8E3FCB20-AB50-438C-87B8-77D4EADC11BC}" dt="2022-02-17T12:44:28.136" v="8943" actId="1035"/>
          <ac:spMkLst>
            <pc:docMk/>
            <pc:sldMk cId="0" sldId="265"/>
            <ac:spMk id="492" creationId="{90E4D4F4-8B4C-45C4-97F0-11B23FD87F03}"/>
          </ac:spMkLst>
        </pc:spChg>
        <pc:spChg chg="mod">
          <ac:chgData name="Raquel Encinas" userId="a3e41fcd-6e3c-4c0b-aebb-42484b99fa60" providerId="ADAL" clId="{8E3FCB20-AB50-438C-87B8-77D4EADC11BC}" dt="2022-02-17T12:44:28.136" v="8943" actId="1035"/>
          <ac:spMkLst>
            <pc:docMk/>
            <pc:sldMk cId="0" sldId="265"/>
            <ac:spMk id="493" creationId="{E8BF3634-75ED-4C19-A52A-7250C6CEB3A6}"/>
          </ac:spMkLst>
        </pc:spChg>
        <pc:spChg chg="mod">
          <ac:chgData name="Raquel Encinas" userId="a3e41fcd-6e3c-4c0b-aebb-42484b99fa60" providerId="ADAL" clId="{8E3FCB20-AB50-438C-87B8-77D4EADC11BC}" dt="2022-02-17T12:44:28.136" v="8943" actId="1035"/>
          <ac:spMkLst>
            <pc:docMk/>
            <pc:sldMk cId="0" sldId="265"/>
            <ac:spMk id="494" creationId="{D1FD384C-60AE-48A7-80EC-29A3E096AEF2}"/>
          </ac:spMkLst>
        </pc:spChg>
        <pc:spChg chg="mod">
          <ac:chgData name="Raquel Encinas" userId="a3e41fcd-6e3c-4c0b-aebb-42484b99fa60" providerId="ADAL" clId="{8E3FCB20-AB50-438C-87B8-77D4EADC11BC}" dt="2022-02-17T12:44:28.136" v="8943" actId="1035"/>
          <ac:spMkLst>
            <pc:docMk/>
            <pc:sldMk cId="0" sldId="265"/>
            <ac:spMk id="495" creationId="{9310B2A8-C034-46D1-A53A-DFF49AF1F5BD}"/>
          </ac:spMkLst>
        </pc:spChg>
        <pc:spChg chg="mod">
          <ac:chgData name="Raquel Encinas" userId="a3e41fcd-6e3c-4c0b-aebb-42484b99fa60" providerId="ADAL" clId="{8E3FCB20-AB50-438C-87B8-77D4EADC11BC}" dt="2022-02-17T12:44:28.136" v="8943" actId="1035"/>
          <ac:spMkLst>
            <pc:docMk/>
            <pc:sldMk cId="0" sldId="265"/>
            <ac:spMk id="496" creationId="{907AB712-E427-4F78-9F80-5C778FAA1B15}"/>
          </ac:spMkLst>
        </pc:spChg>
        <pc:spChg chg="mod">
          <ac:chgData name="Raquel Encinas" userId="a3e41fcd-6e3c-4c0b-aebb-42484b99fa60" providerId="ADAL" clId="{8E3FCB20-AB50-438C-87B8-77D4EADC11BC}" dt="2022-02-17T12:44:28.136" v="8943" actId="1035"/>
          <ac:spMkLst>
            <pc:docMk/>
            <pc:sldMk cId="0" sldId="265"/>
            <ac:spMk id="497" creationId="{E754B12B-F734-48FF-B5D8-A9E641B5B44A}"/>
          </ac:spMkLst>
        </pc:spChg>
        <pc:spChg chg="mod">
          <ac:chgData name="Raquel Encinas" userId="a3e41fcd-6e3c-4c0b-aebb-42484b99fa60" providerId="ADAL" clId="{8E3FCB20-AB50-438C-87B8-77D4EADC11BC}" dt="2022-02-17T12:44:28.136" v="8943" actId="1035"/>
          <ac:spMkLst>
            <pc:docMk/>
            <pc:sldMk cId="0" sldId="265"/>
            <ac:spMk id="498" creationId="{5BD237B6-7100-4D73-A8F3-897EE1C5831D}"/>
          </ac:spMkLst>
        </pc:spChg>
        <pc:spChg chg="mod">
          <ac:chgData name="Raquel Encinas" userId="a3e41fcd-6e3c-4c0b-aebb-42484b99fa60" providerId="ADAL" clId="{8E3FCB20-AB50-438C-87B8-77D4EADC11BC}" dt="2022-02-17T12:44:28.136" v="8943" actId="1035"/>
          <ac:spMkLst>
            <pc:docMk/>
            <pc:sldMk cId="0" sldId="265"/>
            <ac:spMk id="499" creationId="{1C9D8D06-235D-49CA-B3CB-42E0A0516D74}"/>
          </ac:spMkLst>
        </pc:spChg>
        <pc:spChg chg="mod">
          <ac:chgData name="Raquel Encinas" userId="a3e41fcd-6e3c-4c0b-aebb-42484b99fa60" providerId="ADAL" clId="{8E3FCB20-AB50-438C-87B8-77D4EADC11BC}" dt="2022-02-17T12:44:28.136" v="8943" actId="1035"/>
          <ac:spMkLst>
            <pc:docMk/>
            <pc:sldMk cId="0" sldId="265"/>
            <ac:spMk id="500" creationId="{9FC55170-BC4D-43CC-AEEF-0D13E9920CA3}"/>
          </ac:spMkLst>
        </pc:spChg>
        <pc:spChg chg="mod">
          <ac:chgData name="Raquel Encinas" userId="a3e41fcd-6e3c-4c0b-aebb-42484b99fa60" providerId="ADAL" clId="{8E3FCB20-AB50-438C-87B8-77D4EADC11BC}" dt="2022-02-17T12:44:28.136" v="8943" actId="1035"/>
          <ac:spMkLst>
            <pc:docMk/>
            <pc:sldMk cId="0" sldId="265"/>
            <ac:spMk id="501" creationId="{66BBE3EC-4F15-4B1D-A04F-88A9977D88CD}"/>
          </ac:spMkLst>
        </pc:spChg>
        <pc:spChg chg="mod">
          <ac:chgData name="Raquel Encinas" userId="a3e41fcd-6e3c-4c0b-aebb-42484b99fa60" providerId="ADAL" clId="{8E3FCB20-AB50-438C-87B8-77D4EADC11BC}" dt="2022-02-17T12:44:28.136" v="8943" actId="1035"/>
          <ac:spMkLst>
            <pc:docMk/>
            <pc:sldMk cId="0" sldId="265"/>
            <ac:spMk id="502" creationId="{739E255F-8CBE-4A83-B249-1BFF5514D95E}"/>
          </ac:spMkLst>
        </pc:spChg>
        <pc:spChg chg="mod">
          <ac:chgData name="Raquel Encinas" userId="a3e41fcd-6e3c-4c0b-aebb-42484b99fa60" providerId="ADAL" clId="{8E3FCB20-AB50-438C-87B8-77D4EADC11BC}" dt="2022-02-17T12:44:28.136" v="8943" actId="1035"/>
          <ac:spMkLst>
            <pc:docMk/>
            <pc:sldMk cId="0" sldId="265"/>
            <ac:spMk id="503" creationId="{B9A000AC-61C5-4518-B46D-20D8A4A1F3F2}"/>
          </ac:spMkLst>
        </pc:spChg>
        <pc:spChg chg="mod">
          <ac:chgData name="Raquel Encinas" userId="a3e41fcd-6e3c-4c0b-aebb-42484b99fa60" providerId="ADAL" clId="{8E3FCB20-AB50-438C-87B8-77D4EADC11BC}" dt="2022-02-17T12:44:28.136" v="8943" actId="1035"/>
          <ac:spMkLst>
            <pc:docMk/>
            <pc:sldMk cId="0" sldId="265"/>
            <ac:spMk id="504" creationId="{84768C62-34AF-4016-BEAC-1AE5215BAC5C}"/>
          </ac:spMkLst>
        </pc:spChg>
        <pc:spChg chg="mod">
          <ac:chgData name="Raquel Encinas" userId="a3e41fcd-6e3c-4c0b-aebb-42484b99fa60" providerId="ADAL" clId="{8E3FCB20-AB50-438C-87B8-77D4EADC11BC}" dt="2022-02-17T12:44:28.136" v="8943" actId="1035"/>
          <ac:spMkLst>
            <pc:docMk/>
            <pc:sldMk cId="0" sldId="265"/>
            <ac:spMk id="505" creationId="{77A3958A-8BED-4492-9602-A0A54C79AB9A}"/>
          </ac:spMkLst>
        </pc:spChg>
        <pc:spChg chg="mod">
          <ac:chgData name="Raquel Encinas" userId="a3e41fcd-6e3c-4c0b-aebb-42484b99fa60" providerId="ADAL" clId="{8E3FCB20-AB50-438C-87B8-77D4EADC11BC}" dt="2022-02-17T12:44:28.136" v="8943" actId="1035"/>
          <ac:spMkLst>
            <pc:docMk/>
            <pc:sldMk cId="0" sldId="265"/>
            <ac:spMk id="506" creationId="{672BE807-BA16-4251-BDCB-C9D8BA156D5F}"/>
          </ac:spMkLst>
        </pc:spChg>
        <pc:spChg chg="mod">
          <ac:chgData name="Raquel Encinas" userId="a3e41fcd-6e3c-4c0b-aebb-42484b99fa60" providerId="ADAL" clId="{8E3FCB20-AB50-438C-87B8-77D4EADC11BC}" dt="2022-02-17T12:44:28.136" v="8943" actId="1035"/>
          <ac:spMkLst>
            <pc:docMk/>
            <pc:sldMk cId="0" sldId="265"/>
            <ac:spMk id="507" creationId="{9823EDF1-55E3-42EE-AD02-C724F242523E}"/>
          </ac:spMkLst>
        </pc:spChg>
        <pc:spChg chg="mod">
          <ac:chgData name="Raquel Encinas" userId="a3e41fcd-6e3c-4c0b-aebb-42484b99fa60" providerId="ADAL" clId="{8E3FCB20-AB50-438C-87B8-77D4EADC11BC}" dt="2022-02-17T12:44:28.136" v="8943" actId="1035"/>
          <ac:spMkLst>
            <pc:docMk/>
            <pc:sldMk cId="0" sldId="265"/>
            <ac:spMk id="508" creationId="{4FDE0560-3B22-4DF7-892D-740601A780B7}"/>
          </ac:spMkLst>
        </pc:spChg>
        <pc:spChg chg="mod">
          <ac:chgData name="Raquel Encinas" userId="a3e41fcd-6e3c-4c0b-aebb-42484b99fa60" providerId="ADAL" clId="{8E3FCB20-AB50-438C-87B8-77D4EADC11BC}" dt="2022-02-17T12:44:28.136" v="8943" actId="1035"/>
          <ac:spMkLst>
            <pc:docMk/>
            <pc:sldMk cId="0" sldId="265"/>
            <ac:spMk id="509" creationId="{2A37C812-DDF6-4E3E-823A-BC5BB978B28E}"/>
          </ac:spMkLst>
        </pc:spChg>
        <pc:spChg chg="mod">
          <ac:chgData name="Raquel Encinas" userId="a3e41fcd-6e3c-4c0b-aebb-42484b99fa60" providerId="ADAL" clId="{8E3FCB20-AB50-438C-87B8-77D4EADC11BC}" dt="2022-02-17T12:44:28.136" v="8943" actId="1035"/>
          <ac:spMkLst>
            <pc:docMk/>
            <pc:sldMk cId="0" sldId="265"/>
            <ac:spMk id="510" creationId="{7C0687BD-5050-462E-BDCA-3FE1E65AF08E}"/>
          </ac:spMkLst>
        </pc:spChg>
        <pc:spChg chg="mod">
          <ac:chgData name="Raquel Encinas" userId="a3e41fcd-6e3c-4c0b-aebb-42484b99fa60" providerId="ADAL" clId="{8E3FCB20-AB50-438C-87B8-77D4EADC11BC}" dt="2022-02-17T12:44:28.136" v="8943" actId="1035"/>
          <ac:spMkLst>
            <pc:docMk/>
            <pc:sldMk cId="0" sldId="265"/>
            <ac:spMk id="511" creationId="{760913CC-46B5-4F02-BC08-DCCFB367669C}"/>
          </ac:spMkLst>
        </pc:spChg>
        <pc:spChg chg="mod">
          <ac:chgData name="Raquel Encinas" userId="a3e41fcd-6e3c-4c0b-aebb-42484b99fa60" providerId="ADAL" clId="{8E3FCB20-AB50-438C-87B8-77D4EADC11BC}" dt="2022-02-17T12:44:28.136" v="8943" actId="1035"/>
          <ac:spMkLst>
            <pc:docMk/>
            <pc:sldMk cId="0" sldId="265"/>
            <ac:spMk id="512" creationId="{D7D83081-0D71-4672-8C81-C83ECBA92DB8}"/>
          </ac:spMkLst>
        </pc:spChg>
        <pc:spChg chg="mod">
          <ac:chgData name="Raquel Encinas" userId="a3e41fcd-6e3c-4c0b-aebb-42484b99fa60" providerId="ADAL" clId="{8E3FCB20-AB50-438C-87B8-77D4EADC11BC}" dt="2022-02-17T12:44:28.136" v="8943" actId="1035"/>
          <ac:spMkLst>
            <pc:docMk/>
            <pc:sldMk cId="0" sldId="265"/>
            <ac:spMk id="513" creationId="{F6DD81EA-EFCF-46EF-8242-527435487D41}"/>
          </ac:spMkLst>
        </pc:spChg>
        <pc:spChg chg="mod">
          <ac:chgData name="Raquel Encinas" userId="a3e41fcd-6e3c-4c0b-aebb-42484b99fa60" providerId="ADAL" clId="{8E3FCB20-AB50-438C-87B8-77D4EADC11BC}" dt="2022-02-17T12:44:28.136" v="8943" actId="1035"/>
          <ac:spMkLst>
            <pc:docMk/>
            <pc:sldMk cId="0" sldId="265"/>
            <ac:spMk id="514" creationId="{A06D88E6-A29C-4891-B215-A29272009FDE}"/>
          </ac:spMkLst>
        </pc:spChg>
        <pc:spChg chg="mod">
          <ac:chgData name="Raquel Encinas" userId="a3e41fcd-6e3c-4c0b-aebb-42484b99fa60" providerId="ADAL" clId="{8E3FCB20-AB50-438C-87B8-77D4EADC11BC}" dt="2022-02-17T12:44:28.136" v="8943" actId="1035"/>
          <ac:spMkLst>
            <pc:docMk/>
            <pc:sldMk cId="0" sldId="265"/>
            <ac:spMk id="515" creationId="{1D4E2B08-37FD-4EEE-A065-9BF272AF01F0}"/>
          </ac:spMkLst>
        </pc:spChg>
        <pc:spChg chg="mod">
          <ac:chgData name="Raquel Encinas" userId="a3e41fcd-6e3c-4c0b-aebb-42484b99fa60" providerId="ADAL" clId="{8E3FCB20-AB50-438C-87B8-77D4EADC11BC}" dt="2022-02-17T12:44:28.136" v="8943" actId="1035"/>
          <ac:spMkLst>
            <pc:docMk/>
            <pc:sldMk cId="0" sldId="265"/>
            <ac:spMk id="516" creationId="{C38CE65E-C630-496B-B45D-3CF577A76618}"/>
          </ac:spMkLst>
        </pc:spChg>
        <pc:spChg chg="mod">
          <ac:chgData name="Raquel Encinas" userId="a3e41fcd-6e3c-4c0b-aebb-42484b99fa60" providerId="ADAL" clId="{8E3FCB20-AB50-438C-87B8-77D4EADC11BC}" dt="2022-02-17T12:44:28.136" v="8943" actId="1035"/>
          <ac:spMkLst>
            <pc:docMk/>
            <pc:sldMk cId="0" sldId="265"/>
            <ac:spMk id="517" creationId="{B39ADDFA-EDCE-4DA6-A43D-4933066B05C2}"/>
          </ac:spMkLst>
        </pc:spChg>
        <pc:spChg chg="mod">
          <ac:chgData name="Raquel Encinas" userId="a3e41fcd-6e3c-4c0b-aebb-42484b99fa60" providerId="ADAL" clId="{8E3FCB20-AB50-438C-87B8-77D4EADC11BC}" dt="2022-02-17T12:44:28.136" v="8943" actId="1035"/>
          <ac:spMkLst>
            <pc:docMk/>
            <pc:sldMk cId="0" sldId="265"/>
            <ac:spMk id="518" creationId="{832CFCAF-1619-45BC-9911-0D07A78EB6B6}"/>
          </ac:spMkLst>
        </pc:spChg>
        <pc:spChg chg="mod">
          <ac:chgData name="Raquel Encinas" userId="a3e41fcd-6e3c-4c0b-aebb-42484b99fa60" providerId="ADAL" clId="{8E3FCB20-AB50-438C-87B8-77D4EADC11BC}" dt="2022-02-17T12:44:28.136" v="8943" actId="1035"/>
          <ac:spMkLst>
            <pc:docMk/>
            <pc:sldMk cId="0" sldId="265"/>
            <ac:spMk id="519" creationId="{2454B7B2-C80E-421A-922B-4065E9FDAD99}"/>
          </ac:spMkLst>
        </pc:spChg>
        <pc:spChg chg="mod">
          <ac:chgData name="Raquel Encinas" userId="a3e41fcd-6e3c-4c0b-aebb-42484b99fa60" providerId="ADAL" clId="{8E3FCB20-AB50-438C-87B8-77D4EADC11BC}" dt="2022-02-17T12:44:28.136" v="8943" actId="1035"/>
          <ac:spMkLst>
            <pc:docMk/>
            <pc:sldMk cId="0" sldId="265"/>
            <ac:spMk id="520" creationId="{BFEC3F7C-F571-4733-9FEB-D226FA39C263}"/>
          </ac:spMkLst>
        </pc:spChg>
        <pc:spChg chg="mod">
          <ac:chgData name="Raquel Encinas" userId="a3e41fcd-6e3c-4c0b-aebb-42484b99fa60" providerId="ADAL" clId="{8E3FCB20-AB50-438C-87B8-77D4EADC11BC}" dt="2022-02-17T12:44:28.136" v="8943" actId="1035"/>
          <ac:spMkLst>
            <pc:docMk/>
            <pc:sldMk cId="0" sldId="265"/>
            <ac:spMk id="521" creationId="{397106F0-0B55-45C2-9ABE-008FB342761B}"/>
          </ac:spMkLst>
        </pc:spChg>
        <pc:spChg chg="mod">
          <ac:chgData name="Raquel Encinas" userId="a3e41fcd-6e3c-4c0b-aebb-42484b99fa60" providerId="ADAL" clId="{8E3FCB20-AB50-438C-87B8-77D4EADC11BC}" dt="2022-02-17T12:44:28.136" v="8943" actId="1035"/>
          <ac:spMkLst>
            <pc:docMk/>
            <pc:sldMk cId="0" sldId="265"/>
            <ac:spMk id="522" creationId="{75B84335-B3C9-4DCD-93A8-15753F4DAAEE}"/>
          </ac:spMkLst>
        </pc:spChg>
        <pc:spChg chg="mod">
          <ac:chgData name="Raquel Encinas" userId="a3e41fcd-6e3c-4c0b-aebb-42484b99fa60" providerId="ADAL" clId="{8E3FCB20-AB50-438C-87B8-77D4EADC11BC}" dt="2022-02-17T12:44:28.136" v="8943" actId="1035"/>
          <ac:spMkLst>
            <pc:docMk/>
            <pc:sldMk cId="0" sldId="265"/>
            <ac:spMk id="523" creationId="{BE0A3568-4ACB-43AC-A910-5B54AFC9D20B}"/>
          </ac:spMkLst>
        </pc:spChg>
        <pc:spChg chg="mod">
          <ac:chgData name="Raquel Encinas" userId="a3e41fcd-6e3c-4c0b-aebb-42484b99fa60" providerId="ADAL" clId="{8E3FCB20-AB50-438C-87B8-77D4EADC11BC}" dt="2022-02-17T12:44:28.136" v="8943" actId="1035"/>
          <ac:spMkLst>
            <pc:docMk/>
            <pc:sldMk cId="0" sldId="265"/>
            <ac:spMk id="524" creationId="{310160F6-E738-439E-BC94-B0B67031C9FB}"/>
          </ac:spMkLst>
        </pc:spChg>
        <pc:spChg chg="mod">
          <ac:chgData name="Raquel Encinas" userId="a3e41fcd-6e3c-4c0b-aebb-42484b99fa60" providerId="ADAL" clId="{8E3FCB20-AB50-438C-87B8-77D4EADC11BC}" dt="2022-02-17T12:44:28.136" v="8943" actId="1035"/>
          <ac:spMkLst>
            <pc:docMk/>
            <pc:sldMk cId="0" sldId="265"/>
            <ac:spMk id="525" creationId="{29C0ACFD-6C04-4870-8C9F-38B96E73A591}"/>
          </ac:spMkLst>
        </pc:spChg>
        <pc:spChg chg="mod">
          <ac:chgData name="Raquel Encinas" userId="a3e41fcd-6e3c-4c0b-aebb-42484b99fa60" providerId="ADAL" clId="{8E3FCB20-AB50-438C-87B8-77D4EADC11BC}" dt="2022-02-17T12:44:28.136" v="8943" actId="1035"/>
          <ac:spMkLst>
            <pc:docMk/>
            <pc:sldMk cId="0" sldId="265"/>
            <ac:spMk id="526" creationId="{EA7FF0F8-04A2-4617-B8CF-3D5B3E3CD3D6}"/>
          </ac:spMkLst>
        </pc:spChg>
        <pc:spChg chg="mod">
          <ac:chgData name="Raquel Encinas" userId="a3e41fcd-6e3c-4c0b-aebb-42484b99fa60" providerId="ADAL" clId="{8E3FCB20-AB50-438C-87B8-77D4EADC11BC}" dt="2022-02-17T12:44:28.136" v="8943" actId="1035"/>
          <ac:spMkLst>
            <pc:docMk/>
            <pc:sldMk cId="0" sldId="265"/>
            <ac:spMk id="527" creationId="{E505D129-533D-4FA1-BD7A-9D19A1143AC8}"/>
          </ac:spMkLst>
        </pc:spChg>
        <pc:spChg chg="mod">
          <ac:chgData name="Raquel Encinas" userId="a3e41fcd-6e3c-4c0b-aebb-42484b99fa60" providerId="ADAL" clId="{8E3FCB20-AB50-438C-87B8-77D4EADC11BC}" dt="2022-02-17T12:44:28.136" v="8943" actId="1035"/>
          <ac:spMkLst>
            <pc:docMk/>
            <pc:sldMk cId="0" sldId="265"/>
            <ac:spMk id="528" creationId="{30559C6C-3D9D-4CC1-BD5F-ABBB8EB358F5}"/>
          </ac:spMkLst>
        </pc:spChg>
        <pc:spChg chg="mod">
          <ac:chgData name="Raquel Encinas" userId="a3e41fcd-6e3c-4c0b-aebb-42484b99fa60" providerId="ADAL" clId="{8E3FCB20-AB50-438C-87B8-77D4EADC11BC}" dt="2022-02-17T12:44:28.136" v="8943" actId="1035"/>
          <ac:spMkLst>
            <pc:docMk/>
            <pc:sldMk cId="0" sldId="265"/>
            <ac:spMk id="529" creationId="{6B4E3F6B-CEB0-4BE6-8ADB-B2A262E21B34}"/>
          </ac:spMkLst>
        </pc:spChg>
        <pc:spChg chg="mod">
          <ac:chgData name="Raquel Encinas" userId="a3e41fcd-6e3c-4c0b-aebb-42484b99fa60" providerId="ADAL" clId="{8E3FCB20-AB50-438C-87B8-77D4EADC11BC}" dt="2022-02-17T12:44:28.136" v="8943" actId="1035"/>
          <ac:spMkLst>
            <pc:docMk/>
            <pc:sldMk cId="0" sldId="265"/>
            <ac:spMk id="530" creationId="{68F64199-9131-485D-AC4E-0706A5814860}"/>
          </ac:spMkLst>
        </pc:spChg>
        <pc:spChg chg="mod">
          <ac:chgData name="Raquel Encinas" userId="a3e41fcd-6e3c-4c0b-aebb-42484b99fa60" providerId="ADAL" clId="{8E3FCB20-AB50-438C-87B8-77D4EADC11BC}" dt="2022-02-17T12:44:28.136" v="8943" actId="1035"/>
          <ac:spMkLst>
            <pc:docMk/>
            <pc:sldMk cId="0" sldId="265"/>
            <ac:spMk id="531" creationId="{F756A718-E3C5-4737-BBA8-70AEA7310E45}"/>
          </ac:spMkLst>
        </pc:spChg>
        <pc:spChg chg="mod">
          <ac:chgData name="Raquel Encinas" userId="a3e41fcd-6e3c-4c0b-aebb-42484b99fa60" providerId="ADAL" clId="{8E3FCB20-AB50-438C-87B8-77D4EADC11BC}" dt="2022-02-17T12:44:28.136" v="8943" actId="1035"/>
          <ac:spMkLst>
            <pc:docMk/>
            <pc:sldMk cId="0" sldId="265"/>
            <ac:spMk id="532" creationId="{49BFDD2B-5E01-4617-AE47-9B7F3352C94F}"/>
          </ac:spMkLst>
        </pc:spChg>
        <pc:spChg chg="mod">
          <ac:chgData name="Raquel Encinas" userId="a3e41fcd-6e3c-4c0b-aebb-42484b99fa60" providerId="ADAL" clId="{8E3FCB20-AB50-438C-87B8-77D4EADC11BC}" dt="2022-02-17T12:44:28.136" v="8943" actId="1035"/>
          <ac:spMkLst>
            <pc:docMk/>
            <pc:sldMk cId="0" sldId="265"/>
            <ac:spMk id="533" creationId="{BFE43140-7D90-4BCB-96BB-B629F607EB32}"/>
          </ac:spMkLst>
        </pc:spChg>
        <pc:spChg chg="mod">
          <ac:chgData name="Raquel Encinas" userId="a3e41fcd-6e3c-4c0b-aebb-42484b99fa60" providerId="ADAL" clId="{8E3FCB20-AB50-438C-87B8-77D4EADC11BC}" dt="2022-02-17T12:44:28.136" v="8943" actId="1035"/>
          <ac:spMkLst>
            <pc:docMk/>
            <pc:sldMk cId="0" sldId="265"/>
            <ac:spMk id="534" creationId="{11D396E1-7682-415C-AA4F-E270E8204E76}"/>
          </ac:spMkLst>
        </pc:spChg>
        <pc:spChg chg="mod">
          <ac:chgData name="Raquel Encinas" userId="a3e41fcd-6e3c-4c0b-aebb-42484b99fa60" providerId="ADAL" clId="{8E3FCB20-AB50-438C-87B8-77D4EADC11BC}" dt="2022-02-17T12:44:28.136" v="8943" actId="1035"/>
          <ac:spMkLst>
            <pc:docMk/>
            <pc:sldMk cId="0" sldId="265"/>
            <ac:spMk id="535" creationId="{C1EB97B9-D883-4CC2-A85D-DAADB6D331BF}"/>
          </ac:spMkLst>
        </pc:spChg>
        <pc:spChg chg="mod">
          <ac:chgData name="Raquel Encinas" userId="a3e41fcd-6e3c-4c0b-aebb-42484b99fa60" providerId="ADAL" clId="{8E3FCB20-AB50-438C-87B8-77D4EADC11BC}" dt="2022-02-17T12:44:28.136" v="8943" actId="1035"/>
          <ac:spMkLst>
            <pc:docMk/>
            <pc:sldMk cId="0" sldId="265"/>
            <ac:spMk id="536" creationId="{FE2CB9A0-5657-4846-A2DD-B71F84FD6802}"/>
          </ac:spMkLst>
        </pc:spChg>
        <pc:spChg chg="mod">
          <ac:chgData name="Raquel Encinas" userId="a3e41fcd-6e3c-4c0b-aebb-42484b99fa60" providerId="ADAL" clId="{8E3FCB20-AB50-438C-87B8-77D4EADC11BC}" dt="2022-02-17T12:44:28.136" v="8943" actId="1035"/>
          <ac:spMkLst>
            <pc:docMk/>
            <pc:sldMk cId="0" sldId="265"/>
            <ac:spMk id="537" creationId="{8E53D542-F8F8-4450-802F-5D44A9429081}"/>
          </ac:spMkLst>
        </pc:spChg>
        <pc:spChg chg="mod">
          <ac:chgData name="Raquel Encinas" userId="a3e41fcd-6e3c-4c0b-aebb-42484b99fa60" providerId="ADAL" clId="{8E3FCB20-AB50-438C-87B8-77D4EADC11BC}" dt="2022-02-17T12:44:28.136" v="8943" actId="1035"/>
          <ac:spMkLst>
            <pc:docMk/>
            <pc:sldMk cId="0" sldId="265"/>
            <ac:spMk id="538" creationId="{66210C42-6FE9-41C2-A1C4-ECD5C2BD88AE}"/>
          </ac:spMkLst>
        </pc:spChg>
        <pc:spChg chg="mod">
          <ac:chgData name="Raquel Encinas" userId="a3e41fcd-6e3c-4c0b-aebb-42484b99fa60" providerId="ADAL" clId="{8E3FCB20-AB50-438C-87B8-77D4EADC11BC}" dt="2022-02-17T12:44:28.136" v="8943" actId="1035"/>
          <ac:spMkLst>
            <pc:docMk/>
            <pc:sldMk cId="0" sldId="265"/>
            <ac:spMk id="539" creationId="{A64144E2-59FC-4FC9-ABB1-83AC4894FE3F}"/>
          </ac:spMkLst>
        </pc:spChg>
        <pc:spChg chg="mod">
          <ac:chgData name="Raquel Encinas" userId="a3e41fcd-6e3c-4c0b-aebb-42484b99fa60" providerId="ADAL" clId="{8E3FCB20-AB50-438C-87B8-77D4EADC11BC}" dt="2022-02-17T12:44:28.136" v="8943" actId="1035"/>
          <ac:spMkLst>
            <pc:docMk/>
            <pc:sldMk cId="0" sldId="265"/>
            <ac:spMk id="540" creationId="{3CAE6534-9BAB-40F2-B34D-4015A6493A63}"/>
          </ac:spMkLst>
        </pc:spChg>
        <pc:spChg chg="mod">
          <ac:chgData name="Raquel Encinas" userId="a3e41fcd-6e3c-4c0b-aebb-42484b99fa60" providerId="ADAL" clId="{8E3FCB20-AB50-438C-87B8-77D4EADC11BC}" dt="2022-02-17T12:44:28.136" v="8943" actId="1035"/>
          <ac:spMkLst>
            <pc:docMk/>
            <pc:sldMk cId="0" sldId="265"/>
            <ac:spMk id="541" creationId="{34297CC2-DB00-4F27-AA06-532AE59490A3}"/>
          </ac:spMkLst>
        </pc:spChg>
        <pc:spChg chg="mod">
          <ac:chgData name="Raquel Encinas" userId="a3e41fcd-6e3c-4c0b-aebb-42484b99fa60" providerId="ADAL" clId="{8E3FCB20-AB50-438C-87B8-77D4EADC11BC}" dt="2022-02-17T12:44:28.136" v="8943" actId="1035"/>
          <ac:spMkLst>
            <pc:docMk/>
            <pc:sldMk cId="0" sldId="265"/>
            <ac:spMk id="542" creationId="{80020211-1BFB-47DF-9488-5F3EACCCAB9C}"/>
          </ac:spMkLst>
        </pc:spChg>
        <pc:spChg chg="mod">
          <ac:chgData name="Raquel Encinas" userId="a3e41fcd-6e3c-4c0b-aebb-42484b99fa60" providerId="ADAL" clId="{8E3FCB20-AB50-438C-87B8-77D4EADC11BC}" dt="2022-02-17T12:44:28.136" v="8943" actId="1035"/>
          <ac:spMkLst>
            <pc:docMk/>
            <pc:sldMk cId="0" sldId="265"/>
            <ac:spMk id="543" creationId="{4EDE3EFA-543D-410F-8845-EBB1DF0D7AE6}"/>
          </ac:spMkLst>
        </pc:spChg>
        <pc:spChg chg="mod">
          <ac:chgData name="Raquel Encinas" userId="a3e41fcd-6e3c-4c0b-aebb-42484b99fa60" providerId="ADAL" clId="{8E3FCB20-AB50-438C-87B8-77D4EADC11BC}" dt="2022-02-17T12:44:28.136" v="8943" actId="1035"/>
          <ac:spMkLst>
            <pc:docMk/>
            <pc:sldMk cId="0" sldId="265"/>
            <ac:spMk id="544" creationId="{2364BDC0-1D17-4F98-8630-34F3FEA18A16}"/>
          </ac:spMkLst>
        </pc:spChg>
        <pc:spChg chg="mod">
          <ac:chgData name="Raquel Encinas" userId="a3e41fcd-6e3c-4c0b-aebb-42484b99fa60" providerId="ADAL" clId="{8E3FCB20-AB50-438C-87B8-77D4EADC11BC}" dt="2022-02-17T12:44:28.136" v="8943" actId="1035"/>
          <ac:spMkLst>
            <pc:docMk/>
            <pc:sldMk cId="0" sldId="265"/>
            <ac:spMk id="545" creationId="{5EE036A7-27AC-4B78-A15F-C4FABF65054F}"/>
          </ac:spMkLst>
        </pc:spChg>
        <pc:spChg chg="mod">
          <ac:chgData name="Raquel Encinas" userId="a3e41fcd-6e3c-4c0b-aebb-42484b99fa60" providerId="ADAL" clId="{8E3FCB20-AB50-438C-87B8-77D4EADC11BC}" dt="2022-02-17T12:44:28.136" v="8943" actId="1035"/>
          <ac:spMkLst>
            <pc:docMk/>
            <pc:sldMk cId="0" sldId="265"/>
            <ac:spMk id="546" creationId="{BCD6B62C-58D6-45C6-939D-A6D824E15B9A}"/>
          </ac:spMkLst>
        </pc:spChg>
        <pc:spChg chg="mod">
          <ac:chgData name="Raquel Encinas" userId="a3e41fcd-6e3c-4c0b-aebb-42484b99fa60" providerId="ADAL" clId="{8E3FCB20-AB50-438C-87B8-77D4EADC11BC}" dt="2022-02-17T12:44:28.136" v="8943" actId="1035"/>
          <ac:spMkLst>
            <pc:docMk/>
            <pc:sldMk cId="0" sldId="265"/>
            <ac:spMk id="547" creationId="{300D3490-B33B-4DEF-9C4F-8D6DF9C246B7}"/>
          </ac:spMkLst>
        </pc:spChg>
        <pc:spChg chg="mod">
          <ac:chgData name="Raquel Encinas" userId="a3e41fcd-6e3c-4c0b-aebb-42484b99fa60" providerId="ADAL" clId="{8E3FCB20-AB50-438C-87B8-77D4EADC11BC}" dt="2022-02-17T12:44:28.136" v="8943" actId="1035"/>
          <ac:spMkLst>
            <pc:docMk/>
            <pc:sldMk cId="0" sldId="265"/>
            <ac:spMk id="548" creationId="{E2C70B45-9DA4-41DD-AAE6-A2BC214B4010}"/>
          </ac:spMkLst>
        </pc:spChg>
        <pc:spChg chg="mod">
          <ac:chgData name="Raquel Encinas" userId="a3e41fcd-6e3c-4c0b-aebb-42484b99fa60" providerId="ADAL" clId="{8E3FCB20-AB50-438C-87B8-77D4EADC11BC}" dt="2022-02-17T12:44:28.136" v="8943" actId="1035"/>
          <ac:spMkLst>
            <pc:docMk/>
            <pc:sldMk cId="0" sldId="265"/>
            <ac:spMk id="549" creationId="{4B5A7DCD-6C64-4DF8-8D98-D610193F5C23}"/>
          </ac:spMkLst>
        </pc:spChg>
        <pc:spChg chg="mod">
          <ac:chgData name="Raquel Encinas" userId="a3e41fcd-6e3c-4c0b-aebb-42484b99fa60" providerId="ADAL" clId="{8E3FCB20-AB50-438C-87B8-77D4EADC11BC}" dt="2022-02-17T12:44:28.136" v="8943" actId="1035"/>
          <ac:spMkLst>
            <pc:docMk/>
            <pc:sldMk cId="0" sldId="265"/>
            <ac:spMk id="550" creationId="{3AA6C9E0-1260-414B-8A6D-8EB7A08FFD21}"/>
          </ac:spMkLst>
        </pc:spChg>
        <pc:spChg chg="mod">
          <ac:chgData name="Raquel Encinas" userId="a3e41fcd-6e3c-4c0b-aebb-42484b99fa60" providerId="ADAL" clId="{8E3FCB20-AB50-438C-87B8-77D4EADC11BC}" dt="2022-02-17T12:44:28.136" v="8943" actId="1035"/>
          <ac:spMkLst>
            <pc:docMk/>
            <pc:sldMk cId="0" sldId="265"/>
            <ac:spMk id="551" creationId="{55EBE4D8-444C-4603-9A6A-136ED31A7BA8}"/>
          </ac:spMkLst>
        </pc:spChg>
        <pc:spChg chg="mod">
          <ac:chgData name="Raquel Encinas" userId="a3e41fcd-6e3c-4c0b-aebb-42484b99fa60" providerId="ADAL" clId="{8E3FCB20-AB50-438C-87B8-77D4EADC11BC}" dt="2022-02-17T12:44:28.136" v="8943" actId="1035"/>
          <ac:spMkLst>
            <pc:docMk/>
            <pc:sldMk cId="0" sldId="265"/>
            <ac:spMk id="552" creationId="{E6030EE5-4A4B-4A0A-8BFB-E5F49D26D9CE}"/>
          </ac:spMkLst>
        </pc:spChg>
        <pc:spChg chg="mod">
          <ac:chgData name="Raquel Encinas" userId="a3e41fcd-6e3c-4c0b-aebb-42484b99fa60" providerId="ADAL" clId="{8E3FCB20-AB50-438C-87B8-77D4EADC11BC}" dt="2022-02-17T12:44:28.136" v="8943" actId="1035"/>
          <ac:spMkLst>
            <pc:docMk/>
            <pc:sldMk cId="0" sldId="265"/>
            <ac:spMk id="553" creationId="{BD316D78-151C-434B-86DB-BCF77B701013}"/>
          </ac:spMkLst>
        </pc:spChg>
        <pc:spChg chg="mod">
          <ac:chgData name="Raquel Encinas" userId="a3e41fcd-6e3c-4c0b-aebb-42484b99fa60" providerId="ADAL" clId="{8E3FCB20-AB50-438C-87B8-77D4EADC11BC}" dt="2022-02-17T12:44:28.136" v="8943" actId="1035"/>
          <ac:spMkLst>
            <pc:docMk/>
            <pc:sldMk cId="0" sldId="265"/>
            <ac:spMk id="554" creationId="{7C9F6AB8-EC71-4139-8630-B0B50648E728}"/>
          </ac:spMkLst>
        </pc:spChg>
        <pc:spChg chg="mod">
          <ac:chgData name="Raquel Encinas" userId="a3e41fcd-6e3c-4c0b-aebb-42484b99fa60" providerId="ADAL" clId="{8E3FCB20-AB50-438C-87B8-77D4EADC11BC}" dt="2022-02-17T12:44:28.136" v="8943" actId="1035"/>
          <ac:spMkLst>
            <pc:docMk/>
            <pc:sldMk cId="0" sldId="265"/>
            <ac:spMk id="555" creationId="{42D9A9DB-A396-4984-8D9D-823B2FA877F2}"/>
          </ac:spMkLst>
        </pc:spChg>
        <pc:spChg chg="mod">
          <ac:chgData name="Raquel Encinas" userId="a3e41fcd-6e3c-4c0b-aebb-42484b99fa60" providerId="ADAL" clId="{8E3FCB20-AB50-438C-87B8-77D4EADC11BC}" dt="2022-02-17T12:44:28.136" v="8943" actId="1035"/>
          <ac:spMkLst>
            <pc:docMk/>
            <pc:sldMk cId="0" sldId="265"/>
            <ac:spMk id="556" creationId="{BE30775E-EB61-4B55-92A0-B544EE1746B4}"/>
          </ac:spMkLst>
        </pc:spChg>
        <pc:spChg chg="mod">
          <ac:chgData name="Raquel Encinas" userId="a3e41fcd-6e3c-4c0b-aebb-42484b99fa60" providerId="ADAL" clId="{8E3FCB20-AB50-438C-87B8-77D4EADC11BC}" dt="2022-02-17T12:44:28.136" v="8943" actId="1035"/>
          <ac:spMkLst>
            <pc:docMk/>
            <pc:sldMk cId="0" sldId="265"/>
            <ac:spMk id="557" creationId="{373FD7F9-B72A-494A-9068-4DA90C6F7D1D}"/>
          </ac:spMkLst>
        </pc:spChg>
        <pc:spChg chg="mod">
          <ac:chgData name="Raquel Encinas" userId="a3e41fcd-6e3c-4c0b-aebb-42484b99fa60" providerId="ADAL" clId="{8E3FCB20-AB50-438C-87B8-77D4EADC11BC}" dt="2022-02-17T12:44:28.136" v="8943" actId="1035"/>
          <ac:spMkLst>
            <pc:docMk/>
            <pc:sldMk cId="0" sldId="265"/>
            <ac:spMk id="558" creationId="{B27BA733-1DD6-43B8-8F5F-A6A7988D5FD5}"/>
          </ac:spMkLst>
        </pc:spChg>
        <pc:spChg chg="mod">
          <ac:chgData name="Raquel Encinas" userId="a3e41fcd-6e3c-4c0b-aebb-42484b99fa60" providerId="ADAL" clId="{8E3FCB20-AB50-438C-87B8-77D4EADC11BC}" dt="2022-02-17T12:44:28.136" v="8943" actId="1035"/>
          <ac:spMkLst>
            <pc:docMk/>
            <pc:sldMk cId="0" sldId="265"/>
            <ac:spMk id="559" creationId="{199F1288-0498-4F8F-951C-5BF34C51B212}"/>
          </ac:spMkLst>
        </pc:spChg>
        <pc:spChg chg="mod">
          <ac:chgData name="Raquel Encinas" userId="a3e41fcd-6e3c-4c0b-aebb-42484b99fa60" providerId="ADAL" clId="{8E3FCB20-AB50-438C-87B8-77D4EADC11BC}" dt="2022-02-17T12:44:28.136" v="8943" actId="1035"/>
          <ac:spMkLst>
            <pc:docMk/>
            <pc:sldMk cId="0" sldId="265"/>
            <ac:spMk id="560" creationId="{1A8EC1E6-1865-4BFE-A37B-EA3AB6180249}"/>
          </ac:spMkLst>
        </pc:spChg>
        <pc:spChg chg="mod">
          <ac:chgData name="Raquel Encinas" userId="a3e41fcd-6e3c-4c0b-aebb-42484b99fa60" providerId="ADAL" clId="{8E3FCB20-AB50-438C-87B8-77D4EADC11BC}" dt="2022-02-17T12:44:28.136" v="8943" actId="1035"/>
          <ac:spMkLst>
            <pc:docMk/>
            <pc:sldMk cId="0" sldId="265"/>
            <ac:spMk id="561" creationId="{589A6DBA-5B0D-4DC1-8D6D-387DCD5CEF35}"/>
          </ac:spMkLst>
        </pc:spChg>
        <pc:spChg chg="mod">
          <ac:chgData name="Raquel Encinas" userId="a3e41fcd-6e3c-4c0b-aebb-42484b99fa60" providerId="ADAL" clId="{8E3FCB20-AB50-438C-87B8-77D4EADC11BC}" dt="2022-02-17T12:44:28.136" v="8943" actId="1035"/>
          <ac:spMkLst>
            <pc:docMk/>
            <pc:sldMk cId="0" sldId="265"/>
            <ac:spMk id="562" creationId="{7276506B-B502-4B47-A916-648EA2240004}"/>
          </ac:spMkLst>
        </pc:spChg>
        <pc:spChg chg="mod">
          <ac:chgData name="Raquel Encinas" userId="a3e41fcd-6e3c-4c0b-aebb-42484b99fa60" providerId="ADAL" clId="{8E3FCB20-AB50-438C-87B8-77D4EADC11BC}" dt="2022-02-17T12:44:28.136" v="8943" actId="1035"/>
          <ac:spMkLst>
            <pc:docMk/>
            <pc:sldMk cId="0" sldId="265"/>
            <ac:spMk id="563" creationId="{829592F6-639F-4522-8DB3-DA9A32D7A293}"/>
          </ac:spMkLst>
        </pc:spChg>
        <pc:spChg chg="mod">
          <ac:chgData name="Raquel Encinas" userId="a3e41fcd-6e3c-4c0b-aebb-42484b99fa60" providerId="ADAL" clId="{8E3FCB20-AB50-438C-87B8-77D4EADC11BC}" dt="2022-02-17T12:44:28.136" v="8943" actId="1035"/>
          <ac:spMkLst>
            <pc:docMk/>
            <pc:sldMk cId="0" sldId="265"/>
            <ac:spMk id="564" creationId="{C6AAA133-FA2B-4427-8183-F864A6BFE271}"/>
          </ac:spMkLst>
        </pc:spChg>
        <pc:spChg chg="mod">
          <ac:chgData name="Raquel Encinas" userId="a3e41fcd-6e3c-4c0b-aebb-42484b99fa60" providerId="ADAL" clId="{8E3FCB20-AB50-438C-87B8-77D4EADC11BC}" dt="2022-02-17T12:44:28.136" v="8943" actId="1035"/>
          <ac:spMkLst>
            <pc:docMk/>
            <pc:sldMk cId="0" sldId="265"/>
            <ac:spMk id="565" creationId="{44B2045E-E492-4B65-B547-04CF4692CBD9}"/>
          </ac:spMkLst>
        </pc:spChg>
        <pc:spChg chg="mod">
          <ac:chgData name="Raquel Encinas" userId="a3e41fcd-6e3c-4c0b-aebb-42484b99fa60" providerId="ADAL" clId="{8E3FCB20-AB50-438C-87B8-77D4EADC11BC}" dt="2022-02-17T12:44:28.136" v="8943" actId="1035"/>
          <ac:spMkLst>
            <pc:docMk/>
            <pc:sldMk cId="0" sldId="265"/>
            <ac:spMk id="566" creationId="{1452D7CE-ADE8-4137-8C04-F97AECD94D26}"/>
          </ac:spMkLst>
        </pc:spChg>
        <pc:spChg chg="mod">
          <ac:chgData name="Raquel Encinas" userId="a3e41fcd-6e3c-4c0b-aebb-42484b99fa60" providerId="ADAL" clId="{8E3FCB20-AB50-438C-87B8-77D4EADC11BC}" dt="2022-02-17T12:44:28.136" v="8943" actId="1035"/>
          <ac:spMkLst>
            <pc:docMk/>
            <pc:sldMk cId="0" sldId="265"/>
            <ac:spMk id="567" creationId="{2355A0B2-BE19-4008-B690-164A7BA3851D}"/>
          </ac:spMkLst>
        </pc:spChg>
        <pc:spChg chg="mod">
          <ac:chgData name="Raquel Encinas" userId="a3e41fcd-6e3c-4c0b-aebb-42484b99fa60" providerId="ADAL" clId="{8E3FCB20-AB50-438C-87B8-77D4EADC11BC}" dt="2022-02-17T12:44:28.136" v="8943" actId="1035"/>
          <ac:spMkLst>
            <pc:docMk/>
            <pc:sldMk cId="0" sldId="265"/>
            <ac:spMk id="568" creationId="{F2D0834C-1312-4598-BCDB-B204F4C5BC5B}"/>
          </ac:spMkLst>
        </pc:spChg>
        <pc:spChg chg="mod">
          <ac:chgData name="Raquel Encinas" userId="a3e41fcd-6e3c-4c0b-aebb-42484b99fa60" providerId="ADAL" clId="{8E3FCB20-AB50-438C-87B8-77D4EADC11BC}" dt="2022-02-17T12:44:28.136" v="8943" actId="1035"/>
          <ac:spMkLst>
            <pc:docMk/>
            <pc:sldMk cId="0" sldId="265"/>
            <ac:spMk id="569" creationId="{6A1C24FE-B9E4-4C88-B80A-D0D879126E71}"/>
          </ac:spMkLst>
        </pc:spChg>
        <pc:spChg chg="mod">
          <ac:chgData name="Raquel Encinas" userId="a3e41fcd-6e3c-4c0b-aebb-42484b99fa60" providerId="ADAL" clId="{8E3FCB20-AB50-438C-87B8-77D4EADC11BC}" dt="2022-02-17T12:44:28.136" v="8943" actId="1035"/>
          <ac:spMkLst>
            <pc:docMk/>
            <pc:sldMk cId="0" sldId="265"/>
            <ac:spMk id="570" creationId="{38388F31-49D2-4CFB-8DEC-596629EC4752}"/>
          </ac:spMkLst>
        </pc:spChg>
        <pc:spChg chg="mod">
          <ac:chgData name="Raquel Encinas" userId="a3e41fcd-6e3c-4c0b-aebb-42484b99fa60" providerId="ADAL" clId="{8E3FCB20-AB50-438C-87B8-77D4EADC11BC}" dt="2022-02-17T12:44:28.136" v="8943" actId="1035"/>
          <ac:spMkLst>
            <pc:docMk/>
            <pc:sldMk cId="0" sldId="265"/>
            <ac:spMk id="571" creationId="{C808B2E4-42DC-468E-9165-1DC1CD13BC41}"/>
          </ac:spMkLst>
        </pc:spChg>
        <pc:spChg chg="mod">
          <ac:chgData name="Raquel Encinas" userId="a3e41fcd-6e3c-4c0b-aebb-42484b99fa60" providerId="ADAL" clId="{8E3FCB20-AB50-438C-87B8-77D4EADC11BC}" dt="2022-02-17T12:44:28.136" v="8943" actId="1035"/>
          <ac:spMkLst>
            <pc:docMk/>
            <pc:sldMk cId="0" sldId="265"/>
            <ac:spMk id="572" creationId="{2DFAF250-EA34-45EB-A0B9-576D32F4D885}"/>
          </ac:spMkLst>
        </pc:spChg>
        <pc:spChg chg="mod">
          <ac:chgData name="Raquel Encinas" userId="a3e41fcd-6e3c-4c0b-aebb-42484b99fa60" providerId="ADAL" clId="{8E3FCB20-AB50-438C-87B8-77D4EADC11BC}" dt="2022-02-17T12:44:28.136" v="8943" actId="1035"/>
          <ac:spMkLst>
            <pc:docMk/>
            <pc:sldMk cId="0" sldId="265"/>
            <ac:spMk id="573" creationId="{0CA927C3-7640-49F2-9941-155D3E25C635}"/>
          </ac:spMkLst>
        </pc:spChg>
        <pc:spChg chg="mod">
          <ac:chgData name="Raquel Encinas" userId="a3e41fcd-6e3c-4c0b-aebb-42484b99fa60" providerId="ADAL" clId="{8E3FCB20-AB50-438C-87B8-77D4EADC11BC}" dt="2022-02-17T12:44:28.136" v="8943" actId="1035"/>
          <ac:spMkLst>
            <pc:docMk/>
            <pc:sldMk cId="0" sldId="265"/>
            <ac:spMk id="574" creationId="{71FF4506-E080-431F-A911-D19D7683E3FF}"/>
          </ac:spMkLst>
        </pc:spChg>
        <pc:spChg chg="mod">
          <ac:chgData name="Raquel Encinas" userId="a3e41fcd-6e3c-4c0b-aebb-42484b99fa60" providerId="ADAL" clId="{8E3FCB20-AB50-438C-87B8-77D4EADC11BC}" dt="2022-02-17T12:44:28.136" v="8943" actId="1035"/>
          <ac:spMkLst>
            <pc:docMk/>
            <pc:sldMk cId="0" sldId="265"/>
            <ac:spMk id="575" creationId="{63AF2583-CB27-4F41-94FB-2F04E20B46AA}"/>
          </ac:spMkLst>
        </pc:spChg>
        <pc:spChg chg="mod">
          <ac:chgData name="Raquel Encinas" userId="a3e41fcd-6e3c-4c0b-aebb-42484b99fa60" providerId="ADAL" clId="{8E3FCB20-AB50-438C-87B8-77D4EADC11BC}" dt="2022-02-17T12:44:28.136" v="8943" actId="1035"/>
          <ac:spMkLst>
            <pc:docMk/>
            <pc:sldMk cId="0" sldId="265"/>
            <ac:spMk id="576" creationId="{CEDB3A1B-8095-407F-9821-8E6BBD1DB6F3}"/>
          </ac:spMkLst>
        </pc:spChg>
        <pc:spChg chg="mod">
          <ac:chgData name="Raquel Encinas" userId="a3e41fcd-6e3c-4c0b-aebb-42484b99fa60" providerId="ADAL" clId="{8E3FCB20-AB50-438C-87B8-77D4EADC11BC}" dt="2022-02-17T12:44:28.136" v="8943" actId="1035"/>
          <ac:spMkLst>
            <pc:docMk/>
            <pc:sldMk cId="0" sldId="265"/>
            <ac:spMk id="577" creationId="{053EA855-D2C9-4620-A305-4FB01E35043F}"/>
          </ac:spMkLst>
        </pc:spChg>
        <pc:spChg chg="mod">
          <ac:chgData name="Raquel Encinas" userId="a3e41fcd-6e3c-4c0b-aebb-42484b99fa60" providerId="ADAL" clId="{8E3FCB20-AB50-438C-87B8-77D4EADC11BC}" dt="2022-02-17T12:44:28.136" v="8943" actId="1035"/>
          <ac:spMkLst>
            <pc:docMk/>
            <pc:sldMk cId="0" sldId="265"/>
            <ac:spMk id="578" creationId="{1FCF829E-9554-44BD-A09C-6FDA1E3714A9}"/>
          </ac:spMkLst>
        </pc:spChg>
        <pc:spChg chg="mod">
          <ac:chgData name="Raquel Encinas" userId="a3e41fcd-6e3c-4c0b-aebb-42484b99fa60" providerId="ADAL" clId="{8E3FCB20-AB50-438C-87B8-77D4EADC11BC}" dt="2022-02-17T12:44:28.136" v="8943" actId="1035"/>
          <ac:spMkLst>
            <pc:docMk/>
            <pc:sldMk cId="0" sldId="265"/>
            <ac:spMk id="579" creationId="{C445D5A2-1AC5-420E-8B5C-4E3C93048D7F}"/>
          </ac:spMkLst>
        </pc:spChg>
        <pc:spChg chg="mod">
          <ac:chgData name="Raquel Encinas" userId="a3e41fcd-6e3c-4c0b-aebb-42484b99fa60" providerId="ADAL" clId="{8E3FCB20-AB50-438C-87B8-77D4EADC11BC}" dt="2022-02-17T12:44:28.136" v="8943" actId="1035"/>
          <ac:spMkLst>
            <pc:docMk/>
            <pc:sldMk cId="0" sldId="265"/>
            <ac:spMk id="580" creationId="{881D8FC6-B05F-462F-877C-789936FBE17C}"/>
          </ac:spMkLst>
        </pc:spChg>
        <pc:spChg chg="mod">
          <ac:chgData name="Raquel Encinas" userId="a3e41fcd-6e3c-4c0b-aebb-42484b99fa60" providerId="ADAL" clId="{8E3FCB20-AB50-438C-87B8-77D4EADC11BC}" dt="2022-02-17T12:44:28.136" v="8943" actId="1035"/>
          <ac:spMkLst>
            <pc:docMk/>
            <pc:sldMk cId="0" sldId="265"/>
            <ac:spMk id="581" creationId="{2C92FFAC-051B-4DBB-A1B7-97451E51B413}"/>
          </ac:spMkLst>
        </pc:spChg>
        <pc:spChg chg="mod">
          <ac:chgData name="Raquel Encinas" userId="a3e41fcd-6e3c-4c0b-aebb-42484b99fa60" providerId="ADAL" clId="{8E3FCB20-AB50-438C-87B8-77D4EADC11BC}" dt="2022-02-17T12:44:28.136" v="8943" actId="1035"/>
          <ac:spMkLst>
            <pc:docMk/>
            <pc:sldMk cId="0" sldId="265"/>
            <ac:spMk id="582" creationId="{AEFEF458-9E68-405D-ABF3-84408290DEF0}"/>
          </ac:spMkLst>
        </pc:spChg>
        <pc:spChg chg="mod">
          <ac:chgData name="Raquel Encinas" userId="a3e41fcd-6e3c-4c0b-aebb-42484b99fa60" providerId="ADAL" clId="{8E3FCB20-AB50-438C-87B8-77D4EADC11BC}" dt="2022-02-17T12:44:28.136" v="8943" actId="1035"/>
          <ac:spMkLst>
            <pc:docMk/>
            <pc:sldMk cId="0" sldId="265"/>
            <ac:spMk id="583" creationId="{F4E595C9-A17B-45A0-9648-6BCF02ED5691}"/>
          </ac:spMkLst>
        </pc:spChg>
        <pc:spChg chg="mod">
          <ac:chgData name="Raquel Encinas" userId="a3e41fcd-6e3c-4c0b-aebb-42484b99fa60" providerId="ADAL" clId="{8E3FCB20-AB50-438C-87B8-77D4EADC11BC}" dt="2022-02-17T12:44:28.136" v="8943" actId="1035"/>
          <ac:spMkLst>
            <pc:docMk/>
            <pc:sldMk cId="0" sldId="265"/>
            <ac:spMk id="584" creationId="{8A020AAB-330C-4F55-820C-329EB9F36E27}"/>
          </ac:spMkLst>
        </pc:spChg>
        <pc:spChg chg="mod">
          <ac:chgData name="Raquel Encinas" userId="a3e41fcd-6e3c-4c0b-aebb-42484b99fa60" providerId="ADAL" clId="{8E3FCB20-AB50-438C-87B8-77D4EADC11BC}" dt="2022-02-17T12:44:28.136" v="8943" actId="1035"/>
          <ac:spMkLst>
            <pc:docMk/>
            <pc:sldMk cId="0" sldId="265"/>
            <ac:spMk id="585" creationId="{34B362E9-4370-4F99-BCBF-EA58535E820F}"/>
          </ac:spMkLst>
        </pc:spChg>
        <pc:spChg chg="mod">
          <ac:chgData name="Raquel Encinas" userId="a3e41fcd-6e3c-4c0b-aebb-42484b99fa60" providerId="ADAL" clId="{8E3FCB20-AB50-438C-87B8-77D4EADC11BC}" dt="2022-02-17T12:44:28.136" v="8943" actId="1035"/>
          <ac:spMkLst>
            <pc:docMk/>
            <pc:sldMk cId="0" sldId="265"/>
            <ac:spMk id="586" creationId="{23A99137-8D4F-4B33-AD1E-1878108B0C89}"/>
          </ac:spMkLst>
        </pc:spChg>
        <pc:spChg chg="mod">
          <ac:chgData name="Raquel Encinas" userId="a3e41fcd-6e3c-4c0b-aebb-42484b99fa60" providerId="ADAL" clId="{8E3FCB20-AB50-438C-87B8-77D4EADC11BC}" dt="2022-02-17T12:44:28.136" v="8943" actId="1035"/>
          <ac:spMkLst>
            <pc:docMk/>
            <pc:sldMk cId="0" sldId="265"/>
            <ac:spMk id="587" creationId="{ED20C31F-C338-49A4-BEC9-02AEBFBB1E61}"/>
          </ac:spMkLst>
        </pc:spChg>
        <pc:spChg chg="mod">
          <ac:chgData name="Raquel Encinas" userId="a3e41fcd-6e3c-4c0b-aebb-42484b99fa60" providerId="ADAL" clId="{8E3FCB20-AB50-438C-87B8-77D4EADC11BC}" dt="2022-02-17T12:44:28.136" v="8943" actId="1035"/>
          <ac:spMkLst>
            <pc:docMk/>
            <pc:sldMk cId="0" sldId="265"/>
            <ac:spMk id="588" creationId="{F47BE2FD-8772-450D-A93F-56EE3B4C2553}"/>
          </ac:spMkLst>
        </pc:spChg>
        <pc:spChg chg="mod">
          <ac:chgData name="Raquel Encinas" userId="a3e41fcd-6e3c-4c0b-aebb-42484b99fa60" providerId="ADAL" clId="{8E3FCB20-AB50-438C-87B8-77D4EADC11BC}" dt="2022-02-17T12:44:28.136" v="8943" actId="1035"/>
          <ac:spMkLst>
            <pc:docMk/>
            <pc:sldMk cId="0" sldId="265"/>
            <ac:spMk id="589" creationId="{6AD8C692-B415-4BC6-8D55-794213C02754}"/>
          </ac:spMkLst>
        </pc:spChg>
        <pc:spChg chg="mod">
          <ac:chgData name="Raquel Encinas" userId="a3e41fcd-6e3c-4c0b-aebb-42484b99fa60" providerId="ADAL" clId="{8E3FCB20-AB50-438C-87B8-77D4EADC11BC}" dt="2022-02-17T12:44:28.136" v="8943" actId="1035"/>
          <ac:spMkLst>
            <pc:docMk/>
            <pc:sldMk cId="0" sldId="265"/>
            <ac:spMk id="590" creationId="{6B59D260-A0B1-4A15-924A-D3030F548495}"/>
          </ac:spMkLst>
        </pc:spChg>
        <pc:spChg chg="mod">
          <ac:chgData name="Raquel Encinas" userId="a3e41fcd-6e3c-4c0b-aebb-42484b99fa60" providerId="ADAL" clId="{8E3FCB20-AB50-438C-87B8-77D4EADC11BC}" dt="2022-02-17T12:44:28.136" v="8943" actId="1035"/>
          <ac:spMkLst>
            <pc:docMk/>
            <pc:sldMk cId="0" sldId="265"/>
            <ac:spMk id="591" creationId="{9ED88D2E-468A-4666-A08C-A8416291EA47}"/>
          </ac:spMkLst>
        </pc:spChg>
        <pc:spChg chg="mod">
          <ac:chgData name="Raquel Encinas" userId="a3e41fcd-6e3c-4c0b-aebb-42484b99fa60" providerId="ADAL" clId="{8E3FCB20-AB50-438C-87B8-77D4EADC11BC}" dt="2022-02-17T12:44:28.136" v="8943" actId="1035"/>
          <ac:spMkLst>
            <pc:docMk/>
            <pc:sldMk cId="0" sldId="265"/>
            <ac:spMk id="592" creationId="{983E2ADE-A49C-45B2-AACF-6F38B4A1F2FC}"/>
          </ac:spMkLst>
        </pc:spChg>
        <pc:spChg chg="mod">
          <ac:chgData name="Raquel Encinas" userId="a3e41fcd-6e3c-4c0b-aebb-42484b99fa60" providerId="ADAL" clId="{8E3FCB20-AB50-438C-87B8-77D4EADC11BC}" dt="2022-02-17T12:44:28.136" v="8943" actId="1035"/>
          <ac:spMkLst>
            <pc:docMk/>
            <pc:sldMk cId="0" sldId="265"/>
            <ac:spMk id="593" creationId="{0051B79E-EA17-4440-82A8-976CCDC6A083}"/>
          </ac:spMkLst>
        </pc:spChg>
        <pc:spChg chg="mod">
          <ac:chgData name="Raquel Encinas" userId="a3e41fcd-6e3c-4c0b-aebb-42484b99fa60" providerId="ADAL" clId="{8E3FCB20-AB50-438C-87B8-77D4EADC11BC}" dt="2022-02-17T12:44:28.136" v="8943" actId="1035"/>
          <ac:spMkLst>
            <pc:docMk/>
            <pc:sldMk cId="0" sldId="265"/>
            <ac:spMk id="594" creationId="{BEC111E6-0978-453A-AB91-7F6478626A92}"/>
          </ac:spMkLst>
        </pc:spChg>
        <pc:spChg chg="mod">
          <ac:chgData name="Raquel Encinas" userId="a3e41fcd-6e3c-4c0b-aebb-42484b99fa60" providerId="ADAL" clId="{8E3FCB20-AB50-438C-87B8-77D4EADC11BC}" dt="2022-02-17T12:44:28.136" v="8943" actId="1035"/>
          <ac:spMkLst>
            <pc:docMk/>
            <pc:sldMk cId="0" sldId="265"/>
            <ac:spMk id="595" creationId="{8F8ED115-56BC-4C43-84FF-0CE5240B7224}"/>
          </ac:spMkLst>
        </pc:spChg>
        <pc:spChg chg="mod">
          <ac:chgData name="Raquel Encinas" userId="a3e41fcd-6e3c-4c0b-aebb-42484b99fa60" providerId="ADAL" clId="{8E3FCB20-AB50-438C-87B8-77D4EADC11BC}" dt="2022-02-17T12:44:28.136" v="8943" actId="1035"/>
          <ac:spMkLst>
            <pc:docMk/>
            <pc:sldMk cId="0" sldId="265"/>
            <ac:spMk id="596" creationId="{C4011AF3-DFF5-4BA3-B699-CB4ABBA66ABA}"/>
          </ac:spMkLst>
        </pc:spChg>
        <pc:spChg chg="mod">
          <ac:chgData name="Raquel Encinas" userId="a3e41fcd-6e3c-4c0b-aebb-42484b99fa60" providerId="ADAL" clId="{8E3FCB20-AB50-438C-87B8-77D4EADC11BC}" dt="2022-02-17T12:44:28.136" v="8943" actId="1035"/>
          <ac:spMkLst>
            <pc:docMk/>
            <pc:sldMk cId="0" sldId="265"/>
            <ac:spMk id="597" creationId="{A0599515-00B9-4B49-9879-FDEC94803FB9}"/>
          </ac:spMkLst>
        </pc:spChg>
        <pc:spChg chg="mod">
          <ac:chgData name="Raquel Encinas" userId="a3e41fcd-6e3c-4c0b-aebb-42484b99fa60" providerId="ADAL" clId="{8E3FCB20-AB50-438C-87B8-77D4EADC11BC}" dt="2022-02-17T12:44:28.136" v="8943" actId="1035"/>
          <ac:spMkLst>
            <pc:docMk/>
            <pc:sldMk cId="0" sldId="265"/>
            <ac:spMk id="598" creationId="{AD8864BE-E93E-4146-9F44-CD582F42AC1C}"/>
          </ac:spMkLst>
        </pc:spChg>
        <pc:spChg chg="mod">
          <ac:chgData name="Raquel Encinas" userId="a3e41fcd-6e3c-4c0b-aebb-42484b99fa60" providerId="ADAL" clId="{8E3FCB20-AB50-438C-87B8-77D4EADC11BC}" dt="2022-02-17T12:44:28.136" v="8943" actId="1035"/>
          <ac:spMkLst>
            <pc:docMk/>
            <pc:sldMk cId="0" sldId="265"/>
            <ac:spMk id="599" creationId="{99EA5B6F-91E2-4858-BE86-E92101B24583}"/>
          </ac:spMkLst>
        </pc:spChg>
        <pc:spChg chg="mod">
          <ac:chgData name="Raquel Encinas" userId="a3e41fcd-6e3c-4c0b-aebb-42484b99fa60" providerId="ADAL" clId="{8E3FCB20-AB50-438C-87B8-77D4EADC11BC}" dt="2022-02-17T12:44:28.136" v="8943" actId="1035"/>
          <ac:spMkLst>
            <pc:docMk/>
            <pc:sldMk cId="0" sldId="265"/>
            <ac:spMk id="600" creationId="{0592975F-3DA7-4C74-AC9A-1B78D59E38E5}"/>
          </ac:spMkLst>
        </pc:spChg>
        <pc:spChg chg="mod">
          <ac:chgData name="Raquel Encinas" userId="a3e41fcd-6e3c-4c0b-aebb-42484b99fa60" providerId="ADAL" clId="{8E3FCB20-AB50-438C-87B8-77D4EADC11BC}" dt="2022-02-17T12:44:28.136" v="8943" actId="1035"/>
          <ac:spMkLst>
            <pc:docMk/>
            <pc:sldMk cId="0" sldId="265"/>
            <ac:spMk id="601" creationId="{B92A006B-C63A-48AB-AD98-1AFBB1C176C7}"/>
          </ac:spMkLst>
        </pc:spChg>
        <pc:spChg chg="mod">
          <ac:chgData name="Raquel Encinas" userId="a3e41fcd-6e3c-4c0b-aebb-42484b99fa60" providerId="ADAL" clId="{8E3FCB20-AB50-438C-87B8-77D4EADC11BC}" dt="2022-02-17T12:44:28.136" v="8943" actId="1035"/>
          <ac:spMkLst>
            <pc:docMk/>
            <pc:sldMk cId="0" sldId="265"/>
            <ac:spMk id="602" creationId="{03069A39-9264-4D28-891A-8798F308775D}"/>
          </ac:spMkLst>
        </pc:spChg>
        <pc:spChg chg="mod">
          <ac:chgData name="Raquel Encinas" userId="a3e41fcd-6e3c-4c0b-aebb-42484b99fa60" providerId="ADAL" clId="{8E3FCB20-AB50-438C-87B8-77D4EADC11BC}" dt="2022-02-17T12:44:28.136" v="8943" actId="1035"/>
          <ac:spMkLst>
            <pc:docMk/>
            <pc:sldMk cId="0" sldId="265"/>
            <ac:spMk id="603" creationId="{07E22BE6-8DFD-4B41-878D-8FFB8076F3A4}"/>
          </ac:spMkLst>
        </pc:spChg>
        <pc:spChg chg="mod">
          <ac:chgData name="Raquel Encinas" userId="a3e41fcd-6e3c-4c0b-aebb-42484b99fa60" providerId="ADAL" clId="{8E3FCB20-AB50-438C-87B8-77D4EADC11BC}" dt="2022-02-17T12:44:28.136" v="8943" actId="1035"/>
          <ac:spMkLst>
            <pc:docMk/>
            <pc:sldMk cId="0" sldId="265"/>
            <ac:spMk id="604" creationId="{09EF3086-D112-42FB-9EA6-0C030827A206}"/>
          </ac:spMkLst>
        </pc:spChg>
        <pc:spChg chg="mod">
          <ac:chgData name="Raquel Encinas" userId="a3e41fcd-6e3c-4c0b-aebb-42484b99fa60" providerId="ADAL" clId="{8E3FCB20-AB50-438C-87B8-77D4EADC11BC}" dt="2022-02-17T12:44:28.136" v="8943" actId="1035"/>
          <ac:spMkLst>
            <pc:docMk/>
            <pc:sldMk cId="0" sldId="265"/>
            <ac:spMk id="605" creationId="{E66D935A-42C0-4CC8-92F6-0F1B2B69B7F5}"/>
          </ac:spMkLst>
        </pc:spChg>
        <pc:spChg chg="mod">
          <ac:chgData name="Raquel Encinas" userId="a3e41fcd-6e3c-4c0b-aebb-42484b99fa60" providerId="ADAL" clId="{8E3FCB20-AB50-438C-87B8-77D4EADC11BC}" dt="2022-02-17T12:44:28.136" v="8943" actId="1035"/>
          <ac:spMkLst>
            <pc:docMk/>
            <pc:sldMk cId="0" sldId="265"/>
            <ac:spMk id="606" creationId="{E5741FF0-E17E-480D-8A65-AC9947BA6290}"/>
          </ac:spMkLst>
        </pc:spChg>
        <pc:spChg chg="mod">
          <ac:chgData name="Raquel Encinas" userId="a3e41fcd-6e3c-4c0b-aebb-42484b99fa60" providerId="ADAL" clId="{8E3FCB20-AB50-438C-87B8-77D4EADC11BC}" dt="2022-02-17T12:44:28.136" v="8943" actId="1035"/>
          <ac:spMkLst>
            <pc:docMk/>
            <pc:sldMk cId="0" sldId="265"/>
            <ac:spMk id="607" creationId="{8837BC40-B4C5-4D3C-9438-6868D6A0795E}"/>
          </ac:spMkLst>
        </pc:spChg>
        <pc:spChg chg="mod">
          <ac:chgData name="Raquel Encinas" userId="a3e41fcd-6e3c-4c0b-aebb-42484b99fa60" providerId="ADAL" clId="{8E3FCB20-AB50-438C-87B8-77D4EADC11BC}" dt="2022-02-17T12:44:28.136" v="8943" actId="1035"/>
          <ac:spMkLst>
            <pc:docMk/>
            <pc:sldMk cId="0" sldId="265"/>
            <ac:spMk id="608" creationId="{4233AC7A-1119-46CC-B34E-1AF516675FE7}"/>
          </ac:spMkLst>
        </pc:spChg>
        <pc:spChg chg="mod">
          <ac:chgData name="Raquel Encinas" userId="a3e41fcd-6e3c-4c0b-aebb-42484b99fa60" providerId="ADAL" clId="{8E3FCB20-AB50-438C-87B8-77D4EADC11BC}" dt="2022-02-17T12:44:28.136" v="8943" actId="1035"/>
          <ac:spMkLst>
            <pc:docMk/>
            <pc:sldMk cId="0" sldId="265"/>
            <ac:spMk id="609" creationId="{083F169D-A3F8-4B80-B286-A687814D2D58}"/>
          </ac:spMkLst>
        </pc:spChg>
        <pc:spChg chg="mod">
          <ac:chgData name="Raquel Encinas" userId="a3e41fcd-6e3c-4c0b-aebb-42484b99fa60" providerId="ADAL" clId="{8E3FCB20-AB50-438C-87B8-77D4EADC11BC}" dt="2022-02-17T12:44:28.136" v="8943" actId="1035"/>
          <ac:spMkLst>
            <pc:docMk/>
            <pc:sldMk cId="0" sldId="265"/>
            <ac:spMk id="610" creationId="{036246C4-17D3-4028-B360-BD048F472E79}"/>
          </ac:spMkLst>
        </pc:spChg>
        <pc:spChg chg="mod">
          <ac:chgData name="Raquel Encinas" userId="a3e41fcd-6e3c-4c0b-aebb-42484b99fa60" providerId="ADAL" clId="{8E3FCB20-AB50-438C-87B8-77D4EADC11BC}" dt="2022-02-17T12:44:28.136" v="8943" actId="1035"/>
          <ac:spMkLst>
            <pc:docMk/>
            <pc:sldMk cId="0" sldId="265"/>
            <ac:spMk id="611" creationId="{9A7D75A5-D485-4562-A9F3-A9F0E1FA1892}"/>
          </ac:spMkLst>
        </pc:spChg>
        <pc:spChg chg="mod">
          <ac:chgData name="Raquel Encinas" userId="a3e41fcd-6e3c-4c0b-aebb-42484b99fa60" providerId="ADAL" clId="{8E3FCB20-AB50-438C-87B8-77D4EADC11BC}" dt="2022-02-17T12:44:28.136" v="8943" actId="1035"/>
          <ac:spMkLst>
            <pc:docMk/>
            <pc:sldMk cId="0" sldId="265"/>
            <ac:spMk id="612" creationId="{9F99E914-6ACE-4062-8D0B-F8E83E72D9F2}"/>
          </ac:spMkLst>
        </pc:spChg>
        <pc:spChg chg="mod">
          <ac:chgData name="Raquel Encinas" userId="a3e41fcd-6e3c-4c0b-aebb-42484b99fa60" providerId="ADAL" clId="{8E3FCB20-AB50-438C-87B8-77D4EADC11BC}" dt="2022-02-17T12:44:28.136" v="8943" actId="1035"/>
          <ac:spMkLst>
            <pc:docMk/>
            <pc:sldMk cId="0" sldId="265"/>
            <ac:spMk id="613" creationId="{35F657F4-B013-426E-83AF-2FB3EC28FDCC}"/>
          </ac:spMkLst>
        </pc:spChg>
        <pc:spChg chg="mod">
          <ac:chgData name="Raquel Encinas" userId="a3e41fcd-6e3c-4c0b-aebb-42484b99fa60" providerId="ADAL" clId="{8E3FCB20-AB50-438C-87B8-77D4EADC11BC}" dt="2022-02-17T12:44:28.136" v="8943" actId="1035"/>
          <ac:spMkLst>
            <pc:docMk/>
            <pc:sldMk cId="0" sldId="265"/>
            <ac:spMk id="614" creationId="{FFC097CF-6DA6-41A4-90F8-8EEA7E261BD7}"/>
          </ac:spMkLst>
        </pc:spChg>
        <pc:spChg chg="mod">
          <ac:chgData name="Raquel Encinas" userId="a3e41fcd-6e3c-4c0b-aebb-42484b99fa60" providerId="ADAL" clId="{8E3FCB20-AB50-438C-87B8-77D4EADC11BC}" dt="2022-02-17T12:44:28.136" v="8943" actId="1035"/>
          <ac:spMkLst>
            <pc:docMk/>
            <pc:sldMk cId="0" sldId="265"/>
            <ac:spMk id="615" creationId="{F62CCBD2-80D4-46F2-B9ED-80BFB89C4949}"/>
          </ac:spMkLst>
        </pc:spChg>
        <pc:spChg chg="mod">
          <ac:chgData name="Raquel Encinas" userId="a3e41fcd-6e3c-4c0b-aebb-42484b99fa60" providerId="ADAL" clId="{8E3FCB20-AB50-438C-87B8-77D4EADC11BC}" dt="2022-02-17T12:44:28.136" v="8943" actId="1035"/>
          <ac:spMkLst>
            <pc:docMk/>
            <pc:sldMk cId="0" sldId="265"/>
            <ac:spMk id="616" creationId="{8D4EC976-3D90-4FF5-8399-FD55BB9D0B03}"/>
          </ac:spMkLst>
        </pc:spChg>
        <pc:spChg chg="mod">
          <ac:chgData name="Raquel Encinas" userId="a3e41fcd-6e3c-4c0b-aebb-42484b99fa60" providerId="ADAL" clId="{8E3FCB20-AB50-438C-87B8-77D4EADC11BC}" dt="2022-02-17T12:44:28.136" v="8943" actId="1035"/>
          <ac:spMkLst>
            <pc:docMk/>
            <pc:sldMk cId="0" sldId="265"/>
            <ac:spMk id="617" creationId="{0BC42ABC-B1F9-423D-82B9-90D42EF34078}"/>
          </ac:spMkLst>
        </pc:spChg>
        <pc:spChg chg="mod">
          <ac:chgData name="Raquel Encinas" userId="a3e41fcd-6e3c-4c0b-aebb-42484b99fa60" providerId="ADAL" clId="{8E3FCB20-AB50-438C-87B8-77D4EADC11BC}" dt="2022-02-17T12:44:28.136" v="8943" actId="1035"/>
          <ac:spMkLst>
            <pc:docMk/>
            <pc:sldMk cId="0" sldId="265"/>
            <ac:spMk id="618" creationId="{CA600632-A545-47EA-893C-28F9CDA86511}"/>
          </ac:spMkLst>
        </pc:spChg>
        <pc:spChg chg="mod">
          <ac:chgData name="Raquel Encinas" userId="a3e41fcd-6e3c-4c0b-aebb-42484b99fa60" providerId="ADAL" clId="{8E3FCB20-AB50-438C-87B8-77D4EADC11BC}" dt="2022-02-17T12:44:28.136" v="8943" actId="1035"/>
          <ac:spMkLst>
            <pc:docMk/>
            <pc:sldMk cId="0" sldId="265"/>
            <ac:spMk id="619" creationId="{56B7BFE2-204D-45FA-B158-AB0D1D841B97}"/>
          </ac:spMkLst>
        </pc:spChg>
        <pc:spChg chg="mod">
          <ac:chgData name="Raquel Encinas" userId="a3e41fcd-6e3c-4c0b-aebb-42484b99fa60" providerId="ADAL" clId="{8E3FCB20-AB50-438C-87B8-77D4EADC11BC}" dt="2022-02-17T12:44:28.136" v="8943" actId="1035"/>
          <ac:spMkLst>
            <pc:docMk/>
            <pc:sldMk cId="0" sldId="265"/>
            <ac:spMk id="620" creationId="{5FBDE228-E402-4355-9729-CB6C6DD5DFA1}"/>
          </ac:spMkLst>
        </pc:spChg>
        <pc:spChg chg="mod">
          <ac:chgData name="Raquel Encinas" userId="a3e41fcd-6e3c-4c0b-aebb-42484b99fa60" providerId="ADAL" clId="{8E3FCB20-AB50-438C-87B8-77D4EADC11BC}" dt="2022-02-17T12:44:28.136" v="8943" actId="1035"/>
          <ac:spMkLst>
            <pc:docMk/>
            <pc:sldMk cId="0" sldId="265"/>
            <ac:spMk id="621" creationId="{75798A48-2DDE-45BB-9472-09F056B6F352}"/>
          </ac:spMkLst>
        </pc:spChg>
        <pc:spChg chg="mod">
          <ac:chgData name="Raquel Encinas" userId="a3e41fcd-6e3c-4c0b-aebb-42484b99fa60" providerId="ADAL" clId="{8E3FCB20-AB50-438C-87B8-77D4EADC11BC}" dt="2022-02-17T12:44:28.136" v="8943" actId="1035"/>
          <ac:spMkLst>
            <pc:docMk/>
            <pc:sldMk cId="0" sldId="265"/>
            <ac:spMk id="622" creationId="{6CA847CE-9F4B-4610-A834-4370D5BC4209}"/>
          </ac:spMkLst>
        </pc:spChg>
        <pc:spChg chg="mod">
          <ac:chgData name="Raquel Encinas" userId="a3e41fcd-6e3c-4c0b-aebb-42484b99fa60" providerId="ADAL" clId="{8E3FCB20-AB50-438C-87B8-77D4EADC11BC}" dt="2022-02-17T12:44:28.136" v="8943" actId="1035"/>
          <ac:spMkLst>
            <pc:docMk/>
            <pc:sldMk cId="0" sldId="265"/>
            <ac:spMk id="623" creationId="{9F47E6A4-CE8F-450F-84A0-6A92D1A8BB9C}"/>
          </ac:spMkLst>
        </pc:spChg>
        <pc:spChg chg="mod">
          <ac:chgData name="Raquel Encinas" userId="a3e41fcd-6e3c-4c0b-aebb-42484b99fa60" providerId="ADAL" clId="{8E3FCB20-AB50-438C-87B8-77D4EADC11BC}" dt="2022-02-17T12:44:28.136" v="8943" actId="1035"/>
          <ac:spMkLst>
            <pc:docMk/>
            <pc:sldMk cId="0" sldId="265"/>
            <ac:spMk id="624" creationId="{5F3A227C-EF2B-4390-B2E9-3753A45D1108}"/>
          </ac:spMkLst>
        </pc:spChg>
        <pc:spChg chg="mod">
          <ac:chgData name="Raquel Encinas" userId="a3e41fcd-6e3c-4c0b-aebb-42484b99fa60" providerId="ADAL" clId="{8E3FCB20-AB50-438C-87B8-77D4EADC11BC}" dt="2022-02-17T12:44:28.136" v="8943" actId="1035"/>
          <ac:spMkLst>
            <pc:docMk/>
            <pc:sldMk cId="0" sldId="265"/>
            <ac:spMk id="625" creationId="{BA3E6E2D-0486-4792-BC9E-3FCCE065574A}"/>
          </ac:spMkLst>
        </pc:spChg>
        <pc:spChg chg="mod">
          <ac:chgData name="Raquel Encinas" userId="a3e41fcd-6e3c-4c0b-aebb-42484b99fa60" providerId="ADAL" clId="{8E3FCB20-AB50-438C-87B8-77D4EADC11BC}" dt="2022-02-17T12:44:28.136" v="8943" actId="1035"/>
          <ac:spMkLst>
            <pc:docMk/>
            <pc:sldMk cId="0" sldId="265"/>
            <ac:spMk id="626" creationId="{AAE9AEF9-E542-49DA-B9A6-FFC52DB0036E}"/>
          </ac:spMkLst>
        </pc:spChg>
        <pc:spChg chg="mod">
          <ac:chgData name="Raquel Encinas" userId="a3e41fcd-6e3c-4c0b-aebb-42484b99fa60" providerId="ADAL" clId="{8E3FCB20-AB50-438C-87B8-77D4EADC11BC}" dt="2022-02-17T12:44:28.136" v="8943" actId="1035"/>
          <ac:spMkLst>
            <pc:docMk/>
            <pc:sldMk cId="0" sldId="265"/>
            <ac:spMk id="627" creationId="{76E061B1-9EBA-4647-A695-5098AD276C8E}"/>
          </ac:spMkLst>
        </pc:spChg>
        <pc:spChg chg="mod">
          <ac:chgData name="Raquel Encinas" userId="a3e41fcd-6e3c-4c0b-aebb-42484b99fa60" providerId="ADAL" clId="{8E3FCB20-AB50-438C-87B8-77D4EADC11BC}" dt="2022-02-17T12:44:28.136" v="8943" actId="1035"/>
          <ac:spMkLst>
            <pc:docMk/>
            <pc:sldMk cId="0" sldId="265"/>
            <ac:spMk id="628" creationId="{B20EB306-F129-4FEC-BD6A-1BCB8588D9A8}"/>
          </ac:spMkLst>
        </pc:spChg>
        <pc:spChg chg="mod">
          <ac:chgData name="Raquel Encinas" userId="a3e41fcd-6e3c-4c0b-aebb-42484b99fa60" providerId="ADAL" clId="{8E3FCB20-AB50-438C-87B8-77D4EADC11BC}" dt="2022-02-17T12:44:28.136" v="8943" actId="1035"/>
          <ac:spMkLst>
            <pc:docMk/>
            <pc:sldMk cId="0" sldId="265"/>
            <ac:spMk id="629" creationId="{35D26AEF-ACF6-4B42-8666-5C80F203D1F0}"/>
          </ac:spMkLst>
        </pc:spChg>
        <pc:spChg chg="mod">
          <ac:chgData name="Raquel Encinas" userId="a3e41fcd-6e3c-4c0b-aebb-42484b99fa60" providerId="ADAL" clId="{8E3FCB20-AB50-438C-87B8-77D4EADC11BC}" dt="2022-02-17T12:44:28.136" v="8943" actId="1035"/>
          <ac:spMkLst>
            <pc:docMk/>
            <pc:sldMk cId="0" sldId="265"/>
            <ac:spMk id="630" creationId="{46FCC64A-E274-4F1B-96D2-300A897BA3E5}"/>
          </ac:spMkLst>
        </pc:spChg>
        <pc:spChg chg="mod">
          <ac:chgData name="Raquel Encinas" userId="a3e41fcd-6e3c-4c0b-aebb-42484b99fa60" providerId="ADAL" clId="{8E3FCB20-AB50-438C-87B8-77D4EADC11BC}" dt="2022-02-17T12:44:28.136" v="8943" actId="1035"/>
          <ac:spMkLst>
            <pc:docMk/>
            <pc:sldMk cId="0" sldId="265"/>
            <ac:spMk id="631" creationId="{BA181294-52F5-47C3-AFD0-6E69AA279B62}"/>
          </ac:spMkLst>
        </pc:spChg>
        <pc:spChg chg="mod">
          <ac:chgData name="Raquel Encinas" userId="a3e41fcd-6e3c-4c0b-aebb-42484b99fa60" providerId="ADAL" clId="{8E3FCB20-AB50-438C-87B8-77D4EADC11BC}" dt="2022-02-17T12:44:28.136" v="8943" actId="1035"/>
          <ac:spMkLst>
            <pc:docMk/>
            <pc:sldMk cId="0" sldId="265"/>
            <ac:spMk id="632" creationId="{ADB0F501-08C6-4497-8AD2-328027C5FFF4}"/>
          </ac:spMkLst>
        </pc:spChg>
        <pc:spChg chg="mod">
          <ac:chgData name="Raquel Encinas" userId="a3e41fcd-6e3c-4c0b-aebb-42484b99fa60" providerId="ADAL" clId="{8E3FCB20-AB50-438C-87B8-77D4EADC11BC}" dt="2022-02-17T12:44:28.136" v="8943" actId="1035"/>
          <ac:spMkLst>
            <pc:docMk/>
            <pc:sldMk cId="0" sldId="265"/>
            <ac:spMk id="633" creationId="{2F23C3FC-6058-440D-99C7-8A9DD7AD1DBC}"/>
          </ac:spMkLst>
        </pc:spChg>
        <pc:spChg chg="mod">
          <ac:chgData name="Raquel Encinas" userId="a3e41fcd-6e3c-4c0b-aebb-42484b99fa60" providerId="ADAL" clId="{8E3FCB20-AB50-438C-87B8-77D4EADC11BC}" dt="2022-02-17T12:44:28.136" v="8943" actId="1035"/>
          <ac:spMkLst>
            <pc:docMk/>
            <pc:sldMk cId="0" sldId="265"/>
            <ac:spMk id="634" creationId="{93068F68-FB87-40FF-BA4D-1ECBF633949A}"/>
          </ac:spMkLst>
        </pc:spChg>
        <pc:spChg chg="mod">
          <ac:chgData name="Raquel Encinas" userId="a3e41fcd-6e3c-4c0b-aebb-42484b99fa60" providerId="ADAL" clId="{8E3FCB20-AB50-438C-87B8-77D4EADC11BC}" dt="2022-02-17T12:44:28.136" v="8943" actId="1035"/>
          <ac:spMkLst>
            <pc:docMk/>
            <pc:sldMk cId="0" sldId="265"/>
            <ac:spMk id="635" creationId="{77F7C20B-C4DD-499A-8917-396A0191016C}"/>
          </ac:spMkLst>
        </pc:spChg>
        <pc:spChg chg="mod">
          <ac:chgData name="Raquel Encinas" userId="a3e41fcd-6e3c-4c0b-aebb-42484b99fa60" providerId="ADAL" clId="{8E3FCB20-AB50-438C-87B8-77D4EADC11BC}" dt="2022-02-17T12:44:28.136" v="8943" actId="1035"/>
          <ac:spMkLst>
            <pc:docMk/>
            <pc:sldMk cId="0" sldId="265"/>
            <ac:spMk id="636" creationId="{C6137823-0B76-4ED6-9E2D-C9A9BC4F7190}"/>
          </ac:spMkLst>
        </pc:spChg>
        <pc:spChg chg="mod">
          <ac:chgData name="Raquel Encinas" userId="a3e41fcd-6e3c-4c0b-aebb-42484b99fa60" providerId="ADAL" clId="{8E3FCB20-AB50-438C-87B8-77D4EADC11BC}" dt="2022-02-17T12:44:28.136" v="8943" actId="1035"/>
          <ac:spMkLst>
            <pc:docMk/>
            <pc:sldMk cId="0" sldId="265"/>
            <ac:spMk id="637" creationId="{62E0DC53-8481-4854-9A3C-736FA48D5FDC}"/>
          </ac:spMkLst>
        </pc:spChg>
        <pc:spChg chg="mod">
          <ac:chgData name="Raquel Encinas" userId="a3e41fcd-6e3c-4c0b-aebb-42484b99fa60" providerId="ADAL" clId="{8E3FCB20-AB50-438C-87B8-77D4EADC11BC}" dt="2022-02-17T12:44:28.136" v="8943" actId="1035"/>
          <ac:spMkLst>
            <pc:docMk/>
            <pc:sldMk cId="0" sldId="265"/>
            <ac:spMk id="638" creationId="{E743F903-29F4-4A2E-A124-DF859D6F8C5E}"/>
          </ac:spMkLst>
        </pc:spChg>
        <pc:spChg chg="mod">
          <ac:chgData name="Raquel Encinas" userId="a3e41fcd-6e3c-4c0b-aebb-42484b99fa60" providerId="ADAL" clId="{8E3FCB20-AB50-438C-87B8-77D4EADC11BC}" dt="2022-02-17T12:44:28.136" v="8943" actId="1035"/>
          <ac:spMkLst>
            <pc:docMk/>
            <pc:sldMk cId="0" sldId="265"/>
            <ac:spMk id="639" creationId="{DE9851A8-1BC2-4E33-A26E-377416F1DED5}"/>
          </ac:spMkLst>
        </pc:spChg>
        <pc:spChg chg="mod">
          <ac:chgData name="Raquel Encinas" userId="a3e41fcd-6e3c-4c0b-aebb-42484b99fa60" providerId="ADAL" clId="{8E3FCB20-AB50-438C-87B8-77D4EADC11BC}" dt="2022-02-17T12:44:28.136" v="8943" actId="1035"/>
          <ac:spMkLst>
            <pc:docMk/>
            <pc:sldMk cId="0" sldId="265"/>
            <ac:spMk id="640" creationId="{81451A6B-945B-4B02-BC50-A7BFCF586FF1}"/>
          </ac:spMkLst>
        </pc:spChg>
        <pc:spChg chg="mod">
          <ac:chgData name="Raquel Encinas" userId="a3e41fcd-6e3c-4c0b-aebb-42484b99fa60" providerId="ADAL" clId="{8E3FCB20-AB50-438C-87B8-77D4EADC11BC}" dt="2022-02-17T12:44:28.136" v="8943" actId="1035"/>
          <ac:spMkLst>
            <pc:docMk/>
            <pc:sldMk cId="0" sldId="265"/>
            <ac:spMk id="641" creationId="{B8954474-71EF-4EE9-8C48-8C52F55BF6D5}"/>
          </ac:spMkLst>
        </pc:spChg>
        <pc:spChg chg="mod">
          <ac:chgData name="Raquel Encinas" userId="a3e41fcd-6e3c-4c0b-aebb-42484b99fa60" providerId="ADAL" clId="{8E3FCB20-AB50-438C-87B8-77D4EADC11BC}" dt="2022-02-17T12:44:28.136" v="8943" actId="1035"/>
          <ac:spMkLst>
            <pc:docMk/>
            <pc:sldMk cId="0" sldId="265"/>
            <ac:spMk id="642" creationId="{C0D08043-6C0C-4E9C-B94E-E66B24F55C00}"/>
          </ac:spMkLst>
        </pc:spChg>
        <pc:spChg chg="mod">
          <ac:chgData name="Raquel Encinas" userId="a3e41fcd-6e3c-4c0b-aebb-42484b99fa60" providerId="ADAL" clId="{8E3FCB20-AB50-438C-87B8-77D4EADC11BC}" dt="2022-02-17T12:44:28.136" v="8943" actId="1035"/>
          <ac:spMkLst>
            <pc:docMk/>
            <pc:sldMk cId="0" sldId="265"/>
            <ac:spMk id="643" creationId="{375526B4-60DD-4F70-9526-07ADB81DE6C1}"/>
          </ac:spMkLst>
        </pc:spChg>
        <pc:spChg chg="mod">
          <ac:chgData name="Raquel Encinas" userId="a3e41fcd-6e3c-4c0b-aebb-42484b99fa60" providerId="ADAL" clId="{8E3FCB20-AB50-438C-87B8-77D4EADC11BC}" dt="2022-02-17T12:44:28.136" v="8943" actId="1035"/>
          <ac:spMkLst>
            <pc:docMk/>
            <pc:sldMk cId="0" sldId="265"/>
            <ac:spMk id="644" creationId="{DFAC1AAD-08EC-41FD-93A6-254AC625AB74}"/>
          </ac:spMkLst>
        </pc:spChg>
        <pc:spChg chg="mod">
          <ac:chgData name="Raquel Encinas" userId="a3e41fcd-6e3c-4c0b-aebb-42484b99fa60" providerId="ADAL" clId="{8E3FCB20-AB50-438C-87B8-77D4EADC11BC}" dt="2022-02-17T12:44:28.136" v="8943" actId="1035"/>
          <ac:spMkLst>
            <pc:docMk/>
            <pc:sldMk cId="0" sldId="265"/>
            <ac:spMk id="645" creationId="{C37B09FC-FF74-4FFE-A679-05C4C4E9BD68}"/>
          </ac:spMkLst>
        </pc:spChg>
        <pc:spChg chg="mod">
          <ac:chgData name="Raquel Encinas" userId="a3e41fcd-6e3c-4c0b-aebb-42484b99fa60" providerId="ADAL" clId="{8E3FCB20-AB50-438C-87B8-77D4EADC11BC}" dt="2022-02-17T12:44:28.136" v="8943" actId="1035"/>
          <ac:spMkLst>
            <pc:docMk/>
            <pc:sldMk cId="0" sldId="265"/>
            <ac:spMk id="646" creationId="{D9B04693-43C9-41A5-812B-2324E75661F0}"/>
          </ac:spMkLst>
        </pc:spChg>
        <pc:spChg chg="mod">
          <ac:chgData name="Raquel Encinas" userId="a3e41fcd-6e3c-4c0b-aebb-42484b99fa60" providerId="ADAL" clId="{8E3FCB20-AB50-438C-87B8-77D4EADC11BC}" dt="2022-02-17T12:44:28.136" v="8943" actId="1035"/>
          <ac:spMkLst>
            <pc:docMk/>
            <pc:sldMk cId="0" sldId="265"/>
            <ac:spMk id="647" creationId="{7B77498E-41C7-4284-8A67-FE1B3C142482}"/>
          </ac:spMkLst>
        </pc:spChg>
        <pc:spChg chg="mod">
          <ac:chgData name="Raquel Encinas" userId="a3e41fcd-6e3c-4c0b-aebb-42484b99fa60" providerId="ADAL" clId="{8E3FCB20-AB50-438C-87B8-77D4EADC11BC}" dt="2022-02-17T12:44:28.136" v="8943" actId="1035"/>
          <ac:spMkLst>
            <pc:docMk/>
            <pc:sldMk cId="0" sldId="265"/>
            <ac:spMk id="648" creationId="{70EA5396-CFEF-44A0-98A9-7702A5600FB9}"/>
          </ac:spMkLst>
        </pc:spChg>
        <pc:spChg chg="mod">
          <ac:chgData name="Raquel Encinas" userId="a3e41fcd-6e3c-4c0b-aebb-42484b99fa60" providerId="ADAL" clId="{8E3FCB20-AB50-438C-87B8-77D4EADC11BC}" dt="2022-02-17T12:44:28.136" v="8943" actId="1035"/>
          <ac:spMkLst>
            <pc:docMk/>
            <pc:sldMk cId="0" sldId="265"/>
            <ac:spMk id="649" creationId="{EEF4C93C-97D1-4514-A156-3D026DE0D010}"/>
          </ac:spMkLst>
        </pc:spChg>
        <pc:spChg chg="mod">
          <ac:chgData name="Raquel Encinas" userId="a3e41fcd-6e3c-4c0b-aebb-42484b99fa60" providerId="ADAL" clId="{8E3FCB20-AB50-438C-87B8-77D4EADC11BC}" dt="2022-02-17T12:44:28.136" v="8943" actId="1035"/>
          <ac:spMkLst>
            <pc:docMk/>
            <pc:sldMk cId="0" sldId="265"/>
            <ac:spMk id="650" creationId="{12C2F507-4EC9-4C42-A628-5E76E5CCFE92}"/>
          </ac:spMkLst>
        </pc:spChg>
        <pc:spChg chg="mod">
          <ac:chgData name="Raquel Encinas" userId="a3e41fcd-6e3c-4c0b-aebb-42484b99fa60" providerId="ADAL" clId="{8E3FCB20-AB50-438C-87B8-77D4EADC11BC}" dt="2022-02-17T12:44:28.136" v="8943" actId="1035"/>
          <ac:spMkLst>
            <pc:docMk/>
            <pc:sldMk cId="0" sldId="265"/>
            <ac:spMk id="651" creationId="{CBA72E5B-0F38-427E-B557-0405951008C2}"/>
          </ac:spMkLst>
        </pc:spChg>
        <pc:spChg chg="mod">
          <ac:chgData name="Raquel Encinas" userId="a3e41fcd-6e3c-4c0b-aebb-42484b99fa60" providerId="ADAL" clId="{8E3FCB20-AB50-438C-87B8-77D4EADC11BC}" dt="2022-02-17T12:44:28.136" v="8943" actId="1035"/>
          <ac:spMkLst>
            <pc:docMk/>
            <pc:sldMk cId="0" sldId="265"/>
            <ac:spMk id="652" creationId="{73E5D49D-2499-4E0A-8644-1AB705875063}"/>
          </ac:spMkLst>
        </pc:spChg>
        <pc:spChg chg="mod">
          <ac:chgData name="Raquel Encinas" userId="a3e41fcd-6e3c-4c0b-aebb-42484b99fa60" providerId="ADAL" clId="{8E3FCB20-AB50-438C-87B8-77D4EADC11BC}" dt="2022-02-17T12:44:28.136" v="8943" actId="1035"/>
          <ac:spMkLst>
            <pc:docMk/>
            <pc:sldMk cId="0" sldId="265"/>
            <ac:spMk id="653" creationId="{8E72B4A3-58F5-4B69-8F6C-48CE29364C74}"/>
          </ac:spMkLst>
        </pc:spChg>
        <pc:spChg chg="mod">
          <ac:chgData name="Raquel Encinas" userId="a3e41fcd-6e3c-4c0b-aebb-42484b99fa60" providerId="ADAL" clId="{8E3FCB20-AB50-438C-87B8-77D4EADC11BC}" dt="2022-02-17T12:44:28.136" v="8943" actId="1035"/>
          <ac:spMkLst>
            <pc:docMk/>
            <pc:sldMk cId="0" sldId="265"/>
            <ac:spMk id="654" creationId="{740EABEA-6718-4159-9532-785DC43AC34F}"/>
          </ac:spMkLst>
        </pc:spChg>
        <pc:spChg chg="mod">
          <ac:chgData name="Raquel Encinas" userId="a3e41fcd-6e3c-4c0b-aebb-42484b99fa60" providerId="ADAL" clId="{8E3FCB20-AB50-438C-87B8-77D4EADC11BC}" dt="2022-02-17T12:44:28.136" v="8943" actId="1035"/>
          <ac:spMkLst>
            <pc:docMk/>
            <pc:sldMk cId="0" sldId="265"/>
            <ac:spMk id="655" creationId="{8F6D3F5C-C3DD-4525-A22A-D5DB3AFF830C}"/>
          </ac:spMkLst>
        </pc:spChg>
        <pc:spChg chg="mod">
          <ac:chgData name="Raquel Encinas" userId="a3e41fcd-6e3c-4c0b-aebb-42484b99fa60" providerId="ADAL" clId="{8E3FCB20-AB50-438C-87B8-77D4EADC11BC}" dt="2022-02-17T12:44:28.136" v="8943" actId="1035"/>
          <ac:spMkLst>
            <pc:docMk/>
            <pc:sldMk cId="0" sldId="265"/>
            <ac:spMk id="656" creationId="{07DA3467-E27B-4D35-814B-07D9946BA17F}"/>
          </ac:spMkLst>
        </pc:spChg>
        <pc:spChg chg="mod">
          <ac:chgData name="Raquel Encinas" userId="a3e41fcd-6e3c-4c0b-aebb-42484b99fa60" providerId="ADAL" clId="{8E3FCB20-AB50-438C-87B8-77D4EADC11BC}" dt="2022-02-17T12:44:28.136" v="8943" actId="1035"/>
          <ac:spMkLst>
            <pc:docMk/>
            <pc:sldMk cId="0" sldId="265"/>
            <ac:spMk id="657" creationId="{161EB2E6-1B5B-48DB-9512-B13A5E9B1095}"/>
          </ac:spMkLst>
        </pc:spChg>
        <pc:spChg chg="mod">
          <ac:chgData name="Raquel Encinas" userId="a3e41fcd-6e3c-4c0b-aebb-42484b99fa60" providerId="ADAL" clId="{8E3FCB20-AB50-438C-87B8-77D4EADC11BC}" dt="2022-02-17T12:44:28.136" v="8943" actId="1035"/>
          <ac:spMkLst>
            <pc:docMk/>
            <pc:sldMk cId="0" sldId="265"/>
            <ac:spMk id="658" creationId="{5E2FE3B2-7A77-4C88-9889-44441B518CB2}"/>
          </ac:spMkLst>
        </pc:spChg>
        <pc:spChg chg="mod">
          <ac:chgData name="Raquel Encinas" userId="a3e41fcd-6e3c-4c0b-aebb-42484b99fa60" providerId="ADAL" clId="{8E3FCB20-AB50-438C-87B8-77D4EADC11BC}" dt="2022-02-17T12:44:28.136" v="8943" actId="1035"/>
          <ac:spMkLst>
            <pc:docMk/>
            <pc:sldMk cId="0" sldId="265"/>
            <ac:spMk id="659" creationId="{5E4F6072-6EA3-4C40-B07C-AC321E5D2F15}"/>
          </ac:spMkLst>
        </pc:spChg>
        <pc:spChg chg="mod">
          <ac:chgData name="Raquel Encinas" userId="a3e41fcd-6e3c-4c0b-aebb-42484b99fa60" providerId="ADAL" clId="{8E3FCB20-AB50-438C-87B8-77D4EADC11BC}" dt="2022-02-17T12:44:28.136" v="8943" actId="1035"/>
          <ac:spMkLst>
            <pc:docMk/>
            <pc:sldMk cId="0" sldId="265"/>
            <ac:spMk id="660" creationId="{9E1EE6A6-8975-442B-84E8-2004E8FB5B7B}"/>
          </ac:spMkLst>
        </pc:spChg>
        <pc:spChg chg="mod">
          <ac:chgData name="Raquel Encinas" userId="a3e41fcd-6e3c-4c0b-aebb-42484b99fa60" providerId="ADAL" clId="{8E3FCB20-AB50-438C-87B8-77D4EADC11BC}" dt="2022-02-17T12:44:28.136" v="8943" actId="1035"/>
          <ac:spMkLst>
            <pc:docMk/>
            <pc:sldMk cId="0" sldId="265"/>
            <ac:spMk id="661" creationId="{C11A9346-F74A-4F23-9140-C838DB788ECB}"/>
          </ac:spMkLst>
        </pc:spChg>
        <pc:spChg chg="mod">
          <ac:chgData name="Raquel Encinas" userId="a3e41fcd-6e3c-4c0b-aebb-42484b99fa60" providerId="ADAL" clId="{8E3FCB20-AB50-438C-87B8-77D4EADC11BC}" dt="2022-02-17T12:44:28.136" v="8943" actId="1035"/>
          <ac:spMkLst>
            <pc:docMk/>
            <pc:sldMk cId="0" sldId="265"/>
            <ac:spMk id="662" creationId="{BE6B405B-8077-4E0B-AE33-14587CCF7547}"/>
          </ac:spMkLst>
        </pc:spChg>
        <pc:spChg chg="mod">
          <ac:chgData name="Raquel Encinas" userId="a3e41fcd-6e3c-4c0b-aebb-42484b99fa60" providerId="ADAL" clId="{8E3FCB20-AB50-438C-87B8-77D4EADC11BC}" dt="2022-02-17T12:44:28.136" v="8943" actId="1035"/>
          <ac:spMkLst>
            <pc:docMk/>
            <pc:sldMk cId="0" sldId="265"/>
            <ac:spMk id="663" creationId="{346F4D72-FC93-44BF-A73F-C3C65102B15C}"/>
          </ac:spMkLst>
        </pc:spChg>
        <pc:spChg chg="mod">
          <ac:chgData name="Raquel Encinas" userId="a3e41fcd-6e3c-4c0b-aebb-42484b99fa60" providerId="ADAL" clId="{8E3FCB20-AB50-438C-87B8-77D4EADC11BC}" dt="2022-02-17T12:44:28.136" v="8943" actId="1035"/>
          <ac:spMkLst>
            <pc:docMk/>
            <pc:sldMk cId="0" sldId="265"/>
            <ac:spMk id="664" creationId="{945D5D95-EF91-4F9E-A158-841B46BB15D3}"/>
          </ac:spMkLst>
        </pc:spChg>
        <pc:spChg chg="mod">
          <ac:chgData name="Raquel Encinas" userId="a3e41fcd-6e3c-4c0b-aebb-42484b99fa60" providerId="ADAL" clId="{8E3FCB20-AB50-438C-87B8-77D4EADC11BC}" dt="2022-02-17T12:44:28.136" v="8943" actId="1035"/>
          <ac:spMkLst>
            <pc:docMk/>
            <pc:sldMk cId="0" sldId="265"/>
            <ac:spMk id="665" creationId="{99C7D4C8-E306-496D-9C47-00690AF59F3C}"/>
          </ac:spMkLst>
        </pc:spChg>
        <pc:spChg chg="mod">
          <ac:chgData name="Raquel Encinas" userId="a3e41fcd-6e3c-4c0b-aebb-42484b99fa60" providerId="ADAL" clId="{8E3FCB20-AB50-438C-87B8-77D4EADC11BC}" dt="2022-02-17T12:44:28.136" v="8943" actId="1035"/>
          <ac:spMkLst>
            <pc:docMk/>
            <pc:sldMk cId="0" sldId="265"/>
            <ac:spMk id="666" creationId="{C3A74018-9DAC-4548-94DA-F4F0A896205D}"/>
          </ac:spMkLst>
        </pc:spChg>
        <pc:spChg chg="mod">
          <ac:chgData name="Raquel Encinas" userId="a3e41fcd-6e3c-4c0b-aebb-42484b99fa60" providerId="ADAL" clId="{8E3FCB20-AB50-438C-87B8-77D4EADC11BC}" dt="2022-02-17T12:44:28.136" v="8943" actId="1035"/>
          <ac:spMkLst>
            <pc:docMk/>
            <pc:sldMk cId="0" sldId="265"/>
            <ac:spMk id="667" creationId="{F81BFD90-C00A-4686-A912-1C936C52ED9D}"/>
          </ac:spMkLst>
        </pc:spChg>
        <pc:spChg chg="mod">
          <ac:chgData name="Raquel Encinas" userId="a3e41fcd-6e3c-4c0b-aebb-42484b99fa60" providerId="ADAL" clId="{8E3FCB20-AB50-438C-87B8-77D4EADC11BC}" dt="2022-02-17T12:44:28.136" v="8943" actId="1035"/>
          <ac:spMkLst>
            <pc:docMk/>
            <pc:sldMk cId="0" sldId="265"/>
            <ac:spMk id="668" creationId="{A7A88419-C90D-4D5A-8EBE-8513F6CEFEAF}"/>
          </ac:spMkLst>
        </pc:spChg>
        <pc:spChg chg="mod">
          <ac:chgData name="Raquel Encinas" userId="a3e41fcd-6e3c-4c0b-aebb-42484b99fa60" providerId="ADAL" clId="{8E3FCB20-AB50-438C-87B8-77D4EADC11BC}" dt="2022-02-17T12:44:28.136" v="8943" actId="1035"/>
          <ac:spMkLst>
            <pc:docMk/>
            <pc:sldMk cId="0" sldId="265"/>
            <ac:spMk id="669" creationId="{9525D541-438F-4F50-AE89-1B4DF2FCF2E4}"/>
          </ac:spMkLst>
        </pc:spChg>
        <pc:spChg chg="mod">
          <ac:chgData name="Raquel Encinas" userId="a3e41fcd-6e3c-4c0b-aebb-42484b99fa60" providerId="ADAL" clId="{8E3FCB20-AB50-438C-87B8-77D4EADC11BC}" dt="2022-02-17T12:44:28.136" v="8943" actId="1035"/>
          <ac:spMkLst>
            <pc:docMk/>
            <pc:sldMk cId="0" sldId="265"/>
            <ac:spMk id="670" creationId="{C3A538AC-71FC-483D-9477-A0420408FC51}"/>
          </ac:spMkLst>
        </pc:spChg>
        <pc:spChg chg="mod">
          <ac:chgData name="Raquel Encinas" userId="a3e41fcd-6e3c-4c0b-aebb-42484b99fa60" providerId="ADAL" clId="{8E3FCB20-AB50-438C-87B8-77D4EADC11BC}" dt="2022-02-17T12:44:28.136" v="8943" actId="1035"/>
          <ac:spMkLst>
            <pc:docMk/>
            <pc:sldMk cId="0" sldId="265"/>
            <ac:spMk id="671" creationId="{3FA84E6A-716F-4425-9A41-9A83CC6595F3}"/>
          </ac:spMkLst>
        </pc:spChg>
        <pc:spChg chg="mod">
          <ac:chgData name="Raquel Encinas" userId="a3e41fcd-6e3c-4c0b-aebb-42484b99fa60" providerId="ADAL" clId="{8E3FCB20-AB50-438C-87B8-77D4EADC11BC}" dt="2022-02-17T12:44:28.136" v="8943" actId="1035"/>
          <ac:spMkLst>
            <pc:docMk/>
            <pc:sldMk cId="0" sldId="265"/>
            <ac:spMk id="672" creationId="{CE383944-F7C3-4CC9-92E7-63A4F581BA9E}"/>
          </ac:spMkLst>
        </pc:spChg>
        <pc:spChg chg="mod">
          <ac:chgData name="Raquel Encinas" userId="a3e41fcd-6e3c-4c0b-aebb-42484b99fa60" providerId="ADAL" clId="{8E3FCB20-AB50-438C-87B8-77D4EADC11BC}" dt="2022-02-17T12:44:28.136" v="8943" actId="1035"/>
          <ac:spMkLst>
            <pc:docMk/>
            <pc:sldMk cId="0" sldId="265"/>
            <ac:spMk id="673" creationId="{2EF09DE0-819E-445D-81CC-31927354EF5C}"/>
          </ac:spMkLst>
        </pc:spChg>
        <pc:spChg chg="mod">
          <ac:chgData name="Raquel Encinas" userId="a3e41fcd-6e3c-4c0b-aebb-42484b99fa60" providerId="ADAL" clId="{8E3FCB20-AB50-438C-87B8-77D4EADC11BC}" dt="2022-02-17T12:44:28.136" v="8943" actId="1035"/>
          <ac:spMkLst>
            <pc:docMk/>
            <pc:sldMk cId="0" sldId="265"/>
            <ac:spMk id="674" creationId="{9D161F54-0E3B-48D6-AE3C-7FA93C9A30BE}"/>
          </ac:spMkLst>
        </pc:spChg>
        <pc:spChg chg="mod">
          <ac:chgData name="Raquel Encinas" userId="a3e41fcd-6e3c-4c0b-aebb-42484b99fa60" providerId="ADAL" clId="{8E3FCB20-AB50-438C-87B8-77D4EADC11BC}" dt="2022-02-17T12:44:28.136" v="8943" actId="1035"/>
          <ac:spMkLst>
            <pc:docMk/>
            <pc:sldMk cId="0" sldId="265"/>
            <ac:spMk id="675" creationId="{5024551C-97BE-4406-BA58-526BAE6E5EF9}"/>
          </ac:spMkLst>
        </pc:spChg>
        <pc:spChg chg="mod">
          <ac:chgData name="Raquel Encinas" userId="a3e41fcd-6e3c-4c0b-aebb-42484b99fa60" providerId="ADAL" clId="{8E3FCB20-AB50-438C-87B8-77D4EADC11BC}" dt="2022-02-17T12:44:28.136" v="8943" actId="1035"/>
          <ac:spMkLst>
            <pc:docMk/>
            <pc:sldMk cId="0" sldId="265"/>
            <ac:spMk id="676" creationId="{9CB8DD6C-A608-4237-867D-5411702FF7BC}"/>
          </ac:spMkLst>
        </pc:spChg>
        <pc:spChg chg="mod">
          <ac:chgData name="Raquel Encinas" userId="a3e41fcd-6e3c-4c0b-aebb-42484b99fa60" providerId="ADAL" clId="{8E3FCB20-AB50-438C-87B8-77D4EADC11BC}" dt="2022-02-17T12:44:28.136" v="8943" actId="1035"/>
          <ac:spMkLst>
            <pc:docMk/>
            <pc:sldMk cId="0" sldId="265"/>
            <ac:spMk id="677" creationId="{B9A12EC9-9DD7-4294-936D-A217AB473041}"/>
          </ac:spMkLst>
        </pc:spChg>
        <pc:spChg chg="mod">
          <ac:chgData name="Raquel Encinas" userId="a3e41fcd-6e3c-4c0b-aebb-42484b99fa60" providerId="ADAL" clId="{8E3FCB20-AB50-438C-87B8-77D4EADC11BC}" dt="2022-02-17T12:44:28.136" v="8943" actId="1035"/>
          <ac:spMkLst>
            <pc:docMk/>
            <pc:sldMk cId="0" sldId="265"/>
            <ac:spMk id="678" creationId="{0E527C37-D44D-47F6-9DEC-5F413EC8C9C4}"/>
          </ac:spMkLst>
        </pc:spChg>
        <pc:spChg chg="mod">
          <ac:chgData name="Raquel Encinas" userId="a3e41fcd-6e3c-4c0b-aebb-42484b99fa60" providerId="ADAL" clId="{8E3FCB20-AB50-438C-87B8-77D4EADC11BC}" dt="2022-02-17T12:44:28.136" v="8943" actId="1035"/>
          <ac:spMkLst>
            <pc:docMk/>
            <pc:sldMk cId="0" sldId="265"/>
            <ac:spMk id="679" creationId="{15DDB4BB-0584-471A-9B23-9B8539E32437}"/>
          </ac:spMkLst>
        </pc:spChg>
        <pc:spChg chg="mod">
          <ac:chgData name="Raquel Encinas" userId="a3e41fcd-6e3c-4c0b-aebb-42484b99fa60" providerId="ADAL" clId="{8E3FCB20-AB50-438C-87B8-77D4EADC11BC}" dt="2022-02-17T12:44:28.136" v="8943" actId="1035"/>
          <ac:spMkLst>
            <pc:docMk/>
            <pc:sldMk cId="0" sldId="265"/>
            <ac:spMk id="680" creationId="{5724C096-2C9B-44B0-B767-87E9CBCA1FD7}"/>
          </ac:spMkLst>
        </pc:spChg>
        <pc:spChg chg="mod">
          <ac:chgData name="Raquel Encinas" userId="a3e41fcd-6e3c-4c0b-aebb-42484b99fa60" providerId="ADAL" clId="{8E3FCB20-AB50-438C-87B8-77D4EADC11BC}" dt="2022-02-17T12:44:28.136" v="8943" actId="1035"/>
          <ac:spMkLst>
            <pc:docMk/>
            <pc:sldMk cId="0" sldId="265"/>
            <ac:spMk id="681" creationId="{3DFCEEA8-5ED8-4582-A71F-ADC63A06B07D}"/>
          </ac:spMkLst>
        </pc:spChg>
        <pc:spChg chg="mod">
          <ac:chgData name="Raquel Encinas" userId="a3e41fcd-6e3c-4c0b-aebb-42484b99fa60" providerId="ADAL" clId="{8E3FCB20-AB50-438C-87B8-77D4EADC11BC}" dt="2022-02-17T12:44:28.136" v="8943" actId="1035"/>
          <ac:spMkLst>
            <pc:docMk/>
            <pc:sldMk cId="0" sldId="265"/>
            <ac:spMk id="682" creationId="{9F9AFA84-6BE8-48FC-953C-6D808108167B}"/>
          </ac:spMkLst>
        </pc:spChg>
        <pc:spChg chg="mod">
          <ac:chgData name="Raquel Encinas" userId="a3e41fcd-6e3c-4c0b-aebb-42484b99fa60" providerId="ADAL" clId="{8E3FCB20-AB50-438C-87B8-77D4EADC11BC}" dt="2022-02-17T12:44:28.136" v="8943" actId="1035"/>
          <ac:spMkLst>
            <pc:docMk/>
            <pc:sldMk cId="0" sldId="265"/>
            <ac:spMk id="683" creationId="{D64D799F-4D92-4D27-AFA6-1B3E72AC7B15}"/>
          </ac:spMkLst>
        </pc:spChg>
        <pc:spChg chg="mod">
          <ac:chgData name="Raquel Encinas" userId="a3e41fcd-6e3c-4c0b-aebb-42484b99fa60" providerId="ADAL" clId="{8E3FCB20-AB50-438C-87B8-77D4EADC11BC}" dt="2022-02-17T12:44:28.136" v="8943" actId="1035"/>
          <ac:spMkLst>
            <pc:docMk/>
            <pc:sldMk cId="0" sldId="265"/>
            <ac:spMk id="684" creationId="{BB4216F5-27DB-4A46-9808-6ABA590BA48E}"/>
          </ac:spMkLst>
        </pc:spChg>
        <pc:spChg chg="mod">
          <ac:chgData name="Raquel Encinas" userId="a3e41fcd-6e3c-4c0b-aebb-42484b99fa60" providerId="ADAL" clId="{8E3FCB20-AB50-438C-87B8-77D4EADC11BC}" dt="2022-02-17T12:44:28.136" v="8943" actId="1035"/>
          <ac:spMkLst>
            <pc:docMk/>
            <pc:sldMk cId="0" sldId="265"/>
            <ac:spMk id="685" creationId="{E07E5800-D68B-462D-BE5E-A8E2558FB746}"/>
          </ac:spMkLst>
        </pc:spChg>
        <pc:spChg chg="mod">
          <ac:chgData name="Raquel Encinas" userId="a3e41fcd-6e3c-4c0b-aebb-42484b99fa60" providerId="ADAL" clId="{8E3FCB20-AB50-438C-87B8-77D4EADC11BC}" dt="2022-02-17T12:44:28.136" v="8943" actId="1035"/>
          <ac:spMkLst>
            <pc:docMk/>
            <pc:sldMk cId="0" sldId="265"/>
            <ac:spMk id="686" creationId="{59432B96-D744-48A6-948E-04433AB2793E}"/>
          </ac:spMkLst>
        </pc:spChg>
        <pc:spChg chg="mod">
          <ac:chgData name="Raquel Encinas" userId="a3e41fcd-6e3c-4c0b-aebb-42484b99fa60" providerId="ADAL" clId="{8E3FCB20-AB50-438C-87B8-77D4EADC11BC}" dt="2022-02-17T12:44:28.136" v="8943" actId="1035"/>
          <ac:spMkLst>
            <pc:docMk/>
            <pc:sldMk cId="0" sldId="265"/>
            <ac:spMk id="687" creationId="{D13B6D9C-8DA7-4EF0-B3A2-D48B23630362}"/>
          </ac:spMkLst>
        </pc:spChg>
        <pc:spChg chg="mod">
          <ac:chgData name="Raquel Encinas" userId="a3e41fcd-6e3c-4c0b-aebb-42484b99fa60" providerId="ADAL" clId="{8E3FCB20-AB50-438C-87B8-77D4EADC11BC}" dt="2022-02-17T12:44:28.136" v="8943" actId="1035"/>
          <ac:spMkLst>
            <pc:docMk/>
            <pc:sldMk cId="0" sldId="265"/>
            <ac:spMk id="688" creationId="{1C9D8636-5512-4F64-AD9E-254BC9E29460}"/>
          </ac:spMkLst>
        </pc:spChg>
        <pc:spChg chg="mod">
          <ac:chgData name="Raquel Encinas" userId="a3e41fcd-6e3c-4c0b-aebb-42484b99fa60" providerId="ADAL" clId="{8E3FCB20-AB50-438C-87B8-77D4EADC11BC}" dt="2022-02-17T12:44:28.136" v="8943" actId="1035"/>
          <ac:spMkLst>
            <pc:docMk/>
            <pc:sldMk cId="0" sldId="265"/>
            <ac:spMk id="689" creationId="{48DD0D6B-B9D1-4000-BF41-090AA3BF68C6}"/>
          </ac:spMkLst>
        </pc:spChg>
        <pc:spChg chg="mod">
          <ac:chgData name="Raquel Encinas" userId="a3e41fcd-6e3c-4c0b-aebb-42484b99fa60" providerId="ADAL" clId="{8E3FCB20-AB50-438C-87B8-77D4EADC11BC}" dt="2022-02-17T12:44:28.136" v="8943" actId="1035"/>
          <ac:spMkLst>
            <pc:docMk/>
            <pc:sldMk cId="0" sldId="265"/>
            <ac:spMk id="690" creationId="{1A4B6B92-4818-45BA-A248-583D140D50B8}"/>
          </ac:spMkLst>
        </pc:spChg>
        <pc:spChg chg="mod">
          <ac:chgData name="Raquel Encinas" userId="a3e41fcd-6e3c-4c0b-aebb-42484b99fa60" providerId="ADAL" clId="{8E3FCB20-AB50-438C-87B8-77D4EADC11BC}" dt="2022-02-17T12:44:28.136" v="8943" actId="1035"/>
          <ac:spMkLst>
            <pc:docMk/>
            <pc:sldMk cId="0" sldId="265"/>
            <ac:spMk id="691" creationId="{D67E4583-4395-44B2-A07E-C172C152DFAF}"/>
          </ac:spMkLst>
        </pc:spChg>
        <pc:spChg chg="mod">
          <ac:chgData name="Raquel Encinas" userId="a3e41fcd-6e3c-4c0b-aebb-42484b99fa60" providerId="ADAL" clId="{8E3FCB20-AB50-438C-87B8-77D4EADC11BC}" dt="2022-02-17T12:44:28.136" v="8943" actId="1035"/>
          <ac:spMkLst>
            <pc:docMk/>
            <pc:sldMk cId="0" sldId="265"/>
            <ac:spMk id="692" creationId="{E096F877-5B5F-4216-A5D4-DF47BEB4A128}"/>
          </ac:spMkLst>
        </pc:spChg>
        <pc:spChg chg="mod">
          <ac:chgData name="Raquel Encinas" userId="a3e41fcd-6e3c-4c0b-aebb-42484b99fa60" providerId="ADAL" clId="{8E3FCB20-AB50-438C-87B8-77D4EADC11BC}" dt="2022-02-17T12:44:28.136" v="8943" actId="1035"/>
          <ac:spMkLst>
            <pc:docMk/>
            <pc:sldMk cId="0" sldId="265"/>
            <ac:spMk id="693" creationId="{72505AAC-6F4B-4E48-ADF0-872227C861AF}"/>
          </ac:spMkLst>
        </pc:spChg>
        <pc:spChg chg="mod">
          <ac:chgData name="Raquel Encinas" userId="a3e41fcd-6e3c-4c0b-aebb-42484b99fa60" providerId="ADAL" clId="{8E3FCB20-AB50-438C-87B8-77D4EADC11BC}" dt="2022-02-17T12:44:28.136" v="8943" actId="1035"/>
          <ac:spMkLst>
            <pc:docMk/>
            <pc:sldMk cId="0" sldId="265"/>
            <ac:spMk id="694" creationId="{8C0F253C-D3A5-4CCC-A247-AD7F03C6860E}"/>
          </ac:spMkLst>
        </pc:spChg>
        <pc:spChg chg="mod">
          <ac:chgData name="Raquel Encinas" userId="a3e41fcd-6e3c-4c0b-aebb-42484b99fa60" providerId="ADAL" clId="{8E3FCB20-AB50-438C-87B8-77D4EADC11BC}" dt="2022-02-17T12:44:28.136" v="8943" actId="1035"/>
          <ac:spMkLst>
            <pc:docMk/>
            <pc:sldMk cId="0" sldId="265"/>
            <ac:spMk id="695" creationId="{20E9EB44-E503-45A9-BCF2-B811339B754E}"/>
          </ac:spMkLst>
        </pc:spChg>
        <pc:spChg chg="mod">
          <ac:chgData name="Raquel Encinas" userId="a3e41fcd-6e3c-4c0b-aebb-42484b99fa60" providerId="ADAL" clId="{8E3FCB20-AB50-438C-87B8-77D4EADC11BC}" dt="2022-02-17T12:44:28.136" v="8943" actId="1035"/>
          <ac:spMkLst>
            <pc:docMk/>
            <pc:sldMk cId="0" sldId="265"/>
            <ac:spMk id="696" creationId="{9B0D9980-5D04-4915-86BC-B0DAB8F6BB4C}"/>
          </ac:spMkLst>
        </pc:spChg>
        <pc:spChg chg="mod">
          <ac:chgData name="Raquel Encinas" userId="a3e41fcd-6e3c-4c0b-aebb-42484b99fa60" providerId="ADAL" clId="{8E3FCB20-AB50-438C-87B8-77D4EADC11BC}" dt="2022-02-17T12:44:28.136" v="8943" actId="1035"/>
          <ac:spMkLst>
            <pc:docMk/>
            <pc:sldMk cId="0" sldId="265"/>
            <ac:spMk id="697" creationId="{4A8C1C4D-7981-445E-9806-DD51E0EB4031}"/>
          </ac:spMkLst>
        </pc:spChg>
        <pc:spChg chg="mod">
          <ac:chgData name="Raquel Encinas" userId="a3e41fcd-6e3c-4c0b-aebb-42484b99fa60" providerId="ADAL" clId="{8E3FCB20-AB50-438C-87B8-77D4EADC11BC}" dt="2022-02-17T12:44:28.136" v="8943" actId="1035"/>
          <ac:spMkLst>
            <pc:docMk/>
            <pc:sldMk cId="0" sldId="265"/>
            <ac:spMk id="698" creationId="{4C69A77F-4314-4384-B005-05A404124D8C}"/>
          </ac:spMkLst>
        </pc:spChg>
        <pc:spChg chg="mod">
          <ac:chgData name="Raquel Encinas" userId="a3e41fcd-6e3c-4c0b-aebb-42484b99fa60" providerId="ADAL" clId="{8E3FCB20-AB50-438C-87B8-77D4EADC11BC}" dt="2022-02-17T12:44:28.136" v="8943" actId="1035"/>
          <ac:spMkLst>
            <pc:docMk/>
            <pc:sldMk cId="0" sldId="265"/>
            <ac:spMk id="699" creationId="{72C012E6-E224-4FE5-BE3D-062CE143D329}"/>
          </ac:spMkLst>
        </pc:spChg>
        <pc:spChg chg="mod">
          <ac:chgData name="Raquel Encinas" userId="a3e41fcd-6e3c-4c0b-aebb-42484b99fa60" providerId="ADAL" clId="{8E3FCB20-AB50-438C-87B8-77D4EADC11BC}" dt="2022-02-17T12:44:28.136" v="8943" actId="1035"/>
          <ac:spMkLst>
            <pc:docMk/>
            <pc:sldMk cId="0" sldId="265"/>
            <ac:spMk id="700" creationId="{411C76D4-6EE1-42EA-9C91-C270725F9EF4}"/>
          </ac:spMkLst>
        </pc:spChg>
        <pc:spChg chg="mod">
          <ac:chgData name="Raquel Encinas" userId="a3e41fcd-6e3c-4c0b-aebb-42484b99fa60" providerId="ADAL" clId="{8E3FCB20-AB50-438C-87B8-77D4EADC11BC}" dt="2022-02-17T12:44:28.136" v="8943" actId="1035"/>
          <ac:spMkLst>
            <pc:docMk/>
            <pc:sldMk cId="0" sldId="265"/>
            <ac:spMk id="701" creationId="{1A1526B4-2CBF-40DB-9745-AFB75E932930}"/>
          </ac:spMkLst>
        </pc:spChg>
        <pc:spChg chg="mod">
          <ac:chgData name="Raquel Encinas" userId="a3e41fcd-6e3c-4c0b-aebb-42484b99fa60" providerId="ADAL" clId="{8E3FCB20-AB50-438C-87B8-77D4EADC11BC}" dt="2022-02-17T12:44:28.136" v="8943" actId="1035"/>
          <ac:spMkLst>
            <pc:docMk/>
            <pc:sldMk cId="0" sldId="265"/>
            <ac:spMk id="702" creationId="{B10AB4C5-BE0A-4172-BBBB-BEF4E042FD29}"/>
          </ac:spMkLst>
        </pc:spChg>
        <pc:spChg chg="mod">
          <ac:chgData name="Raquel Encinas" userId="a3e41fcd-6e3c-4c0b-aebb-42484b99fa60" providerId="ADAL" clId="{8E3FCB20-AB50-438C-87B8-77D4EADC11BC}" dt="2022-02-17T12:44:28.136" v="8943" actId="1035"/>
          <ac:spMkLst>
            <pc:docMk/>
            <pc:sldMk cId="0" sldId="265"/>
            <ac:spMk id="703" creationId="{67602DA5-EB32-4E19-9519-06E83C5FB078}"/>
          </ac:spMkLst>
        </pc:spChg>
        <pc:spChg chg="mod">
          <ac:chgData name="Raquel Encinas" userId="a3e41fcd-6e3c-4c0b-aebb-42484b99fa60" providerId="ADAL" clId="{8E3FCB20-AB50-438C-87B8-77D4EADC11BC}" dt="2022-02-17T12:44:28.136" v="8943" actId="1035"/>
          <ac:spMkLst>
            <pc:docMk/>
            <pc:sldMk cId="0" sldId="265"/>
            <ac:spMk id="704" creationId="{F3B62567-2CD7-41B6-BBCE-10C642AB0ACC}"/>
          </ac:spMkLst>
        </pc:spChg>
        <pc:spChg chg="mod">
          <ac:chgData name="Raquel Encinas" userId="a3e41fcd-6e3c-4c0b-aebb-42484b99fa60" providerId="ADAL" clId="{8E3FCB20-AB50-438C-87B8-77D4EADC11BC}" dt="2022-02-17T12:44:28.136" v="8943" actId="1035"/>
          <ac:spMkLst>
            <pc:docMk/>
            <pc:sldMk cId="0" sldId="265"/>
            <ac:spMk id="705" creationId="{943D8333-4039-4902-83DF-247AB20D3896}"/>
          </ac:spMkLst>
        </pc:spChg>
        <pc:spChg chg="mod">
          <ac:chgData name="Raquel Encinas" userId="a3e41fcd-6e3c-4c0b-aebb-42484b99fa60" providerId="ADAL" clId="{8E3FCB20-AB50-438C-87B8-77D4EADC11BC}" dt="2022-02-17T12:44:28.136" v="8943" actId="1035"/>
          <ac:spMkLst>
            <pc:docMk/>
            <pc:sldMk cId="0" sldId="265"/>
            <ac:spMk id="706" creationId="{2E3DF2B0-F35B-4606-982A-71E360D433BE}"/>
          </ac:spMkLst>
        </pc:spChg>
        <pc:spChg chg="mod">
          <ac:chgData name="Raquel Encinas" userId="a3e41fcd-6e3c-4c0b-aebb-42484b99fa60" providerId="ADAL" clId="{8E3FCB20-AB50-438C-87B8-77D4EADC11BC}" dt="2022-02-17T12:44:28.136" v="8943" actId="1035"/>
          <ac:spMkLst>
            <pc:docMk/>
            <pc:sldMk cId="0" sldId="265"/>
            <ac:spMk id="707" creationId="{2F7DEB5A-5F96-4E99-B893-2EC4D5614B9A}"/>
          </ac:spMkLst>
        </pc:spChg>
        <pc:spChg chg="mod">
          <ac:chgData name="Raquel Encinas" userId="a3e41fcd-6e3c-4c0b-aebb-42484b99fa60" providerId="ADAL" clId="{8E3FCB20-AB50-438C-87B8-77D4EADC11BC}" dt="2022-02-17T12:44:28.136" v="8943" actId="1035"/>
          <ac:spMkLst>
            <pc:docMk/>
            <pc:sldMk cId="0" sldId="265"/>
            <ac:spMk id="708" creationId="{CA657FFA-9A6C-4DAD-8EA4-F7A2F6381D72}"/>
          </ac:spMkLst>
        </pc:spChg>
        <pc:spChg chg="mod">
          <ac:chgData name="Raquel Encinas" userId="a3e41fcd-6e3c-4c0b-aebb-42484b99fa60" providerId="ADAL" clId="{8E3FCB20-AB50-438C-87B8-77D4EADC11BC}" dt="2022-02-17T12:44:28.136" v="8943" actId="1035"/>
          <ac:spMkLst>
            <pc:docMk/>
            <pc:sldMk cId="0" sldId="265"/>
            <ac:spMk id="709" creationId="{BCE270E1-DEC6-409C-B77F-DC85A00F46FC}"/>
          </ac:spMkLst>
        </pc:spChg>
        <pc:grpChg chg="mod">
          <ac:chgData name="Raquel Encinas" userId="a3e41fcd-6e3c-4c0b-aebb-42484b99fa60" providerId="ADAL" clId="{8E3FCB20-AB50-438C-87B8-77D4EADC11BC}" dt="2022-02-17T12:44:37.614" v="8954" actId="1035"/>
          <ac:grpSpMkLst>
            <pc:docMk/>
            <pc:sldMk cId="0" sldId="265"/>
            <ac:grpSpMk id="4" creationId="{F7ADABAE-C5CC-4EAE-AEE6-41E583FD6336}"/>
          </ac:grpSpMkLst>
        </pc:grpChg>
        <pc:grpChg chg="mod">
          <ac:chgData name="Raquel Encinas" userId="a3e41fcd-6e3c-4c0b-aebb-42484b99fa60" providerId="ADAL" clId="{8E3FCB20-AB50-438C-87B8-77D4EADC11BC}" dt="2022-02-17T12:44:37.614" v="8954" actId="1035"/>
          <ac:grpSpMkLst>
            <pc:docMk/>
            <pc:sldMk cId="0" sldId="265"/>
            <ac:grpSpMk id="5" creationId="{C4922704-74B6-4A38-B5DB-4F193CFFCED5}"/>
          </ac:grpSpMkLst>
        </pc:grpChg>
        <pc:grpChg chg="mod">
          <ac:chgData name="Raquel Encinas" userId="a3e41fcd-6e3c-4c0b-aebb-42484b99fa60" providerId="ADAL" clId="{8E3FCB20-AB50-438C-87B8-77D4EADC11BC}" dt="2022-02-17T12:44:28.136" v="8943" actId="1035"/>
          <ac:grpSpMkLst>
            <pc:docMk/>
            <pc:sldMk cId="0" sldId="265"/>
            <ac:grpSpMk id="192" creationId="{91577819-E6FD-470C-889A-F7B33A80DE09}"/>
          </ac:grpSpMkLst>
        </pc:grpChg>
        <pc:picChg chg="add del mod">
          <ac:chgData name="Raquel Encinas" userId="a3e41fcd-6e3c-4c0b-aebb-42484b99fa60" providerId="ADAL" clId="{8E3FCB20-AB50-438C-87B8-77D4EADC11BC}" dt="2022-02-16T08:54:17.214" v="2142" actId="478"/>
          <ac:picMkLst>
            <pc:docMk/>
            <pc:sldMk cId="0" sldId="265"/>
            <ac:picMk id="710" creationId="{0256388E-6CAD-4DC0-BFC8-D22E48DE02A1}"/>
          </ac:picMkLst>
        </pc:picChg>
        <pc:picChg chg="add del mod">
          <ac:chgData name="Raquel Encinas" userId="a3e41fcd-6e3c-4c0b-aebb-42484b99fa60" providerId="ADAL" clId="{8E3FCB20-AB50-438C-87B8-77D4EADC11BC}" dt="2022-02-17T12:39:16.639" v="8855" actId="21"/>
          <ac:picMkLst>
            <pc:docMk/>
            <pc:sldMk cId="0" sldId="265"/>
            <ac:picMk id="710" creationId="{90811C31-3A50-40DF-84B2-95887939EEC0}"/>
          </ac:picMkLst>
        </pc:picChg>
      </pc:sldChg>
      <pc:sldChg chg="delSp modSp mod">
        <pc:chgData name="Raquel Encinas" userId="a3e41fcd-6e3c-4c0b-aebb-42484b99fa60" providerId="ADAL" clId="{8E3FCB20-AB50-438C-87B8-77D4EADC11BC}" dt="2022-02-17T12:44:55.351" v="8959" actId="108"/>
        <pc:sldMkLst>
          <pc:docMk/>
          <pc:sldMk cId="1933839763" sldId="268"/>
        </pc:sldMkLst>
        <pc:spChg chg="mod">
          <ac:chgData name="Raquel Encinas" userId="a3e41fcd-6e3c-4c0b-aebb-42484b99fa60" providerId="ADAL" clId="{8E3FCB20-AB50-438C-87B8-77D4EADC11BC}" dt="2022-02-17T12:44:52.472" v="8957" actId="108"/>
          <ac:spMkLst>
            <pc:docMk/>
            <pc:sldMk cId="1933839763" sldId="268"/>
            <ac:spMk id="4" creationId="{BE231FC2-BF4F-4365-8D46-620E525485DE}"/>
          </ac:spMkLst>
        </pc:spChg>
        <pc:spChg chg="mod">
          <ac:chgData name="Raquel Encinas" userId="a3e41fcd-6e3c-4c0b-aebb-42484b99fa60" providerId="ADAL" clId="{8E3FCB20-AB50-438C-87B8-77D4EADC11BC}" dt="2022-02-17T12:44:55.351" v="8959" actId="108"/>
          <ac:spMkLst>
            <pc:docMk/>
            <pc:sldMk cId="1933839763" sldId="268"/>
            <ac:spMk id="6" creationId="{86DA02BC-F74F-4025-B23B-0B6CDE2881C9}"/>
          </ac:spMkLst>
        </pc:spChg>
        <pc:spChg chg="del">
          <ac:chgData name="Raquel Encinas" userId="a3e41fcd-6e3c-4c0b-aebb-42484b99fa60" providerId="ADAL" clId="{8E3FCB20-AB50-438C-87B8-77D4EADC11BC}" dt="2022-02-16T08:37:50.202" v="1782" actId="478"/>
          <ac:spMkLst>
            <pc:docMk/>
            <pc:sldMk cId="1933839763" sldId="268"/>
            <ac:spMk id="8" creationId="{9FD5144C-51AE-3B44-9AEC-5E9E8174C725}"/>
          </ac:spMkLst>
        </pc:spChg>
      </pc:sldChg>
      <pc:sldChg chg="addSp delSp modSp mod ord modClrScheme chgLayout">
        <pc:chgData name="Raquel Encinas" userId="a3e41fcd-6e3c-4c0b-aebb-42484b99fa60" providerId="ADAL" clId="{8E3FCB20-AB50-438C-87B8-77D4EADC11BC}" dt="2022-02-17T12:45:45.465" v="8966" actId="1076"/>
        <pc:sldMkLst>
          <pc:docMk/>
          <pc:sldMk cId="3492337917" sldId="270"/>
        </pc:sldMkLst>
        <pc:spChg chg="del">
          <ac:chgData name="Raquel Encinas" userId="a3e41fcd-6e3c-4c0b-aebb-42484b99fa60" providerId="ADAL" clId="{8E3FCB20-AB50-438C-87B8-77D4EADC11BC}" dt="2022-02-16T08:45:25.954" v="1915" actId="478"/>
          <ac:spMkLst>
            <pc:docMk/>
            <pc:sldMk cId="3492337917" sldId="270"/>
            <ac:spMk id="8" creationId="{921E7B85-B848-46BD-BAF6-1EB11590D8BB}"/>
          </ac:spMkLst>
        </pc:spChg>
        <pc:spChg chg="del">
          <ac:chgData name="Raquel Encinas" userId="a3e41fcd-6e3c-4c0b-aebb-42484b99fa60" providerId="ADAL" clId="{8E3FCB20-AB50-438C-87B8-77D4EADC11BC}" dt="2022-02-16T08:45:28.749" v="1916" actId="478"/>
          <ac:spMkLst>
            <pc:docMk/>
            <pc:sldMk cId="3492337917" sldId="270"/>
            <ac:spMk id="14" creationId="{2EB3A824-5A30-9442-B129-F4E2B22A9B49}"/>
          </ac:spMkLst>
        </pc:spChg>
        <pc:spChg chg="add del mod">
          <ac:chgData name="Raquel Encinas" userId="a3e41fcd-6e3c-4c0b-aebb-42484b99fa60" providerId="ADAL" clId="{8E3FCB20-AB50-438C-87B8-77D4EADC11BC}" dt="2022-02-16T08:48:19.721" v="1962" actId="478"/>
          <ac:spMkLst>
            <pc:docMk/>
            <pc:sldMk cId="3492337917" sldId="270"/>
            <ac:spMk id="17" creationId="{901916DA-85F0-4015-8A77-F60DE2BC7210}"/>
          </ac:spMkLst>
        </pc:spChg>
        <pc:spChg chg="del">
          <ac:chgData name="Raquel Encinas" userId="a3e41fcd-6e3c-4c0b-aebb-42484b99fa60" providerId="ADAL" clId="{8E3FCB20-AB50-438C-87B8-77D4EADC11BC}" dt="2022-02-16T08:45:28.749" v="1916" actId="478"/>
          <ac:spMkLst>
            <pc:docMk/>
            <pc:sldMk cId="3492337917" sldId="270"/>
            <ac:spMk id="18" creationId="{49FE12B1-2EDF-4CC6-A037-88995C135B18}"/>
          </ac:spMkLst>
        </pc:spChg>
        <pc:spChg chg="add del mod">
          <ac:chgData name="Raquel Encinas" userId="a3e41fcd-6e3c-4c0b-aebb-42484b99fa60" providerId="ADAL" clId="{8E3FCB20-AB50-438C-87B8-77D4EADC11BC}" dt="2022-02-16T08:48:18.024" v="1961" actId="478"/>
          <ac:spMkLst>
            <pc:docMk/>
            <pc:sldMk cId="3492337917" sldId="270"/>
            <ac:spMk id="19" creationId="{6F0DCE0E-E8F6-459B-B7AF-6C3DE7879453}"/>
          </ac:spMkLst>
        </pc:spChg>
        <pc:spChg chg="add mod">
          <ac:chgData name="Raquel Encinas" userId="a3e41fcd-6e3c-4c0b-aebb-42484b99fa60" providerId="ADAL" clId="{8E3FCB20-AB50-438C-87B8-77D4EADC11BC}" dt="2022-02-16T08:49:41.551" v="1979" actId="14100"/>
          <ac:spMkLst>
            <pc:docMk/>
            <pc:sldMk cId="3492337917" sldId="270"/>
            <ac:spMk id="21" creationId="{1E9A805F-8EBA-402A-957B-F93106E5B54E}"/>
          </ac:spMkLst>
        </pc:spChg>
        <pc:spChg chg="add mod">
          <ac:chgData name="Raquel Encinas" userId="a3e41fcd-6e3c-4c0b-aebb-42484b99fa60" providerId="ADAL" clId="{8E3FCB20-AB50-438C-87B8-77D4EADC11BC}" dt="2022-02-16T08:49:48.218" v="1981" actId="1076"/>
          <ac:spMkLst>
            <pc:docMk/>
            <pc:sldMk cId="3492337917" sldId="270"/>
            <ac:spMk id="22" creationId="{848376C5-7A78-4BCD-9CE2-8E237B6C2814}"/>
          </ac:spMkLst>
        </pc:spChg>
        <pc:spChg chg="add mod">
          <ac:chgData name="Raquel Encinas" userId="a3e41fcd-6e3c-4c0b-aebb-42484b99fa60" providerId="ADAL" clId="{8E3FCB20-AB50-438C-87B8-77D4EADC11BC}" dt="2022-02-16T08:46:05.126" v="1923" actId="1076"/>
          <ac:spMkLst>
            <pc:docMk/>
            <pc:sldMk cId="3492337917" sldId="270"/>
            <ac:spMk id="28" creationId="{C34D7D41-7265-4FAA-81AD-787D91A7095D}"/>
          </ac:spMkLst>
        </pc:spChg>
        <pc:spChg chg="mod">
          <ac:chgData name="Raquel Encinas" userId="a3e41fcd-6e3c-4c0b-aebb-42484b99fa60" providerId="ADAL" clId="{8E3FCB20-AB50-438C-87B8-77D4EADC11BC}" dt="2022-02-16T08:45:39.439" v="1917"/>
          <ac:spMkLst>
            <pc:docMk/>
            <pc:sldMk cId="3492337917" sldId="270"/>
            <ac:spMk id="30" creationId="{65A9AF57-7230-4CB1-9318-3A71462E95D0}"/>
          </ac:spMkLst>
        </pc:spChg>
        <pc:spChg chg="mod">
          <ac:chgData name="Raquel Encinas" userId="a3e41fcd-6e3c-4c0b-aebb-42484b99fa60" providerId="ADAL" clId="{8E3FCB20-AB50-438C-87B8-77D4EADC11BC}" dt="2022-02-16T08:49:12.706" v="1975" actId="404"/>
          <ac:spMkLst>
            <pc:docMk/>
            <pc:sldMk cId="3492337917" sldId="270"/>
            <ac:spMk id="31" creationId="{919F109F-8F29-4A7D-9E31-639FE9F14B5D}"/>
          </ac:spMkLst>
        </pc:spChg>
        <pc:spChg chg="mod">
          <ac:chgData name="Raquel Encinas" userId="a3e41fcd-6e3c-4c0b-aebb-42484b99fa60" providerId="ADAL" clId="{8E3FCB20-AB50-438C-87B8-77D4EADC11BC}" dt="2022-02-16T08:49:33.322" v="1978" actId="1076"/>
          <ac:spMkLst>
            <pc:docMk/>
            <pc:sldMk cId="3492337917" sldId="270"/>
            <ac:spMk id="32" creationId="{EE86730D-2FD6-4668-8260-FE4FDECBD376}"/>
          </ac:spMkLst>
        </pc:spChg>
        <pc:spChg chg="add del mod">
          <ac:chgData name="Raquel Encinas" userId="a3e41fcd-6e3c-4c0b-aebb-42484b99fa60" providerId="ADAL" clId="{8E3FCB20-AB50-438C-87B8-77D4EADC11BC}" dt="2022-02-16T08:45:48.465" v="1919" actId="478"/>
          <ac:spMkLst>
            <pc:docMk/>
            <pc:sldMk cId="3492337917" sldId="270"/>
            <ac:spMk id="36" creationId="{8A0C74CA-D82D-4116-8FD9-6ED3551D1F73}"/>
          </ac:spMkLst>
        </pc:spChg>
        <pc:grpChg chg="del">
          <ac:chgData name="Raquel Encinas" userId="a3e41fcd-6e3c-4c0b-aebb-42484b99fa60" providerId="ADAL" clId="{8E3FCB20-AB50-438C-87B8-77D4EADC11BC}" dt="2022-02-16T08:45:28.749" v="1916" actId="478"/>
          <ac:grpSpMkLst>
            <pc:docMk/>
            <pc:sldMk cId="3492337917" sldId="270"/>
            <ac:grpSpMk id="3" creationId="{472EEC25-5230-4972-B664-34CE342F2B38}"/>
          </ac:grpSpMkLst>
        </pc:grpChg>
        <pc:grpChg chg="mod">
          <ac:chgData name="Raquel Encinas" userId="a3e41fcd-6e3c-4c0b-aebb-42484b99fa60" providerId="ADAL" clId="{8E3FCB20-AB50-438C-87B8-77D4EADC11BC}" dt="2022-02-17T12:45:45.465" v="8966" actId="1076"/>
          <ac:grpSpMkLst>
            <pc:docMk/>
            <pc:sldMk cId="3492337917" sldId="270"/>
            <ac:grpSpMk id="18" creationId="{7B5F2524-1F26-4860-9931-D264DF0F0680}"/>
          </ac:grpSpMkLst>
        </pc:grpChg>
        <pc:grpChg chg="add del mod">
          <ac:chgData name="Raquel Encinas" userId="a3e41fcd-6e3c-4c0b-aebb-42484b99fa60" providerId="ADAL" clId="{8E3FCB20-AB50-438C-87B8-77D4EADC11BC}" dt="2022-02-16T08:45:43.906" v="1918" actId="478"/>
          <ac:grpSpMkLst>
            <pc:docMk/>
            <pc:sldMk cId="3492337917" sldId="270"/>
            <ac:grpSpMk id="25" creationId="{7C4239C8-7E26-405E-A67A-2B5F975C6B93}"/>
          </ac:grpSpMkLst>
        </pc:grpChg>
        <pc:grpChg chg="add mod">
          <ac:chgData name="Raquel Encinas" userId="a3e41fcd-6e3c-4c0b-aebb-42484b99fa60" providerId="ADAL" clId="{8E3FCB20-AB50-438C-87B8-77D4EADC11BC}" dt="2022-02-16T08:49:20.804" v="1976" actId="1076"/>
          <ac:grpSpMkLst>
            <pc:docMk/>
            <pc:sldMk cId="3492337917" sldId="270"/>
            <ac:grpSpMk id="29" creationId="{CD247C2F-A3AE-4C92-8585-67067D8453E5}"/>
          </ac:grpSpMkLst>
        </pc:grpChg>
        <pc:picChg chg="del">
          <ac:chgData name="Raquel Encinas" userId="a3e41fcd-6e3c-4c0b-aebb-42484b99fa60" providerId="ADAL" clId="{8E3FCB20-AB50-438C-87B8-77D4EADC11BC}" dt="2022-02-16T08:45:24.094" v="1913" actId="478"/>
          <ac:picMkLst>
            <pc:docMk/>
            <pc:sldMk cId="3492337917" sldId="270"/>
            <ac:picMk id="15" creationId="{910D3959-0510-48C6-9B35-9991F4F89909}"/>
          </ac:picMkLst>
        </pc:picChg>
        <pc:picChg chg="add del mod">
          <ac:chgData name="Raquel Encinas" userId="a3e41fcd-6e3c-4c0b-aebb-42484b99fa60" providerId="ADAL" clId="{8E3FCB20-AB50-438C-87B8-77D4EADC11BC}" dt="2022-02-16T08:45:50.656" v="1921" actId="478"/>
          <ac:picMkLst>
            <pc:docMk/>
            <pc:sldMk cId="3492337917" sldId="270"/>
            <ac:picMk id="20" creationId="{592ACA64-ABFB-4ED6-9E06-B90370E96366}"/>
          </ac:picMkLst>
        </pc:picChg>
        <pc:picChg chg="mod">
          <ac:chgData name="Raquel Encinas" userId="a3e41fcd-6e3c-4c0b-aebb-42484b99fa60" providerId="ADAL" clId="{8E3FCB20-AB50-438C-87B8-77D4EADC11BC}" dt="2022-02-16T08:45:39.439" v="1917"/>
          <ac:picMkLst>
            <pc:docMk/>
            <pc:sldMk cId="3492337917" sldId="270"/>
            <ac:picMk id="26" creationId="{90946A9B-F79A-4564-9675-BC7353218945}"/>
          </ac:picMkLst>
        </pc:picChg>
        <pc:picChg chg="mod">
          <ac:chgData name="Raquel Encinas" userId="a3e41fcd-6e3c-4c0b-aebb-42484b99fa60" providerId="ADAL" clId="{8E3FCB20-AB50-438C-87B8-77D4EADC11BC}" dt="2022-02-16T08:45:39.439" v="1917"/>
          <ac:picMkLst>
            <pc:docMk/>
            <pc:sldMk cId="3492337917" sldId="270"/>
            <ac:picMk id="27" creationId="{28E2BCDD-F2C6-45DE-9380-8DE79407EFD3}"/>
          </ac:picMkLst>
        </pc:picChg>
        <pc:picChg chg="add mod">
          <ac:chgData name="Raquel Encinas" userId="a3e41fcd-6e3c-4c0b-aebb-42484b99fa60" providerId="ADAL" clId="{8E3FCB20-AB50-438C-87B8-77D4EADC11BC}" dt="2022-02-16T08:47:04.959" v="1943" actId="1076"/>
          <ac:picMkLst>
            <pc:docMk/>
            <pc:sldMk cId="3492337917" sldId="270"/>
            <ac:picMk id="33" creationId="{2F8F5FA4-3098-4889-B2ED-513135FB51FC}"/>
          </ac:picMkLst>
        </pc:picChg>
        <pc:picChg chg="add mod">
          <ac:chgData name="Raquel Encinas" userId="a3e41fcd-6e3c-4c0b-aebb-42484b99fa60" providerId="ADAL" clId="{8E3FCB20-AB50-438C-87B8-77D4EADC11BC}" dt="2022-02-16T08:47:18.712" v="1949" actId="1076"/>
          <ac:picMkLst>
            <pc:docMk/>
            <pc:sldMk cId="3492337917" sldId="270"/>
            <ac:picMk id="37" creationId="{4FFF33E8-F8C0-4D6F-A5C6-F41FD89A88FE}"/>
          </ac:picMkLst>
        </pc:picChg>
        <pc:cxnChg chg="del">
          <ac:chgData name="Raquel Encinas" userId="a3e41fcd-6e3c-4c0b-aebb-42484b99fa60" providerId="ADAL" clId="{8E3FCB20-AB50-438C-87B8-77D4EADC11BC}" dt="2022-02-16T08:45:24.857" v="1914" actId="478"/>
          <ac:cxnSpMkLst>
            <pc:docMk/>
            <pc:sldMk cId="3492337917" sldId="270"/>
            <ac:cxnSpMk id="16" creationId="{AE220283-3DD0-4006-9CCA-AF5F7DD79490}"/>
          </ac:cxnSpMkLst>
        </pc:cxnChg>
        <pc:cxnChg chg="add del mod">
          <ac:chgData name="Raquel Encinas" userId="a3e41fcd-6e3c-4c0b-aebb-42484b99fa60" providerId="ADAL" clId="{8E3FCB20-AB50-438C-87B8-77D4EADC11BC}" dt="2022-02-16T08:48:45.888" v="1968" actId="478"/>
          <ac:cxnSpMkLst>
            <pc:docMk/>
            <pc:sldMk cId="3492337917" sldId="270"/>
            <ac:cxnSpMk id="23" creationId="{5E1BCA21-52A8-4EF2-9D78-D5E269914633}"/>
          </ac:cxnSpMkLst>
        </pc:cxnChg>
        <pc:cxnChg chg="add del mod">
          <ac:chgData name="Raquel Encinas" userId="a3e41fcd-6e3c-4c0b-aebb-42484b99fa60" providerId="ADAL" clId="{8E3FCB20-AB50-438C-87B8-77D4EADC11BC}" dt="2022-02-16T08:47:11.449" v="1946" actId="478"/>
          <ac:cxnSpMkLst>
            <pc:docMk/>
            <pc:sldMk cId="3492337917" sldId="270"/>
            <ac:cxnSpMk id="24" creationId="{7BA42E9C-3DFB-4C45-ABBB-72D4FFBF79F0}"/>
          </ac:cxnSpMkLst>
        </pc:cxnChg>
        <pc:cxnChg chg="add del mod">
          <ac:chgData name="Raquel Encinas" userId="a3e41fcd-6e3c-4c0b-aebb-42484b99fa60" providerId="ADAL" clId="{8E3FCB20-AB50-438C-87B8-77D4EADC11BC}" dt="2022-02-16T08:45:56.278" v="1922" actId="478"/>
          <ac:cxnSpMkLst>
            <pc:docMk/>
            <pc:sldMk cId="3492337917" sldId="270"/>
            <ac:cxnSpMk id="34" creationId="{77E8B57C-4FCD-4959-A317-24E27568ED5D}"/>
          </ac:cxnSpMkLst>
        </pc:cxnChg>
        <pc:cxnChg chg="add del mod">
          <ac:chgData name="Raquel Encinas" userId="a3e41fcd-6e3c-4c0b-aebb-42484b99fa60" providerId="ADAL" clId="{8E3FCB20-AB50-438C-87B8-77D4EADC11BC}" dt="2022-02-16T08:45:49.881" v="1920" actId="478"/>
          <ac:cxnSpMkLst>
            <pc:docMk/>
            <pc:sldMk cId="3492337917" sldId="270"/>
            <ac:cxnSpMk id="35" creationId="{4D9334AE-E073-43AF-9D0E-922FFA5B1F74}"/>
          </ac:cxnSpMkLst>
        </pc:cxnChg>
        <pc:cxnChg chg="add del mod">
          <ac:chgData name="Raquel Encinas" userId="a3e41fcd-6e3c-4c0b-aebb-42484b99fa60" providerId="ADAL" clId="{8E3FCB20-AB50-438C-87B8-77D4EADC11BC}" dt="2022-02-16T08:48:59.818" v="1971" actId="552"/>
          <ac:cxnSpMkLst>
            <pc:docMk/>
            <pc:sldMk cId="3492337917" sldId="270"/>
            <ac:cxnSpMk id="38" creationId="{61AB373C-DF57-4AEA-9FD4-8BCBE8F63A42}"/>
          </ac:cxnSpMkLst>
        </pc:cxnChg>
        <pc:cxnChg chg="add mod">
          <ac:chgData name="Raquel Encinas" userId="a3e41fcd-6e3c-4c0b-aebb-42484b99fa60" providerId="ADAL" clId="{8E3FCB20-AB50-438C-87B8-77D4EADC11BC}" dt="2022-02-16T08:48:59.818" v="1971" actId="552"/>
          <ac:cxnSpMkLst>
            <pc:docMk/>
            <pc:sldMk cId="3492337917" sldId="270"/>
            <ac:cxnSpMk id="39" creationId="{BA374726-4F8D-41E2-ABBE-14616595E468}"/>
          </ac:cxnSpMkLst>
        </pc:cxnChg>
      </pc:sldChg>
      <pc:sldChg chg="del">
        <pc:chgData name="Raquel Encinas" userId="a3e41fcd-6e3c-4c0b-aebb-42484b99fa60" providerId="ADAL" clId="{8E3FCB20-AB50-438C-87B8-77D4EADC11BC}" dt="2022-02-16T08:55:23.263" v="2146" actId="47"/>
        <pc:sldMkLst>
          <pc:docMk/>
          <pc:sldMk cId="2697760346" sldId="271"/>
        </pc:sldMkLst>
      </pc:sldChg>
      <pc:sldChg chg="del">
        <pc:chgData name="Raquel Encinas" userId="a3e41fcd-6e3c-4c0b-aebb-42484b99fa60" providerId="ADAL" clId="{8E3FCB20-AB50-438C-87B8-77D4EADC11BC}" dt="2022-02-16T08:37:43.889" v="1781" actId="47"/>
        <pc:sldMkLst>
          <pc:docMk/>
          <pc:sldMk cId="1515341807" sldId="273"/>
        </pc:sldMkLst>
      </pc:sldChg>
      <pc:sldChg chg="del">
        <pc:chgData name="Raquel Encinas" userId="a3e41fcd-6e3c-4c0b-aebb-42484b99fa60" providerId="ADAL" clId="{8E3FCB20-AB50-438C-87B8-77D4EADC11BC}" dt="2022-02-15T12:38:27.783" v="209" actId="47"/>
        <pc:sldMkLst>
          <pc:docMk/>
          <pc:sldMk cId="3417209523" sldId="274"/>
        </pc:sldMkLst>
      </pc:sldChg>
      <pc:sldChg chg="del">
        <pc:chgData name="Raquel Encinas" userId="a3e41fcd-6e3c-4c0b-aebb-42484b99fa60" providerId="ADAL" clId="{8E3FCB20-AB50-438C-87B8-77D4EADC11BC}" dt="2022-02-15T12:38:23.302" v="208" actId="47"/>
        <pc:sldMkLst>
          <pc:docMk/>
          <pc:sldMk cId="4148471081" sldId="279"/>
        </pc:sldMkLst>
      </pc:sldChg>
      <pc:sldChg chg="modSp mod modClrScheme chgLayout">
        <pc:chgData name="Raquel Encinas" userId="a3e41fcd-6e3c-4c0b-aebb-42484b99fa60" providerId="ADAL" clId="{8E3FCB20-AB50-438C-87B8-77D4EADC11BC}" dt="2022-02-17T12:45:37.721" v="8965" actId="14100"/>
        <pc:sldMkLst>
          <pc:docMk/>
          <pc:sldMk cId="1540909551" sldId="286"/>
        </pc:sldMkLst>
        <pc:picChg chg="mod">
          <ac:chgData name="Raquel Encinas" userId="a3e41fcd-6e3c-4c0b-aebb-42484b99fa60" providerId="ADAL" clId="{8E3FCB20-AB50-438C-87B8-77D4EADC11BC}" dt="2022-02-17T12:45:37.721" v="8965" actId="14100"/>
          <ac:picMkLst>
            <pc:docMk/>
            <pc:sldMk cId="1540909551" sldId="286"/>
            <ac:picMk id="3" creationId="{65A75AD4-92C3-4DC6-AD1F-583B78301E6E}"/>
          </ac:picMkLst>
        </pc:picChg>
      </pc:sldChg>
      <pc:sldChg chg="addSp delSp modSp mod ord">
        <pc:chgData name="Raquel Encinas" userId="a3e41fcd-6e3c-4c0b-aebb-42484b99fa60" providerId="ADAL" clId="{8E3FCB20-AB50-438C-87B8-77D4EADC11BC}" dt="2022-03-07T08:00:38.962" v="10216" actId="20577"/>
        <pc:sldMkLst>
          <pc:docMk/>
          <pc:sldMk cId="2250002485" sldId="287"/>
        </pc:sldMkLst>
        <pc:spChg chg="add del mod">
          <ac:chgData name="Raquel Encinas" userId="a3e41fcd-6e3c-4c0b-aebb-42484b99fa60" providerId="ADAL" clId="{8E3FCB20-AB50-438C-87B8-77D4EADC11BC}" dt="2022-03-07T07:49:35.440" v="10121" actId="478"/>
          <ac:spMkLst>
            <pc:docMk/>
            <pc:sldMk cId="2250002485" sldId="287"/>
            <ac:spMk id="5" creationId="{054A4D87-EEC7-4EB9-92A8-850981CCCFA9}"/>
          </ac:spMkLst>
        </pc:spChg>
        <pc:spChg chg="add mod">
          <ac:chgData name="Raquel Encinas" userId="a3e41fcd-6e3c-4c0b-aebb-42484b99fa60" providerId="ADAL" clId="{8E3FCB20-AB50-438C-87B8-77D4EADC11BC}" dt="2022-03-07T08:00:38.962" v="10216" actId="20577"/>
          <ac:spMkLst>
            <pc:docMk/>
            <pc:sldMk cId="2250002485" sldId="287"/>
            <ac:spMk id="10" creationId="{E7F6ED4D-0276-4DC5-81AD-30C0941B43C1}"/>
          </ac:spMkLst>
        </pc:spChg>
        <pc:spChg chg="add del mod">
          <ac:chgData name="Raquel Encinas" userId="a3e41fcd-6e3c-4c0b-aebb-42484b99fa60" providerId="ADAL" clId="{8E3FCB20-AB50-438C-87B8-77D4EADC11BC}" dt="2022-03-07T07:54:12.875" v="10142" actId="478"/>
          <ac:spMkLst>
            <pc:docMk/>
            <pc:sldMk cId="2250002485" sldId="287"/>
            <ac:spMk id="11" creationId="{E9059768-BAFC-4928-8677-6A5F367C7C24}"/>
          </ac:spMkLst>
        </pc:spChg>
        <pc:spChg chg="add del mod">
          <ac:chgData name="Raquel Encinas" userId="a3e41fcd-6e3c-4c0b-aebb-42484b99fa60" providerId="ADAL" clId="{8E3FCB20-AB50-438C-87B8-77D4EADC11BC}" dt="2022-02-16T09:49:07.948" v="2623" actId="478"/>
          <ac:spMkLst>
            <pc:docMk/>
            <pc:sldMk cId="2250002485" sldId="287"/>
            <ac:spMk id="12" creationId="{761440CC-0D07-4BB0-9212-C3E31E41100B}"/>
          </ac:spMkLst>
        </pc:spChg>
        <pc:spChg chg="add del mod">
          <ac:chgData name="Raquel Encinas" userId="a3e41fcd-6e3c-4c0b-aebb-42484b99fa60" providerId="ADAL" clId="{8E3FCB20-AB50-438C-87B8-77D4EADC11BC}" dt="2022-02-16T10:25:49.657" v="3203"/>
          <ac:spMkLst>
            <pc:docMk/>
            <pc:sldMk cId="2250002485" sldId="287"/>
            <ac:spMk id="13" creationId="{295C276A-336E-480E-A6E5-682A3809D2B5}"/>
          </ac:spMkLst>
        </pc:spChg>
        <pc:spChg chg="add mod">
          <ac:chgData name="Raquel Encinas" userId="a3e41fcd-6e3c-4c0b-aebb-42484b99fa60" providerId="ADAL" clId="{8E3FCB20-AB50-438C-87B8-77D4EADC11BC}" dt="2022-03-07T07:59:24.300" v="10203" actId="108"/>
          <ac:spMkLst>
            <pc:docMk/>
            <pc:sldMk cId="2250002485" sldId="287"/>
            <ac:spMk id="14" creationId="{8D33A5EF-CBDD-4813-80F2-31999AB00274}"/>
          </ac:spMkLst>
        </pc:spChg>
        <pc:spChg chg="add del mod">
          <ac:chgData name="Raquel Encinas" userId="a3e41fcd-6e3c-4c0b-aebb-42484b99fa60" providerId="ADAL" clId="{8E3FCB20-AB50-438C-87B8-77D4EADC11BC}" dt="2022-02-16T10:45:35.386" v="3818" actId="478"/>
          <ac:spMkLst>
            <pc:docMk/>
            <pc:sldMk cId="2250002485" sldId="287"/>
            <ac:spMk id="15" creationId="{DCE5AF9E-17A3-458A-9E54-995E2AA06369}"/>
          </ac:spMkLst>
        </pc:spChg>
        <pc:spChg chg="add del mod">
          <ac:chgData name="Raquel Encinas" userId="a3e41fcd-6e3c-4c0b-aebb-42484b99fa60" providerId="ADAL" clId="{8E3FCB20-AB50-438C-87B8-77D4EADC11BC}" dt="2022-02-16T10:56:20.646" v="4038" actId="478"/>
          <ac:spMkLst>
            <pc:docMk/>
            <pc:sldMk cId="2250002485" sldId="287"/>
            <ac:spMk id="16" creationId="{B38A29FE-9BE8-4306-8CBE-C1584A686FA0}"/>
          </ac:spMkLst>
        </pc:spChg>
        <pc:spChg chg="add del mod">
          <ac:chgData name="Raquel Encinas" userId="a3e41fcd-6e3c-4c0b-aebb-42484b99fa60" providerId="ADAL" clId="{8E3FCB20-AB50-438C-87B8-77D4EADC11BC}" dt="2022-02-16T10:56:18.907" v="4037" actId="478"/>
          <ac:spMkLst>
            <pc:docMk/>
            <pc:sldMk cId="2250002485" sldId="287"/>
            <ac:spMk id="22" creationId="{23275AFC-C096-4AE8-8B78-3899B5297EF0}"/>
          </ac:spMkLst>
        </pc:spChg>
        <pc:spChg chg="add del mod">
          <ac:chgData name="Raquel Encinas" userId="a3e41fcd-6e3c-4c0b-aebb-42484b99fa60" providerId="ADAL" clId="{8E3FCB20-AB50-438C-87B8-77D4EADC11BC}" dt="2022-02-16T10:58:22.276" v="4058" actId="478"/>
          <ac:spMkLst>
            <pc:docMk/>
            <pc:sldMk cId="2250002485" sldId="287"/>
            <ac:spMk id="23" creationId="{12546B34-EFFE-4F06-A24D-79F9ABB88940}"/>
          </ac:spMkLst>
        </pc:spChg>
        <pc:spChg chg="add mod">
          <ac:chgData name="Raquel Encinas" userId="a3e41fcd-6e3c-4c0b-aebb-42484b99fa60" providerId="ADAL" clId="{8E3FCB20-AB50-438C-87B8-77D4EADC11BC}" dt="2022-02-17T07:35:36.632" v="5851" actId="108"/>
          <ac:spMkLst>
            <pc:docMk/>
            <pc:sldMk cId="2250002485" sldId="287"/>
            <ac:spMk id="24" creationId="{B4D68201-F83D-4A47-B0C2-B30E05FF3DC5}"/>
          </ac:spMkLst>
        </pc:spChg>
        <pc:spChg chg="mod">
          <ac:chgData name="Raquel Encinas" userId="a3e41fcd-6e3c-4c0b-aebb-42484b99fa60" providerId="ADAL" clId="{8E3FCB20-AB50-438C-87B8-77D4EADC11BC}" dt="2022-02-16T10:43:43.532" v="3703" actId="20577"/>
          <ac:spMkLst>
            <pc:docMk/>
            <pc:sldMk cId="2250002485" sldId="287"/>
            <ac:spMk id="41" creationId="{1D77A768-8A25-4339-8144-E3E4D4CB9BC5}"/>
          </ac:spMkLst>
        </pc:spChg>
        <pc:spChg chg="del mod">
          <ac:chgData name="Raquel Encinas" userId="a3e41fcd-6e3c-4c0b-aebb-42484b99fa60" providerId="ADAL" clId="{8E3FCB20-AB50-438C-87B8-77D4EADC11BC}" dt="2022-02-16T09:49:10.219" v="2625" actId="478"/>
          <ac:spMkLst>
            <pc:docMk/>
            <pc:sldMk cId="2250002485" sldId="287"/>
            <ac:spMk id="54" creationId="{6892B438-173C-4FAF-A28C-035FDC665516}"/>
          </ac:spMkLst>
        </pc:spChg>
        <pc:spChg chg="del mod">
          <ac:chgData name="Raquel Encinas" userId="a3e41fcd-6e3c-4c0b-aebb-42484b99fa60" providerId="ADAL" clId="{8E3FCB20-AB50-438C-87B8-77D4EADC11BC}" dt="2022-02-16T09:49:13.039" v="2627" actId="478"/>
          <ac:spMkLst>
            <pc:docMk/>
            <pc:sldMk cId="2250002485" sldId="287"/>
            <ac:spMk id="55" creationId="{9D855230-073C-469B-8568-E8DE88BB0111}"/>
          </ac:spMkLst>
        </pc:spChg>
        <pc:spChg chg="mod">
          <ac:chgData name="Raquel Encinas" userId="a3e41fcd-6e3c-4c0b-aebb-42484b99fa60" providerId="ADAL" clId="{8E3FCB20-AB50-438C-87B8-77D4EADC11BC}" dt="2022-02-17T07:35:33.612" v="5849" actId="108"/>
          <ac:spMkLst>
            <pc:docMk/>
            <pc:sldMk cId="2250002485" sldId="287"/>
            <ac:spMk id="59" creationId="{4BED0C0B-314E-45F8-A2E7-670155D6D7FB}"/>
          </ac:spMkLst>
        </pc:spChg>
        <pc:spChg chg="del mod">
          <ac:chgData name="Raquel Encinas" userId="a3e41fcd-6e3c-4c0b-aebb-42484b99fa60" providerId="ADAL" clId="{8E3FCB20-AB50-438C-87B8-77D4EADC11BC}" dt="2022-02-16T09:49:11.461" v="2626" actId="478"/>
          <ac:spMkLst>
            <pc:docMk/>
            <pc:sldMk cId="2250002485" sldId="287"/>
            <ac:spMk id="62" creationId="{381A7D4C-5F29-457F-847A-1F2E398C0B9B}"/>
          </ac:spMkLst>
        </pc:spChg>
        <pc:spChg chg="del mod">
          <ac:chgData name="Raquel Encinas" userId="a3e41fcd-6e3c-4c0b-aebb-42484b99fa60" providerId="ADAL" clId="{8E3FCB20-AB50-438C-87B8-77D4EADC11BC}" dt="2022-02-15T16:08:50.849" v="1705" actId="478"/>
          <ac:spMkLst>
            <pc:docMk/>
            <pc:sldMk cId="2250002485" sldId="287"/>
            <ac:spMk id="65" creationId="{793759C6-A76F-4EB2-A552-D703A1B706E8}"/>
          </ac:spMkLst>
        </pc:spChg>
        <pc:spChg chg="del mod">
          <ac:chgData name="Raquel Encinas" userId="a3e41fcd-6e3c-4c0b-aebb-42484b99fa60" providerId="ADAL" clId="{8E3FCB20-AB50-438C-87B8-77D4EADC11BC}" dt="2022-02-15T16:08:48.317" v="1704" actId="478"/>
          <ac:spMkLst>
            <pc:docMk/>
            <pc:sldMk cId="2250002485" sldId="287"/>
            <ac:spMk id="71" creationId="{693C093B-A249-4C0A-B5F0-5DD2309BB856}"/>
          </ac:spMkLst>
        </pc:spChg>
        <pc:spChg chg="del mod">
          <ac:chgData name="Raquel Encinas" userId="a3e41fcd-6e3c-4c0b-aebb-42484b99fa60" providerId="ADAL" clId="{8E3FCB20-AB50-438C-87B8-77D4EADC11BC}" dt="2022-02-15T16:08:45.212" v="1703" actId="478"/>
          <ac:spMkLst>
            <pc:docMk/>
            <pc:sldMk cId="2250002485" sldId="287"/>
            <ac:spMk id="74" creationId="{7ADEF987-CA11-4DB8-AEB9-A0F42F3DF948}"/>
          </ac:spMkLst>
        </pc:spChg>
        <pc:graphicFrameChg chg="add mod">
          <ac:chgData name="Raquel Encinas" userId="a3e41fcd-6e3c-4c0b-aebb-42484b99fa60" providerId="ADAL" clId="{8E3FCB20-AB50-438C-87B8-77D4EADC11BC}" dt="2022-03-07T07:32:57.465" v="10120" actId="1957"/>
          <ac:graphicFrameMkLst>
            <pc:docMk/>
            <pc:sldMk cId="2250002485" sldId="287"/>
            <ac:graphicFrameMk id="8" creationId="{8536832C-D278-49C1-9E78-487021B2C99A}"/>
          </ac:graphicFrameMkLst>
        </pc:graphicFrameChg>
        <pc:graphicFrameChg chg="del mod">
          <ac:chgData name="Raquel Encinas" userId="a3e41fcd-6e3c-4c0b-aebb-42484b99fa60" providerId="ADAL" clId="{8E3FCB20-AB50-438C-87B8-77D4EADC11BC}" dt="2022-02-16T09:49:08.896" v="2624" actId="478"/>
          <ac:graphicFrameMkLst>
            <pc:docMk/>
            <pc:sldMk cId="2250002485" sldId="287"/>
            <ac:graphicFrameMk id="56" creationId="{DAEDFBA4-C668-46F3-938B-C8BAEC6CB5AC}"/>
          </ac:graphicFrameMkLst>
        </pc:graphicFrameChg>
        <pc:picChg chg="add del mod">
          <ac:chgData name="Raquel Encinas" userId="a3e41fcd-6e3c-4c0b-aebb-42484b99fa60" providerId="ADAL" clId="{8E3FCB20-AB50-438C-87B8-77D4EADC11BC}" dt="2022-02-16T09:49:07.068" v="2622" actId="478"/>
          <ac:picMkLst>
            <pc:docMk/>
            <pc:sldMk cId="2250002485" sldId="287"/>
            <ac:picMk id="11" creationId="{C40187FE-D5A8-4AE8-919A-EB3AD029AB52}"/>
          </ac:picMkLst>
        </pc:picChg>
      </pc:sldChg>
      <pc:sldChg chg="del">
        <pc:chgData name="Raquel Encinas" userId="a3e41fcd-6e3c-4c0b-aebb-42484b99fa60" providerId="ADAL" clId="{8E3FCB20-AB50-438C-87B8-77D4EADC11BC}" dt="2022-02-16T08:55:30.022" v="2147" actId="47"/>
        <pc:sldMkLst>
          <pc:docMk/>
          <pc:sldMk cId="91889979" sldId="340"/>
        </pc:sldMkLst>
      </pc:sldChg>
      <pc:sldChg chg="add del">
        <pc:chgData name="Raquel Encinas" userId="a3e41fcd-6e3c-4c0b-aebb-42484b99fa60" providerId="ADAL" clId="{8E3FCB20-AB50-438C-87B8-77D4EADC11BC}" dt="2022-02-16T08:55:34.363" v="2149" actId="47"/>
        <pc:sldMkLst>
          <pc:docMk/>
          <pc:sldMk cId="3012338078" sldId="3322"/>
        </pc:sldMkLst>
      </pc:sldChg>
      <pc:sldChg chg="del">
        <pc:chgData name="Raquel Encinas" userId="a3e41fcd-6e3c-4c0b-aebb-42484b99fa60" providerId="ADAL" clId="{8E3FCB20-AB50-438C-87B8-77D4EADC11BC}" dt="2022-02-15T12:38:35.160" v="212" actId="47"/>
        <pc:sldMkLst>
          <pc:docMk/>
          <pc:sldMk cId="1100189940" sldId="3335"/>
        </pc:sldMkLst>
      </pc:sldChg>
      <pc:sldChg chg="del">
        <pc:chgData name="Raquel Encinas" userId="a3e41fcd-6e3c-4c0b-aebb-42484b99fa60" providerId="ADAL" clId="{8E3FCB20-AB50-438C-87B8-77D4EADC11BC}" dt="2022-02-16T08:55:33.040" v="2148" actId="47"/>
        <pc:sldMkLst>
          <pc:docMk/>
          <pc:sldMk cId="200046885" sldId="3427"/>
        </pc:sldMkLst>
      </pc:sldChg>
      <pc:sldChg chg="addSp delSp modSp del mod">
        <pc:chgData name="Raquel Encinas" userId="a3e41fcd-6e3c-4c0b-aebb-42484b99fa60" providerId="ADAL" clId="{8E3FCB20-AB50-438C-87B8-77D4EADC11BC}" dt="2022-02-16T14:06:41.484" v="5141" actId="47"/>
        <pc:sldMkLst>
          <pc:docMk/>
          <pc:sldMk cId="1551117218" sldId="3450"/>
        </pc:sldMkLst>
        <pc:spChg chg="del mod">
          <ac:chgData name="Raquel Encinas" userId="a3e41fcd-6e3c-4c0b-aebb-42484b99fa60" providerId="ADAL" clId="{8E3FCB20-AB50-438C-87B8-77D4EADC11BC}" dt="2022-02-16T14:06:38.265" v="5140" actId="478"/>
          <ac:spMkLst>
            <pc:docMk/>
            <pc:sldMk cId="1551117218" sldId="3450"/>
            <ac:spMk id="24" creationId="{38E55FB1-2FCF-49A4-8E3A-0D16EDF847EC}"/>
          </ac:spMkLst>
        </pc:spChg>
        <pc:spChg chg="del mod">
          <ac:chgData name="Raquel Encinas" userId="a3e41fcd-6e3c-4c0b-aebb-42484b99fa60" providerId="ADAL" clId="{8E3FCB20-AB50-438C-87B8-77D4EADC11BC}" dt="2022-02-16T14:06:38.265" v="5140" actId="478"/>
          <ac:spMkLst>
            <pc:docMk/>
            <pc:sldMk cId="1551117218" sldId="3450"/>
            <ac:spMk id="35" creationId="{DE8A3386-7B50-4380-AD39-C12650865694}"/>
          </ac:spMkLst>
        </pc:spChg>
        <pc:spChg chg="del mod">
          <ac:chgData name="Raquel Encinas" userId="a3e41fcd-6e3c-4c0b-aebb-42484b99fa60" providerId="ADAL" clId="{8E3FCB20-AB50-438C-87B8-77D4EADC11BC}" dt="2022-02-16T14:06:38.265" v="5140" actId="478"/>
          <ac:spMkLst>
            <pc:docMk/>
            <pc:sldMk cId="1551117218" sldId="3450"/>
            <ac:spMk id="38" creationId="{C18BA933-9DAD-4056-9DBD-3A393E68CD2F}"/>
          </ac:spMkLst>
        </pc:spChg>
        <pc:spChg chg="del mod">
          <ac:chgData name="Raquel Encinas" userId="a3e41fcd-6e3c-4c0b-aebb-42484b99fa60" providerId="ADAL" clId="{8E3FCB20-AB50-438C-87B8-77D4EADC11BC}" dt="2022-02-15T12:46:43.866" v="270" actId="478"/>
          <ac:spMkLst>
            <pc:docMk/>
            <pc:sldMk cId="1551117218" sldId="3450"/>
            <ac:spMk id="39" creationId="{769CD63F-68C2-41A3-8065-1B1A29FB4806}"/>
          </ac:spMkLst>
        </pc:spChg>
        <pc:spChg chg="del mod">
          <ac:chgData name="Raquel Encinas" userId="a3e41fcd-6e3c-4c0b-aebb-42484b99fa60" providerId="ADAL" clId="{8E3FCB20-AB50-438C-87B8-77D4EADC11BC}" dt="2022-02-15T12:46:42.643" v="269" actId="478"/>
          <ac:spMkLst>
            <pc:docMk/>
            <pc:sldMk cId="1551117218" sldId="3450"/>
            <ac:spMk id="40" creationId="{28BE4A73-63FC-4877-9CF0-DBE049FF3B84}"/>
          </ac:spMkLst>
        </pc:spChg>
        <pc:spChg chg="del">
          <ac:chgData name="Raquel Encinas" userId="a3e41fcd-6e3c-4c0b-aebb-42484b99fa60" providerId="ADAL" clId="{8E3FCB20-AB50-438C-87B8-77D4EADC11BC}" dt="2022-02-15T12:46:41.191" v="268" actId="478"/>
          <ac:spMkLst>
            <pc:docMk/>
            <pc:sldMk cId="1551117218" sldId="3450"/>
            <ac:spMk id="41" creationId="{FBBA2488-E6B2-4EBC-80E9-F9DAA3E883BD}"/>
          </ac:spMkLst>
        </pc:spChg>
        <pc:grpChg chg="del mod">
          <ac:chgData name="Raquel Encinas" userId="a3e41fcd-6e3c-4c0b-aebb-42484b99fa60" providerId="ADAL" clId="{8E3FCB20-AB50-438C-87B8-77D4EADC11BC}" dt="2022-02-16T14:06:26.682" v="5110" actId="478"/>
          <ac:grpSpMkLst>
            <pc:docMk/>
            <pc:sldMk cId="1551117218" sldId="3450"/>
            <ac:grpSpMk id="16" creationId="{CC367944-AEAF-4F1D-890B-1E0C204EEBD2}"/>
          </ac:grpSpMkLst>
        </pc:grpChg>
        <pc:picChg chg="add del">
          <ac:chgData name="Raquel Encinas" userId="a3e41fcd-6e3c-4c0b-aebb-42484b99fa60" providerId="ADAL" clId="{8E3FCB20-AB50-438C-87B8-77D4EADC11BC}" dt="2022-02-16T09:36:37.196" v="2368" actId="22"/>
          <ac:picMkLst>
            <pc:docMk/>
            <pc:sldMk cId="1551117218" sldId="3450"/>
            <ac:picMk id="3" creationId="{2F4CBE53-081A-4B92-9572-8BA209FAE30C}"/>
          </ac:picMkLst>
        </pc:picChg>
      </pc:sldChg>
      <pc:sldChg chg="del">
        <pc:chgData name="Raquel Encinas" userId="a3e41fcd-6e3c-4c0b-aebb-42484b99fa60" providerId="ADAL" clId="{8E3FCB20-AB50-438C-87B8-77D4EADC11BC}" dt="2022-02-15T12:38:29.361" v="210" actId="47"/>
        <pc:sldMkLst>
          <pc:docMk/>
          <pc:sldMk cId="3132502957" sldId="3451"/>
        </pc:sldMkLst>
      </pc:sldChg>
      <pc:sldChg chg="addSp delSp modSp add mod ord modClrScheme chgLayout">
        <pc:chgData name="Raquel Encinas" userId="a3e41fcd-6e3c-4c0b-aebb-42484b99fa60" providerId="ADAL" clId="{8E3FCB20-AB50-438C-87B8-77D4EADC11BC}" dt="2022-02-17T12:47:06.181" v="8990" actId="700"/>
        <pc:sldMkLst>
          <pc:docMk/>
          <pc:sldMk cId="3427151525" sldId="3453"/>
        </pc:sldMkLst>
        <pc:spChg chg="add mod">
          <ac:chgData name="Raquel Encinas" userId="a3e41fcd-6e3c-4c0b-aebb-42484b99fa60" providerId="ADAL" clId="{8E3FCB20-AB50-438C-87B8-77D4EADC11BC}" dt="2022-02-17T07:35:16.650" v="5843" actId="108"/>
          <ac:spMkLst>
            <pc:docMk/>
            <pc:sldMk cId="3427151525" sldId="3453"/>
            <ac:spMk id="21" creationId="{3E0AC95E-11DE-4FDC-850A-D2193672DBE0}"/>
          </ac:spMkLst>
        </pc:spChg>
        <pc:spChg chg="del">
          <ac:chgData name="Raquel Encinas" userId="a3e41fcd-6e3c-4c0b-aebb-42484b99fa60" providerId="ADAL" clId="{8E3FCB20-AB50-438C-87B8-77D4EADC11BC}" dt="2022-02-15T12:44:44.537" v="238" actId="478"/>
          <ac:spMkLst>
            <pc:docMk/>
            <pc:sldMk cId="3427151525" sldId="3453"/>
            <ac:spMk id="24" creationId="{38E55FB1-2FCF-49A4-8E3A-0D16EDF847EC}"/>
          </ac:spMkLst>
        </pc:spChg>
        <pc:spChg chg="mod">
          <ac:chgData name="Raquel Encinas" userId="a3e41fcd-6e3c-4c0b-aebb-42484b99fa60" providerId="ADAL" clId="{8E3FCB20-AB50-438C-87B8-77D4EADC11BC}" dt="2022-02-15T12:44:46.710" v="240"/>
          <ac:spMkLst>
            <pc:docMk/>
            <pc:sldMk cId="3427151525" sldId="3453"/>
            <ac:spMk id="27" creationId="{2CB81D80-64EE-4186-9244-1E903C748974}"/>
          </ac:spMkLst>
        </pc:spChg>
        <pc:spChg chg="mod">
          <ac:chgData name="Raquel Encinas" userId="a3e41fcd-6e3c-4c0b-aebb-42484b99fa60" providerId="ADAL" clId="{8E3FCB20-AB50-438C-87B8-77D4EADC11BC}" dt="2022-02-15T12:44:46.710" v="240"/>
          <ac:spMkLst>
            <pc:docMk/>
            <pc:sldMk cId="3427151525" sldId="3453"/>
            <ac:spMk id="30" creationId="{E5DD5AF6-EE25-44E6-9C0E-5343F8ADF065}"/>
          </ac:spMkLst>
        </pc:spChg>
        <pc:spChg chg="mod">
          <ac:chgData name="Raquel Encinas" userId="a3e41fcd-6e3c-4c0b-aebb-42484b99fa60" providerId="ADAL" clId="{8E3FCB20-AB50-438C-87B8-77D4EADC11BC}" dt="2022-02-15T12:44:46.710" v="240"/>
          <ac:spMkLst>
            <pc:docMk/>
            <pc:sldMk cId="3427151525" sldId="3453"/>
            <ac:spMk id="31" creationId="{44E52769-F5FD-4CA0-B5C5-A0EE15A8A111}"/>
          </ac:spMkLst>
        </pc:spChg>
        <pc:spChg chg="mod">
          <ac:chgData name="Raquel Encinas" userId="a3e41fcd-6e3c-4c0b-aebb-42484b99fa60" providerId="ADAL" clId="{8E3FCB20-AB50-438C-87B8-77D4EADC11BC}" dt="2022-02-15T12:44:46.710" v="240"/>
          <ac:spMkLst>
            <pc:docMk/>
            <pc:sldMk cId="3427151525" sldId="3453"/>
            <ac:spMk id="32" creationId="{472FCD8F-0BAB-4585-B5D5-424BA68BF4C4}"/>
          </ac:spMkLst>
        </pc:spChg>
        <pc:spChg chg="add mod">
          <ac:chgData name="Raquel Encinas" userId="a3e41fcd-6e3c-4c0b-aebb-42484b99fa60" providerId="ADAL" clId="{8E3FCB20-AB50-438C-87B8-77D4EADC11BC}" dt="2022-02-15T12:46:00.753" v="261" actId="113"/>
          <ac:spMkLst>
            <pc:docMk/>
            <pc:sldMk cId="3427151525" sldId="3453"/>
            <ac:spMk id="34" creationId="{C3CA06FF-7FBC-4B5F-AFB4-C69C5E7BC205}"/>
          </ac:spMkLst>
        </pc:spChg>
        <pc:spChg chg="del">
          <ac:chgData name="Raquel Encinas" userId="a3e41fcd-6e3c-4c0b-aebb-42484b99fa60" providerId="ADAL" clId="{8E3FCB20-AB50-438C-87B8-77D4EADC11BC}" dt="2022-02-15T12:44:43.250" v="237" actId="478"/>
          <ac:spMkLst>
            <pc:docMk/>
            <pc:sldMk cId="3427151525" sldId="3453"/>
            <ac:spMk id="35" creationId="{DE8A3386-7B50-4380-AD39-C12650865694}"/>
          </ac:spMkLst>
        </pc:spChg>
        <pc:spChg chg="add del mod">
          <ac:chgData name="Raquel Encinas" userId="a3e41fcd-6e3c-4c0b-aebb-42484b99fa60" providerId="ADAL" clId="{8E3FCB20-AB50-438C-87B8-77D4EADC11BC}" dt="2022-02-15T12:45:24.794" v="252" actId="478"/>
          <ac:spMkLst>
            <pc:docMk/>
            <pc:sldMk cId="3427151525" sldId="3453"/>
            <ac:spMk id="36" creationId="{0CD87829-CE92-4ED2-9302-52274B078956}"/>
          </ac:spMkLst>
        </pc:spChg>
        <pc:spChg chg="del">
          <ac:chgData name="Raquel Encinas" userId="a3e41fcd-6e3c-4c0b-aebb-42484b99fa60" providerId="ADAL" clId="{8E3FCB20-AB50-438C-87B8-77D4EADC11BC}" dt="2022-02-15T12:44:45.873" v="239" actId="478"/>
          <ac:spMkLst>
            <pc:docMk/>
            <pc:sldMk cId="3427151525" sldId="3453"/>
            <ac:spMk id="38" creationId="{C18BA933-9DAD-4056-9DBD-3A393E68CD2F}"/>
          </ac:spMkLst>
        </pc:spChg>
        <pc:spChg chg="del mod">
          <ac:chgData name="Raquel Encinas" userId="a3e41fcd-6e3c-4c0b-aebb-42484b99fa60" providerId="ADAL" clId="{8E3FCB20-AB50-438C-87B8-77D4EADC11BC}" dt="2022-02-15T12:52:49.025" v="346" actId="478"/>
          <ac:spMkLst>
            <pc:docMk/>
            <pc:sldMk cId="3427151525" sldId="3453"/>
            <ac:spMk id="39" creationId="{769CD63F-68C2-41A3-8065-1B1A29FB4806}"/>
          </ac:spMkLst>
        </pc:spChg>
        <pc:spChg chg="mod">
          <ac:chgData name="Raquel Encinas" userId="a3e41fcd-6e3c-4c0b-aebb-42484b99fa60" providerId="ADAL" clId="{8E3FCB20-AB50-438C-87B8-77D4EADC11BC}" dt="2022-02-15T15:14:36.486" v="1327" actId="255"/>
          <ac:spMkLst>
            <pc:docMk/>
            <pc:sldMk cId="3427151525" sldId="3453"/>
            <ac:spMk id="40" creationId="{28BE4A73-63FC-4877-9CF0-DBE049FF3B84}"/>
          </ac:spMkLst>
        </pc:spChg>
        <pc:spChg chg="mod">
          <ac:chgData name="Raquel Encinas" userId="a3e41fcd-6e3c-4c0b-aebb-42484b99fa60" providerId="ADAL" clId="{8E3FCB20-AB50-438C-87B8-77D4EADC11BC}" dt="2022-02-17T07:35:14.511" v="5841" actId="108"/>
          <ac:spMkLst>
            <pc:docMk/>
            <pc:sldMk cId="3427151525" sldId="3453"/>
            <ac:spMk id="41" creationId="{FBBA2488-E6B2-4EBC-80E9-F9DAA3E883BD}"/>
          </ac:spMkLst>
        </pc:spChg>
        <pc:spChg chg="add mod">
          <ac:chgData name="Raquel Encinas" userId="a3e41fcd-6e3c-4c0b-aebb-42484b99fa60" providerId="ADAL" clId="{8E3FCB20-AB50-438C-87B8-77D4EADC11BC}" dt="2022-02-15T12:46:00.753" v="261" actId="113"/>
          <ac:spMkLst>
            <pc:docMk/>
            <pc:sldMk cId="3427151525" sldId="3453"/>
            <ac:spMk id="42" creationId="{3C5DAAF1-BBB8-4601-A992-D160072B1B9A}"/>
          </ac:spMkLst>
        </pc:spChg>
        <pc:spChg chg="add del mod">
          <ac:chgData name="Raquel Encinas" userId="a3e41fcd-6e3c-4c0b-aebb-42484b99fa60" providerId="ADAL" clId="{8E3FCB20-AB50-438C-87B8-77D4EADC11BC}" dt="2022-02-15T12:45:24.037" v="251" actId="478"/>
          <ac:spMkLst>
            <pc:docMk/>
            <pc:sldMk cId="3427151525" sldId="3453"/>
            <ac:spMk id="43" creationId="{B31B14E8-8CA6-4BFE-8329-8B9CE3BA7AC1}"/>
          </ac:spMkLst>
        </pc:spChg>
        <pc:spChg chg="add mod">
          <ac:chgData name="Raquel Encinas" userId="a3e41fcd-6e3c-4c0b-aebb-42484b99fa60" providerId="ADAL" clId="{8E3FCB20-AB50-438C-87B8-77D4EADC11BC}" dt="2022-02-15T12:46:00.753" v="261" actId="113"/>
          <ac:spMkLst>
            <pc:docMk/>
            <pc:sldMk cId="3427151525" sldId="3453"/>
            <ac:spMk id="44" creationId="{7A15DAAC-6306-4A1C-AC1F-800DF92CF348}"/>
          </ac:spMkLst>
        </pc:spChg>
        <pc:spChg chg="add del mod">
          <ac:chgData name="Raquel Encinas" userId="a3e41fcd-6e3c-4c0b-aebb-42484b99fa60" providerId="ADAL" clId="{8E3FCB20-AB50-438C-87B8-77D4EADC11BC}" dt="2022-02-15T12:45:23.409" v="250" actId="478"/>
          <ac:spMkLst>
            <pc:docMk/>
            <pc:sldMk cId="3427151525" sldId="3453"/>
            <ac:spMk id="45" creationId="{0E44B1D5-7BCB-4AF8-9044-6B691071948C}"/>
          </ac:spMkLst>
        </pc:spChg>
        <pc:spChg chg="add del mod">
          <ac:chgData name="Raquel Encinas" userId="a3e41fcd-6e3c-4c0b-aebb-42484b99fa60" providerId="ADAL" clId="{8E3FCB20-AB50-438C-87B8-77D4EADC11BC}" dt="2022-02-15T12:45:22.334" v="249" actId="478"/>
          <ac:spMkLst>
            <pc:docMk/>
            <pc:sldMk cId="3427151525" sldId="3453"/>
            <ac:spMk id="46" creationId="{35B88996-A1BE-438F-8C97-3E937B3EC19C}"/>
          </ac:spMkLst>
        </pc:spChg>
        <pc:spChg chg="add mod">
          <ac:chgData name="Raquel Encinas" userId="a3e41fcd-6e3c-4c0b-aebb-42484b99fa60" providerId="ADAL" clId="{8E3FCB20-AB50-438C-87B8-77D4EADC11BC}" dt="2022-02-15T12:46:00.753" v="261" actId="113"/>
          <ac:spMkLst>
            <pc:docMk/>
            <pc:sldMk cId="3427151525" sldId="3453"/>
            <ac:spMk id="47" creationId="{67BB33E3-4E82-460C-85F0-FBC9D7E21344}"/>
          </ac:spMkLst>
        </pc:spChg>
        <pc:spChg chg="add del mod">
          <ac:chgData name="Raquel Encinas" userId="a3e41fcd-6e3c-4c0b-aebb-42484b99fa60" providerId="ADAL" clId="{8E3FCB20-AB50-438C-87B8-77D4EADC11BC}" dt="2022-02-15T12:48:44.110" v="276"/>
          <ac:spMkLst>
            <pc:docMk/>
            <pc:sldMk cId="3427151525" sldId="3453"/>
            <ac:spMk id="48" creationId="{4C66F44D-5CFA-4E71-8810-73E3286571B6}"/>
          </ac:spMkLst>
        </pc:spChg>
        <pc:spChg chg="add del mod">
          <ac:chgData name="Raquel Encinas" userId="a3e41fcd-6e3c-4c0b-aebb-42484b99fa60" providerId="ADAL" clId="{8E3FCB20-AB50-438C-87B8-77D4EADC11BC}" dt="2022-02-15T12:48:44.110" v="276"/>
          <ac:spMkLst>
            <pc:docMk/>
            <pc:sldMk cId="3427151525" sldId="3453"/>
            <ac:spMk id="51" creationId="{E34D7909-5F3A-450F-93F7-006FB2601CD1}"/>
          </ac:spMkLst>
        </pc:spChg>
        <pc:spChg chg="add del mod">
          <ac:chgData name="Raquel Encinas" userId="a3e41fcd-6e3c-4c0b-aebb-42484b99fa60" providerId="ADAL" clId="{8E3FCB20-AB50-438C-87B8-77D4EADC11BC}" dt="2022-02-15T12:53:08.532" v="351" actId="478"/>
          <ac:spMkLst>
            <pc:docMk/>
            <pc:sldMk cId="3427151525" sldId="3453"/>
            <ac:spMk id="52" creationId="{FD31B1F1-6761-4C27-AECD-21220B9BDA2E}"/>
          </ac:spMkLst>
        </pc:spChg>
        <pc:spChg chg="add del mod">
          <ac:chgData name="Raquel Encinas" userId="a3e41fcd-6e3c-4c0b-aebb-42484b99fa60" providerId="ADAL" clId="{8E3FCB20-AB50-438C-87B8-77D4EADC11BC}" dt="2022-02-15T12:52:35.150" v="337" actId="478"/>
          <ac:spMkLst>
            <pc:docMk/>
            <pc:sldMk cId="3427151525" sldId="3453"/>
            <ac:spMk id="53" creationId="{F89DA459-9471-423C-BE39-478703410EFC}"/>
          </ac:spMkLst>
        </pc:spChg>
        <pc:grpChg chg="add del mod">
          <ac:chgData name="Raquel Encinas" userId="a3e41fcd-6e3c-4c0b-aebb-42484b99fa60" providerId="ADAL" clId="{8E3FCB20-AB50-438C-87B8-77D4EADC11BC}" dt="2022-02-15T12:46:36.877" v="267" actId="478"/>
          <ac:grpSpMkLst>
            <pc:docMk/>
            <pc:sldMk cId="3427151525" sldId="3453"/>
            <ac:grpSpMk id="2" creationId="{A5376623-0706-4C5B-9FE2-408A4F1EF9CF}"/>
          </ac:grpSpMkLst>
        </pc:grpChg>
        <pc:grpChg chg="del">
          <ac:chgData name="Raquel Encinas" userId="a3e41fcd-6e3c-4c0b-aebb-42484b99fa60" providerId="ADAL" clId="{8E3FCB20-AB50-438C-87B8-77D4EADC11BC}" dt="2022-02-15T12:43:16.898" v="224" actId="478"/>
          <ac:grpSpMkLst>
            <pc:docMk/>
            <pc:sldMk cId="3427151525" sldId="3453"/>
            <ac:grpSpMk id="16" creationId="{CC367944-AEAF-4F1D-890B-1E0C204EEBD2}"/>
          </ac:grpSpMkLst>
        </pc:grpChg>
        <pc:grpChg chg="add del mod">
          <ac:chgData name="Raquel Encinas" userId="a3e41fcd-6e3c-4c0b-aebb-42484b99fa60" providerId="ADAL" clId="{8E3FCB20-AB50-438C-87B8-77D4EADC11BC}" dt="2022-02-15T12:45:14.103" v="246" actId="478"/>
          <ac:grpSpMkLst>
            <pc:docMk/>
            <pc:sldMk cId="3427151525" sldId="3453"/>
            <ac:grpSpMk id="26" creationId="{D074BC38-5AAC-42B7-B192-CD1237C62C88}"/>
          </ac:grpSpMkLst>
        </pc:grpChg>
        <pc:grpChg chg="mod">
          <ac:chgData name="Raquel Encinas" userId="a3e41fcd-6e3c-4c0b-aebb-42484b99fa60" providerId="ADAL" clId="{8E3FCB20-AB50-438C-87B8-77D4EADC11BC}" dt="2022-02-15T12:44:46.710" v="240"/>
          <ac:grpSpMkLst>
            <pc:docMk/>
            <pc:sldMk cId="3427151525" sldId="3453"/>
            <ac:grpSpMk id="28" creationId="{747BA38B-BC77-40A5-8717-B7074C7737C1}"/>
          </ac:grpSpMkLst>
        </pc:grpChg>
        <pc:graphicFrameChg chg="add del mod">
          <ac:chgData name="Raquel Encinas" userId="a3e41fcd-6e3c-4c0b-aebb-42484b99fa60" providerId="ADAL" clId="{8E3FCB20-AB50-438C-87B8-77D4EADC11BC}" dt="2022-02-15T12:48:44.110" v="276"/>
          <ac:graphicFrameMkLst>
            <pc:docMk/>
            <pc:sldMk cId="3427151525" sldId="3453"/>
            <ac:graphicFrameMk id="49" creationId="{C9D13BA9-723D-474E-A283-FB8D48C004CC}"/>
          </ac:graphicFrameMkLst>
        </pc:graphicFrameChg>
        <pc:graphicFrameChg chg="add del mod">
          <ac:chgData name="Raquel Encinas" userId="a3e41fcd-6e3c-4c0b-aebb-42484b99fa60" providerId="ADAL" clId="{8E3FCB20-AB50-438C-87B8-77D4EADC11BC}" dt="2022-02-15T12:48:44.110" v="276"/>
          <ac:graphicFrameMkLst>
            <pc:docMk/>
            <pc:sldMk cId="3427151525" sldId="3453"/>
            <ac:graphicFrameMk id="50" creationId="{D8968DAE-2914-4AF7-96C9-F222A2B2AA5C}"/>
          </ac:graphicFrameMkLst>
        </pc:graphicFrameChg>
        <pc:picChg chg="add mod">
          <ac:chgData name="Raquel Encinas" userId="a3e41fcd-6e3c-4c0b-aebb-42484b99fa60" providerId="ADAL" clId="{8E3FCB20-AB50-438C-87B8-77D4EADC11BC}" dt="2022-02-15T12:53:55.101" v="365" actId="14100"/>
          <ac:picMkLst>
            <pc:docMk/>
            <pc:sldMk cId="3427151525" sldId="3453"/>
            <ac:picMk id="25" creationId="{51D9B901-7FC0-4240-BBF2-0A36CCE76E0F}"/>
          </ac:picMkLst>
        </pc:picChg>
        <pc:picChg chg="mod">
          <ac:chgData name="Raquel Encinas" userId="a3e41fcd-6e3c-4c0b-aebb-42484b99fa60" providerId="ADAL" clId="{8E3FCB20-AB50-438C-87B8-77D4EADC11BC}" dt="2022-02-15T12:44:46.710" v="240"/>
          <ac:picMkLst>
            <pc:docMk/>
            <pc:sldMk cId="3427151525" sldId="3453"/>
            <ac:picMk id="29" creationId="{F653A184-8919-4E56-A620-24CE3EB5E6B4}"/>
          </ac:picMkLst>
        </pc:picChg>
        <pc:picChg chg="add mod">
          <ac:chgData name="Raquel Encinas" userId="a3e41fcd-6e3c-4c0b-aebb-42484b99fa60" providerId="ADAL" clId="{8E3FCB20-AB50-438C-87B8-77D4EADC11BC}" dt="2022-02-15T12:45:46.679" v="257" actId="164"/>
          <ac:picMkLst>
            <pc:docMk/>
            <pc:sldMk cId="3427151525" sldId="3453"/>
            <ac:picMk id="33" creationId="{2F8501D2-1684-4F28-9729-06D1AB2D6E32}"/>
          </ac:picMkLst>
        </pc:picChg>
      </pc:sldChg>
      <pc:sldChg chg="del">
        <pc:chgData name="Raquel Encinas" userId="a3e41fcd-6e3c-4c0b-aebb-42484b99fa60" providerId="ADAL" clId="{8E3FCB20-AB50-438C-87B8-77D4EADC11BC}" dt="2022-02-15T12:38:31.436" v="211" actId="47"/>
        <pc:sldMkLst>
          <pc:docMk/>
          <pc:sldMk cId="3745749574" sldId="3453"/>
        </pc:sldMkLst>
      </pc:sldChg>
      <pc:sldChg chg="addSp delSp modSp add mod modClrScheme chgLayout">
        <pc:chgData name="Raquel Encinas" userId="a3e41fcd-6e3c-4c0b-aebb-42484b99fa60" providerId="ADAL" clId="{8E3FCB20-AB50-438C-87B8-77D4EADC11BC}" dt="2022-02-17T07:35:08.949" v="5840" actId="108"/>
        <pc:sldMkLst>
          <pc:docMk/>
          <pc:sldMk cId="4033549731" sldId="3454"/>
        </pc:sldMkLst>
        <pc:spChg chg="add mod">
          <ac:chgData name="Raquel Encinas" userId="a3e41fcd-6e3c-4c0b-aebb-42484b99fa60" providerId="ADAL" clId="{8E3FCB20-AB50-438C-87B8-77D4EADC11BC}" dt="2022-02-17T07:35:08.949" v="5840" actId="108"/>
          <ac:spMkLst>
            <pc:docMk/>
            <pc:sldMk cId="4033549731" sldId="3454"/>
            <ac:spMk id="8" creationId="{F92A7314-23D2-4EC6-8ED9-8502C2BEF6A1}"/>
          </ac:spMkLst>
        </pc:spChg>
        <pc:spChg chg="add mod">
          <ac:chgData name="Raquel Encinas" userId="a3e41fcd-6e3c-4c0b-aebb-42484b99fa60" providerId="ADAL" clId="{8E3FCB20-AB50-438C-87B8-77D4EADC11BC}" dt="2022-02-15T12:50:03.279" v="293" actId="1076"/>
          <ac:spMkLst>
            <pc:docMk/>
            <pc:sldMk cId="4033549731" sldId="3454"/>
            <ac:spMk id="11" creationId="{F55083BB-02AA-4939-B73D-22488FC58607}"/>
          </ac:spMkLst>
        </pc:spChg>
        <pc:spChg chg="del">
          <ac:chgData name="Raquel Encinas" userId="a3e41fcd-6e3c-4c0b-aebb-42484b99fa60" providerId="ADAL" clId="{8E3FCB20-AB50-438C-87B8-77D4EADC11BC}" dt="2022-02-15T12:48:52.606" v="279" actId="478"/>
          <ac:spMkLst>
            <pc:docMk/>
            <pc:sldMk cId="4033549731" sldId="3454"/>
            <ac:spMk id="21" creationId="{3E0AC95E-11DE-4FDC-850A-D2193672DBE0}"/>
          </ac:spMkLst>
        </pc:spChg>
        <pc:spChg chg="del">
          <ac:chgData name="Raquel Encinas" userId="a3e41fcd-6e3c-4c0b-aebb-42484b99fa60" providerId="ADAL" clId="{8E3FCB20-AB50-438C-87B8-77D4EADC11BC}" dt="2022-02-15T12:48:52.606" v="279" actId="478"/>
          <ac:spMkLst>
            <pc:docMk/>
            <pc:sldMk cId="4033549731" sldId="3454"/>
            <ac:spMk id="39" creationId="{769CD63F-68C2-41A3-8065-1B1A29FB4806}"/>
          </ac:spMkLst>
        </pc:spChg>
        <pc:spChg chg="del">
          <ac:chgData name="Raquel Encinas" userId="a3e41fcd-6e3c-4c0b-aebb-42484b99fa60" providerId="ADAL" clId="{8E3FCB20-AB50-438C-87B8-77D4EADC11BC}" dt="2022-02-15T12:48:50.250" v="278" actId="478"/>
          <ac:spMkLst>
            <pc:docMk/>
            <pc:sldMk cId="4033549731" sldId="3454"/>
            <ac:spMk id="40" creationId="{28BE4A73-63FC-4877-9CF0-DBE049FF3B84}"/>
          </ac:spMkLst>
        </pc:spChg>
        <pc:spChg chg="del">
          <ac:chgData name="Raquel Encinas" userId="a3e41fcd-6e3c-4c0b-aebb-42484b99fa60" providerId="ADAL" clId="{8E3FCB20-AB50-438C-87B8-77D4EADC11BC}" dt="2022-02-15T12:48:52.606" v="279" actId="478"/>
          <ac:spMkLst>
            <pc:docMk/>
            <pc:sldMk cId="4033549731" sldId="3454"/>
            <ac:spMk id="41" creationId="{FBBA2488-E6B2-4EBC-80E9-F9DAA3E883BD}"/>
          </ac:spMkLst>
        </pc:spChg>
        <pc:graphicFrameChg chg="add mod modGraphic">
          <ac:chgData name="Raquel Encinas" userId="a3e41fcd-6e3c-4c0b-aebb-42484b99fa60" providerId="ADAL" clId="{8E3FCB20-AB50-438C-87B8-77D4EADC11BC}" dt="2022-02-15T16:10:51.565" v="1715" actId="14100"/>
          <ac:graphicFrameMkLst>
            <pc:docMk/>
            <pc:sldMk cId="4033549731" sldId="3454"/>
            <ac:graphicFrameMk id="9" creationId="{ADB03EC8-4781-4B43-AFE1-120BF3330A95}"/>
          </ac:graphicFrameMkLst>
        </pc:graphicFrameChg>
        <pc:graphicFrameChg chg="add mod">
          <ac:chgData name="Raquel Encinas" userId="a3e41fcd-6e3c-4c0b-aebb-42484b99fa60" providerId="ADAL" clId="{8E3FCB20-AB50-438C-87B8-77D4EADC11BC}" dt="2022-02-15T12:49:56.946" v="291" actId="1076"/>
          <ac:graphicFrameMkLst>
            <pc:docMk/>
            <pc:sldMk cId="4033549731" sldId="3454"/>
            <ac:graphicFrameMk id="10" creationId="{A866A64A-E36E-4D26-AEB2-B3CDC209D300}"/>
          </ac:graphicFrameMkLst>
        </pc:graphicFrameChg>
        <pc:picChg chg="del">
          <ac:chgData name="Raquel Encinas" userId="a3e41fcd-6e3c-4c0b-aebb-42484b99fa60" providerId="ADAL" clId="{8E3FCB20-AB50-438C-87B8-77D4EADC11BC}" dt="2022-02-15T12:48:52.606" v="279" actId="478"/>
          <ac:picMkLst>
            <pc:docMk/>
            <pc:sldMk cId="4033549731" sldId="3454"/>
            <ac:picMk id="25" creationId="{51D9B901-7FC0-4240-BBF2-0A36CCE76E0F}"/>
          </ac:picMkLst>
        </pc:picChg>
      </pc:sldChg>
      <pc:sldChg chg="add del">
        <pc:chgData name="Raquel Encinas" userId="a3e41fcd-6e3c-4c0b-aebb-42484b99fa60" providerId="ADAL" clId="{8E3FCB20-AB50-438C-87B8-77D4EADC11BC}" dt="2022-02-15T12:48:54.780" v="281"/>
        <pc:sldMkLst>
          <pc:docMk/>
          <pc:sldMk cId="654848731" sldId="3455"/>
        </pc:sldMkLst>
      </pc:sldChg>
      <pc:sldChg chg="addSp delSp modSp add del mod ord">
        <pc:chgData name="Raquel Encinas" userId="a3e41fcd-6e3c-4c0b-aebb-42484b99fa60" providerId="ADAL" clId="{8E3FCB20-AB50-438C-87B8-77D4EADC11BC}" dt="2022-02-15T15:14:13.435" v="1324" actId="47"/>
        <pc:sldMkLst>
          <pc:docMk/>
          <pc:sldMk cId="3419920759" sldId="3455"/>
        </pc:sldMkLst>
        <pc:spChg chg="add mod">
          <ac:chgData name="Raquel Encinas" userId="a3e41fcd-6e3c-4c0b-aebb-42484b99fa60" providerId="ADAL" clId="{8E3FCB20-AB50-438C-87B8-77D4EADC11BC}" dt="2022-02-15T12:54:13.004" v="366" actId="1076"/>
          <ac:spMkLst>
            <pc:docMk/>
            <pc:sldMk cId="3419920759" sldId="3455"/>
            <ac:spMk id="7" creationId="{49D013AF-FB45-4E48-95D6-06C3E098C955}"/>
          </ac:spMkLst>
        </pc:spChg>
        <pc:spChg chg="del">
          <ac:chgData name="Raquel Encinas" userId="a3e41fcd-6e3c-4c0b-aebb-42484b99fa60" providerId="ADAL" clId="{8E3FCB20-AB50-438C-87B8-77D4EADC11BC}" dt="2022-02-15T12:49:16.718" v="285" actId="478"/>
          <ac:spMkLst>
            <pc:docMk/>
            <pc:sldMk cId="3419920759" sldId="3455"/>
            <ac:spMk id="8" creationId="{F92A7314-23D2-4EC6-8ED9-8502C2BEF6A1}"/>
          </ac:spMkLst>
        </pc:spChg>
        <pc:spChg chg="del">
          <ac:chgData name="Raquel Encinas" userId="a3e41fcd-6e3c-4c0b-aebb-42484b99fa60" providerId="ADAL" clId="{8E3FCB20-AB50-438C-87B8-77D4EADC11BC}" dt="2022-02-15T12:49:16.718" v="285" actId="478"/>
          <ac:spMkLst>
            <pc:docMk/>
            <pc:sldMk cId="3419920759" sldId="3455"/>
            <ac:spMk id="11" creationId="{F55083BB-02AA-4939-B73D-22488FC58607}"/>
          </ac:spMkLst>
        </pc:spChg>
        <pc:spChg chg="add mod">
          <ac:chgData name="Raquel Encinas" userId="a3e41fcd-6e3c-4c0b-aebb-42484b99fa60" providerId="ADAL" clId="{8E3FCB20-AB50-438C-87B8-77D4EADC11BC}" dt="2022-02-15T12:54:13.004" v="366" actId="1076"/>
          <ac:spMkLst>
            <pc:docMk/>
            <pc:sldMk cId="3419920759" sldId="3455"/>
            <ac:spMk id="12" creationId="{D1674D50-F44C-4A74-983F-4F1C56F11307}"/>
          </ac:spMkLst>
        </pc:spChg>
        <pc:spChg chg="add mod">
          <ac:chgData name="Raquel Encinas" userId="a3e41fcd-6e3c-4c0b-aebb-42484b99fa60" providerId="ADAL" clId="{8E3FCB20-AB50-438C-87B8-77D4EADC11BC}" dt="2022-02-15T12:54:13.004" v="366" actId="1076"/>
          <ac:spMkLst>
            <pc:docMk/>
            <pc:sldMk cId="3419920759" sldId="3455"/>
            <ac:spMk id="15" creationId="{56130464-9ECC-4F1A-9411-B2D597E50D64}"/>
          </ac:spMkLst>
        </pc:spChg>
        <pc:graphicFrameChg chg="del">
          <ac:chgData name="Raquel Encinas" userId="a3e41fcd-6e3c-4c0b-aebb-42484b99fa60" providerId="ADAL" clId="{8E3FCB20-AB50-438C-87B8-77D4EADC11BC}" dt="2022-02-15T12:49:16.718" v="285" actId="478"/>
          <ac:graphicFrameMkLst>
            <pc:docMk/>
            <pc:sldMk cId="3419920759" sldId="3455"/>
            <ac:graphicFrameMk id="9" creationId="{ADB03EC8-4781-4B43-AFE1-120BF3330A95}"/>
          </ac:graphicFrameMkLst>
        </pc:graphicFrameChg>
        <pc:graphicFrameChg chg="del">
          <ac:chgData name="Raquel Encinas" userId="a3e41fcd-6e3c-4c0b-aebb-42484b99fa60" providerId="ADAL" clId="{8E3FCB20-AB50-438C-87B8-77D4EADC11BC}" dt="2022-02-15T12:49:16.718" v="285" actId="478"/>
          <ac:graphicFrameMkLst>
            <pc:docMk/>
            <pc:sldMk cId="3419920759" sldId="3455"/>
            <ac:graphicFrameMk id="10" creationId="{A866A64A-E36E-4D26-AEB2-B3CDC209D300}"/>
          </ac:graphicFrameMkLst>
        </pc:graphicFrameChg>
        <pc:graphicFrameChg chg="add mod">
          <ac:chgData name="Raquel Encinas" userId="a3e41fcd-6e3c-4c0b-aebb-42484b99fa60" providerId="ADAL" clId="{8E3FCB20-AB50-438C-87B8-77D4EADC11BC}" dt="2022-02-15T12:54:13.004" v="366" actId="1076"/>
          <ac:graphicFrameMkLst>
            <pc:docMk/>
            <pc:sldMk cId="3419920759" sldId="3455"/>
            <ac:graphicFrameMk id="13" creationId="{B1E41372-8820-4872-8139-CF7521EA7496}"/>
          </ac:graphicFrameMkLst>
        </pc:graphicFrameChg>
        <pc:graphicFrameChg chg="add mod">
          <ac:chgData name="Raquel Encinas" userId="a3e41fcd-6e3c-4c0b-aebb-42484b99fa60" providerId="ADAL" clId="{8E3FCB20-AB50-438C-87B8-77D4EADC11BC}" dt="2022-02-15T12:54:13.004" v="366" actId="1076"/>
          <ac:graphicFrameMkLst>
            <pc:docMk/>
            <pc:sldMk cId="3419920759" sldId="3455"/>
            <ac:graphicFrameMk id="14" creationId="{01D12CEA-D9FE-4D7B-8644-C74501F9F21B}"/>
          </ac:graphicFrameMkLst>
        </pc:graphicFrameChg>
      </pc:sldChg>
      <pc:sldChg chg="new del">
        <pc:chgData name="Raquel Encinas" userId="a3e41fcd-6e3c-4c0b-aebb-42484b99fa60" providerId="ADAL" clId="{8E3FCB20-AB50-438C-87B8-77D4EADC11BC}" dt="2022-02-16T08:52:52.823" v="2133" actId="47"/>
        <pc:sldMkLst>
          <pc:docMk/>
          <pc:sldMk cId="2522282216" sldId="3456"/>
        </pc:sldMkLst>
      </pc:sldChg>
      <pc:sldChg chg="addSp delSp modSp add mod modClrScheme chgLayout">
        <pc:chgData name="Raquel Encinas" userId="a3e41fcd-6e3c-4c0b-aebb-42484b99fa60" providerId="ADAL" clId="{8E3FCB20-AB50-438C-87B8-77D4EADC11BC}" dt="2022-02-17T14:55:14.220" v="9045" actId="20577"/>
        <pc:sldMkLst>
          <pc:docMk/>
          <pc:sldMk cId="4285136987" sldId="3457"/>
        </pc:sldMkLst>
        <pc:spChg chg="del">
          <ac:chgData name="Raquel Encinas" userId="a3e41fcd-6e3c-4c0b-aebb-42484b99fa60" providerId="ADAL" clId="{8E3FCB20-AB50-438C-87B8-77D4EADC11BC}" dt="2022-02-15T12:54:59.011" v="368" actId="478"/>
          <ac:spMkLst>
            <pc:docMk/>
            <pc:sldMk cId="4285136987" sldId="3457"/>
            <ac:spMk id="7" creationId="{49D013AF-FB45-4E48-95D6-06C3E098C955}"/>
          </ac:spMkLst>
        </pc:spChg>
        <pc:spChg chg="add mod">
          <ac:chgData name="Raquel Encinas" userId="a3e41fcd-6e3c-4c0b-aebb-42484b99fa60" providerId="ADAL" clId="{8E3FCB20-AB50-438C-87B8-77D4EADC11BC}" dt="2022-02-15T12:55:13.574" v="374" actId="1076"/>
          <ac:spMkLst>
            <pc:docMk/>
            <pc:sldMk cId="4285136987" sldId="3457"/>
            <ac:spMk id="8" creationId="{D2B344FD-0378-4D18-B93E-E6B2DA819581}"/>
          </ac:spMkLst>
        </pc:spChg>
        <pc:spChg chg="add mod">
          <ac:chgData name="Raquel Encinas" userId="a3e41fcd-6e3c-4c0b-aebb-42484b99fa60" providerId="ADAL" clId="{8E3FCB20-AB50-438C-87B8-77D4EADC11BC}" dt="2022-02-17T14:55:14.220" v="9045" actId="20577"/>
          <ac:spMkLst>
            <pc:docMk/>
            <pc:sldMk cId="4285136987" sldId="3457"/>
            <ac:spMk id="9" creationId="{35773185-7373-46C7-947E-88D65875C697}"/>
          </ac:spMkLst>
        </pc:spChg>
        <pc:spChg chg="add mod">
          <ac:chgData name="Raquel Encinas" userId="a3e41fcd-6e3c-4c0b-aebb-42484b99fa60" providerId="ADAL" clId="{8E3FCB20-AB50-438C-87B8-77D4EADC11BC}" dt="2022-02-17T14:53:46.938" v="9039" actId="14100"/>
          <ac:spMkLst>
            <pc:docMk/>
            <pc:sldMk cId="4285136987" sldId="3457"/>
            <ac:spMk id="10" creationId="{BD165339-22CF-4417-A122-6547DF66FCAD}"/>
          </ac:spMkLst>
        </pc:spChg>
        <pc:spChg chg="add mod">
          <ac:chgData name="Raquel Encinas" userId="a3e41fcd-6e3c-4c0b-aebb-42484b99fa60" providerId="ADAL" clId="{8E3FCB20-AB50-438C-87B8-77D4EADC11BC}" dt="2022-02-17T14:52:16.241" v="9028" actId="14100"/>
          <ac:spMkLst>
            <pc:docMk/>
            <pc:sldMk cId="4285136987" sldId="3457"/>
            <ac:spMk id="11" creationId="{8B3BC9F6-2CE5-43A0-B31B-A8118EE11CD7}"/>
          </ac:spMkLst>
        </pc:spChg>
        <pc:spChg chg="add del mod">
          <ac:chgData name="Raquel Encinas" userId="a3e41fcd-6e3c-4c0b-aebb-42484b99fa60" providerId="ADAL" clId="{8E3FCB20-AB50-438C-87B8-77D4EADC11BC}" dt="2022-02-17T11:57:14.745" v="8383" actId="21"/>
          <ac:spMkLst>
            <pc:docMk/>
            <pc:sldMk cId="4285136987" sldId="3457"/>
            <ac:spMk id="12" creationId="{64BE43A9-B23C-4D75-8E80-5DDF6D90E9DE}"/>
          </ac:spMkLst>
        </pc:spChg>
        <pc:spChg chg="del">
          <ac:chgData name="Raquel Encinas" userId="a3e41fcd-6e3c-4c0b-aebb-42484b99fa60" providerId="ADAL" clId="{8E3FCB20-AB50-438C-87B8-77D4EADC11BC}" dt="2022-02-15T12:54:59.011" v="368" actId="478"/>
          <ac:spMkLst>
            <pc:docMk/>
            <pc:sldMk cId="4285136987" sldId="3457"/>
            <ac:spMk id="12" creationId="{D1674D50-F44C-4A74-983F-4F1C56F11307}"/>
          </ac:spMkLst>
        </pc:spChg>
        <pc:spChg chg="del">
          <ac:chgData name="Raquel Encinas" userId="a3e41fcd-6e3c-4c0b-aebb-42484b99fa60" providerId="ADAL" clId="{8E3FCB20-AB50-438C-87B8-77D4EADC11BC}" dt="2022-02-15T12:54:59.011" v="368" actId="478"/>
          <ac:spMkLst>
            <pc:docMk/>
            <pc:sldMk cId="4285136987" sldId="3457"/>
            <ac:spMk id="15" creationId="{56130464-9ECC-4F1A-9411-B2D597E50D64}"/>
          </ac:spMkLst>
        </pc:spChg>
        <pc:spChg chg="add mod">
          <ac:chgData name="Raquel Encinas" userId="a3e41fcd-6e3c-4c0b-aebb-42484b99fa60" providerId="ADAL" clId="{8E3FCB20-AB50-438C-87B8-77D4EADC11BC}" dt="2022-02-17T07:35:42.270" v="5852" actId="108"/>
          <ac:spMkLst>
            <pc:docMk/>
            <pc:sldMk cId="4285136987" sldId="3457"/>
            <ac:spMk id="16" creationId="{FA70A038-5ECC-4055-9626-14023D634A7B}"/>
          </ac:spMkLst>
        </pc:spChg>
        <pc:spChg chg="add mod">
          <ac:chgData name="Raquel Encinas" userId="a3e41fcd-6e3c-4c0b-aebb-42484b99fa60" providerId="ADAL" clId="{8E3FCB20-AB50-438C-87B8-77D4EADC11BC}" dt="2022-02-17T14:53:46.938" v="9039" actId="14100"/>
          <ac:spMkLst>
            <pc:docMk/>
            <pc:sldMk cId="4285136987" sldId="3457"/>
            <ac:spMk id="17" creationId="{09F0DEF1-1EDF-4E13-B14E-89EA8EB68540}"/>
          </ac:spMkLst>
        </pc:spChg>
        <pc:spChg chg="add mod">
          <ac:chgData name="Raquel Encinas" userId="a3e41fcd-6e3c-4c0b-aebb-42484b99fa60" providerId="ADAL" clId="{8E3FCB20-AB50-438C-87B8-77D4EADC11BC}" dt="2022-02-15T12:55:39.924" v="381" actId="108"/>
          <ac:spMkLst>
            <pc:docMk/>
            <pc:sldMk cId="4285136987" sldId="3457"/>
            <ac:spMk id="18" creationId="{A6AA5A56-1AC0-4E02-A2E4-1E41243DEA74}"/>
          </ac:spMkLst>
        </pc:spChg>
        <pc:spChg chg="mod">
          <ac:chgData name="Raquel Encinas" userId="a3e41fcd-6e3c-4c0b-aebb-42484b99fa60" providerId="ADAL" clId="{8E3FCB20-AB50-438C-87B8-77D4EADC11BC}" dt="2022-02-15T12:58:25.210" v="446" actId="20577"/>
          <ac:spMkLst>
            <pc:docMk/>
            <pc:sldMk cId="4285136987" sldId="3457"/>
            <ac:spMk id="37" creationId="{6F3E16D4-5BAD-4D11-AE57-61B7DD6B380C}"/>
          </ac:spMkLst>
        </pc:spChg>
        <pc:graphicFrameChg chg="del">
          <ac:chgData name="Raquel Encinas" userId="a3e41fcd-6e3c-4c0b-aebb-42484b99fa60" providerId="ADAL" clId="{8E3FCB20-AB50-438C-87B8-77D4EADC11BC}" dt="2022-02-15T12:54:59.011" v="368" actId="478"/>
          <ac:graphicFrameMkLst>
            <pc:docMk/>
            <pc:sldMk cId="4285136987" sldId="3457"/>
            <ac:graphicFrameMk id="13" creationId="{B1E41372-8820-4872-8139-CF7521EA7496}"/>
          </ac:graphicFrameMkLst>
        </pc:graphicFrameChg>
        <pc:graphicFrameChg chg="del">
          <ac:chgData name="Raquel Encinas" userId="a3e41fcd-6e3c-4c0b-aebb-42484b99fa60" providerId="ADAL" clId="{8E3FCB20-AB50-438C-87B8-77D4EADC11BC}" dt="2022-02-15T12:54:59.011" v="368" actId="478"/>
          <ac:graphicFrameMkLst>
            <pc:docMk/>
            <pc:sldMk cId="4285136987" sldId="3457"/>
            <ac:graphicFrameMk id="14" creationId="{01D12CEA-D9FE-4D7B-8644-C74501F9F21B}"/>
          </ac:graphicFrameMkLst>
        </pc:graphicFrameChg>
      </pc:sldChg>
      <pc:sldChg chg="addSp delSp modSp add mod modClrScheme chgLayout">
        <pc:chgData name="Raquel Encinas" userId="a3e41fcd-6e3c-4c0b-aebb-42484b99fa60" providerId="ADAL" clId="{8E3FCB20-AB50-438C-87B8-77D4EADC11BC}" dt="2022-02-17T14:54:25.964" v="9040"/>
        <pc:sldMkLst>
          <pc:docMk/>
          <pc:sldMk cId="3385653688" sldId="3458"/>
        </pc:sldMkLst>
        <pc:spChg chg="del">
          <ac:chgData name="Raquel Encinas" userId="a3e41fcd-6e3c-4c0b-aebb-42484b99fa60" providerId="ADAL" clId="{8E3FCB20-AB50-438C-87B8-77D4EADC11BC}" dt="2022-02-15T12:57:47.357" v="401" actId="478"/>
          <ac:spMkLst>
            <pc:docMk/>
            <pc:sldMk cId="3385653688" sldId="3458"/>
            <ac:spMk id="7" creationId="{49D013AF-FB45-4E48-95D6-06C3E098C955}"/>
          </ac:spMkLst>
        </pc:spChg>
        <pc:spChg chg="add mod">
          <ac:chgData name="Raquel Encinas" userId="a3e41fcd-6e3c-4c0b-aebb-42484b99fa60" providerId="ADAL" clId="{8E3FCB20-AB50-438C-87B8-77D4EADC11BC}" dt="2022-02-17T07:35:47.669" v="5854" actId="108"/>
          <ac:spMkLst>
            <pc:docMk/>
            <pc:sldMk cId="3385653688" sldId="3458"/>
            <ac:spMk id="8" creationId="{4A39FB36-E585-410B-8585-753C39E861F1}"/>
          </ac:spMkLst>
        </pc:spChg>
        <pc:spChg chg="add del mod">
          <ac:chgData name="Raquel Encinas" userId="a3e41fcd-6e3c-4c0b-aebb-42484b99fa60" providerId="ADAL" clId="{8E3FCB20-AB50-438C-87B8-77D4EADC11BC}" dt="2022-02-16T14:39:12.837" v="5475" actId="478"/>
          <ac:spMkLst>
            <pc:docMk/>
            <pc:sldMk cId="3385653688" sldId="3458"/>
            <ac:spMk id="9" creationId="{88A2024C-7FCC-41BC-BDA9-FBC49255D27C}"/>
          </ac:spMkLst>
        </pc:spChg>
        <pc:spChg chg="add del mod">
          <ac:chgData name="Raquel Encinas" userId="a3e41fcd-6e3c-4c0b-aebb-42484b99fa60" providerId="ADAL" clId="{8E3FCB20-AB50-438C-87B8-77D4EADC11BC}" dt="2022-02-15T12:58:02.876" v="404" actId="478"/>
          <ac:spMkLst>
            <pc:docMk/>
            <pc:sldMk cId="3385653688" sldId="3458"/>
            <ac:spMk id="11" creationId="{C5F0EF2C-8A69-487B-9C0F-CAB1F4F803B4}"/>
          </ac:spMkLst>
        </pc:spChg>
        <pc:spChg chg="del">
          <ac:chgData name="Raquel Encinas" userId="a3e41fcd-6e3c-4c0b-aebb-42484b99fa60" providerId="ADAL" clId="{8E3FCB20-AB50-438C-87B8-77D4EADC11BC}" dt="2022-02-15T12:57:47.357" v="401" actId="478"/>
          <ac:spMkLst>
            <pc:docMk/>
            <pc:sldMk cId="3385653688" sldId="3458"/>
            <ac:spMk id="12" creationId="{D1674D50-F44C-4A74-983F-4F1C56F11307}"/>
          </ac:spMkLst>
        </pc:spChg>
        <pc:spChg chg="mod">
          <ac:chgData name="Raquel Encinas" userId="a3e41fcd-6e3c-4c0b-aebb-42484b99fa60" providerId="ADAL" clId="{8E3FCB20-AB50-438C-87B8-77D4EADC11BC}" dt="2022-02-17T14:54:25.964" v="9040"/>
          <ac:spMkLst>
            <pc:docMk/>
            <pc:sldMk cId="3385653688" sldId="3458"/>
            <ac:spMk id="15" creationId="{56130464-9ECC-4F1A-9411-B2D597E50D64}"/>
          </ac:spMkLst>
        </pc:spChg>
        <pc:spChg chg="add mod">
          <ac:chgData name="Raquel Encinas" userId="a3e41fcd-6e3c-4c0b-aebb-42484b99fa60" providerId="ADAL" clId="{8E3FCB20-AB50-438C-87B8-77D4EADC11BC}" dt="2022-02-17T07:28:07.964" v="5780" actId="1076"/>
          <ac:spMkLst>
            <pc:docMk/>
            <pc:sldMk cId="3385653688" sldId="3458"/>
            <ac:spMk id="17" creationId="{9E783271-D409-4404-B750-010856D3E1F6}"/>
          </ac:spMkLst>
        </pc:spChg>
        <pc:spChg chg="add del mod">
          <ac:chgData name="Raquel Encinas" userId="a3e41fcd-6e3c-4c0b-aebb-42484b99fa60" providerId="ADAL" clId="{8E3FCB20-AB50-438C-87B8-77D4EADC11BC}" dt="2022-02-16T14:52:35.429" v="5544" actId="478"/>
          <ac:spMkLst>
            <pc:docMk/>
            <pc:sldMk cId="3385653688" sldId="3458"/>
            <ac:spMk id="18" creationId="{7B73B03A-3E35-4EDD-90FF-BD9A1F284C8E}"/>
          </ac:spMkLst>
        </pc:spChg>
        <pc:spChg chg="add mod">
          <ac:chgData name="Raquel Encinas" userId="a3e41fcd-6e3c-4c0b-aebb-42484b99fa60" providerId="ADAL" clId="{8E3FCB20-AB50-438C-87B8-77D4EADC11BC}" dt="2022-02-17T07:27:33.152" v="5778" actId="1076"/>
          <ac:spMkLst>
            <pc:docMk/>
            <pc:sldMk cId="3385653688" sldId="3458"/>
            <ac:spMk id="19" creationId="{F2EC4810-2DC1-49EA-BF35-63B0F5C34E6E}"/>
          </ac:spMkLst>
        </pc:spChg>
        <pc:spChg chg="add del mod">
          <ac:chgData name="Raquel Encinas" userId="a3e41fcd-6e3c-4c0b-aebb-42484b99fa60" providerId="ADAL" clId="{8E3FCB20-AB50-438C-87B8-77D4EADC11BC}" dt="2022-02-16T14:46:37.991" v="5529" actId="478"/>
          <ac:spMkLst>
            <pc:docMk/>
            <pc:sldMk cId="3385653688" sldId="3458"/>
            <ac:spMk id="20" creationId="{13205CB7-568F-4944-9E76-B4520118A15D}"/>
          </ac:spMkLst>
        </pc:spChg>
        <pc:spChg chg="add mod">
          <ac:chgData name="Raquel Encinas" userId="a3e41fcd-6e3c-4c0b-aebb-42484b99fa60" providerId="ADAL" clId="{8E3FCB20-AB50-438C-87B8-77D4EADC11BC}" dt="2022-02-17T07:27:28.760" v="5777" actId="1076"/>
          <ac:spMkLst>
            <pc:docMk/>
            <pc:sldMk cId="3385653688" sldId="3458"/>
            <ac:spMk id="21" creationId="{F86CE62C-E75B-484F-BB18-FCDC3D830640}"/>
          </ac:spMkLst>
        </pc:spChg>
        <pc:spChg chg="add mod">
          <ac:chgData name="Raquel Encinas" userId="a3e41fcd-6e3c-4c0b-aebb-42484b99fa60" providerId="ADAL" clId="{8E3FCB20-AB50-438C-87B8-77D4EADC11BC}" dt="2022-02-17T11:57:16.695" v="8384"/>
          <ac:spMkLst>
            <pc:docMk/>
            <pc:sldMk cId="3385653688" sldId="3458"/>
            <ac:spMk id="22" creationId="{2E9592F0-55F0-40A5-BDED-76E181D10E9A}"/>
          </ac:spMkLst>
        </pc:spChg>
        <pc:spChg chg="add del mod">
          <ac:chgData name="Raquel Encinas" userId="a3e41fcd-6e3c-4c0b-aebb-42484b99fa60" providerId="ADAL" clId="{8E3FCB20-AB50-438C-87B8-77D4EADC11BC}" dt="2022-02-16T14:44:04.393" v="5512" actId="478"/>
          <ac:spMkLst>
            <pc:docMk/>
            <pc:sldMk cId="3385653688" sldId="3458"/>
            <ac:spMk id="22" creationId="{3EAB9794-C749-49E6-94C0-C70DD1ABAA1A}"/>
          </ac:spMkLst>
        </pc:spChg>
        <pc:spChg chg="add mod">
          <ac:chgData name="Raquel Encinas" userId="a3e41fcd-6e3c-4c0b-aebb-42484b99fa60" providerId="ADAL" clId="{8E3FCB20-AB50-438C-87B8-77D4EADC11BC}" dt="2022-02-17T07:27:22.554" v="5776" actId="1076"/>
          <ac:spMkLst>
            <pc:docMk/>
            <pc:sldMk cId="3385653688" sldId="3458"/>
            <ac:spMk id="23" creationId="{E650D5AC-3230-4F8C-9425-8C63E1BFABA2}"/>
          </ac:spMkLst>
        </pc:spChg>
        <pc:spChg chg="add del mod">
          <ac:chgData name="Raquel Encinas" userId="a3e41fcd-6e3c-4c0b-aebb-42484b99fa60" providerId="ADAL" clId="{8E3FCB20-AB50-438C-87B8-77D4EADC11BC}" dt="2022-02-16T14:41:28.238" v="5494" actId="478"/>
          <ac:spMkLst>
            <pc:docMk/>
            <pc:sldMk cId="3385653688" sldId="3458"/>
            <ac:spMk id="24" creationId="{FD7BC7A5-D6ED-48DF-B9CC-12D2CCFF540B}"/>
          </ac:spMkLst>
        </pc:spChg>
        <pc:spChg chg="add mod">
          <ac:chgData name="Raquel Encinas" userId="a3e41fcd-6e3c-4c0b-aebb-42484b99fa60" providerId="ADAL" clId="{8E3FCB20-AB50-438C-87B8-77D4EADC11BC}" dt="2022-02-17T07:35:52.865" v="5855" actId="113"/>
          <ac:spMkLst>
            <pc:docMk/>
            <pc:sldMk cId="3385653688" sldId="3458"/>
            <ac:spMk id="25" creationId="{8771C881-C21B-4379-8ED0-211D1621ECFA}"/>
          </ac:spMkLst>
        </pc:spChg>
        <pc:spChg chg="add mod">
          <ac:chgData name="Raquel Encinas" userId="a3e41fcd-6e3c-4c0b-aebb-42484b99fa60" providerId="ADAL" clId="{8E3FCB20-AB50-438C-87B8-77D4EADC11BC}" dt="2022-02-17T07:35:54.628" v="5856" actId="113"/>
          <ac:spMkLst>
            <pc:docMk/>
            <pc:sldMk cId="3385653688" sldId="3458"/>
            <ac:spMk id="26" creationId="{47BD2032-4EDF-45CD-95A5-560956282736}"/>
          </ac:spMkLst>
        </pc:spChg>
        <pc:spChg chg="add mod">
          <ac:chgData name="Raquel Encinas" userId="a3e41fcd-6e3c-4c0b-aebb-42484b99fa60" providerId="ADAL" clId="{8E3FCB20-AB50-438C-87B8-77D4EADC11BC}" dt="2022-02-17T07:26:39.684" v="5764" actId="1038"/>
          <ac:spMkLst>
            <pc:docMk/>
            <pc:sldMk cId="3385653688" sldId="3458"/>
            <ac:spMk id="27" creationId="{E629A49C-A977-4CF2-9977-EE3BFFFB2F36}"/>
          </ac:spMkLst>
        </pc:spChg>
        <pc:spChg chg="add mod">
          <ac:chgData name="Raquel Encinas" userId="a3e41fcd-6e3c-4c0b-aebb-42484b99fa60" providerId="ADAL" clId="{8E3FCB20-AB50-438C-87B8-77D4EADC11BC}" dt="2022-02-17T07:35:56.120" v="5857" actId="113"/>
          <ac:spMkLst>
            <pc:docMk/>
            <pc:sldMk cId="3385653688" sldId="3458"/>
            <ac:spMk id="28" creationId="{5F8211F0-7E6A-4E57-9BAF-7A877E5B209C}"/>
          </ac:spMkLst>
        </pc:spChg>
        <pc:spChg chg="add mod">
          <ac:chgData name="Raquel Encinas" userId="a3e41fcd-6e3c-4c0b-aebb-42484b99fa60" providerId="ADAL" clId="{8E3FCB20-AB50-438C-87B8-77D4EADC11BC}" dt="2022-02-17T07:35:57.400" v="5858" actId="113"/>
          <ac:spMkLst>
            <pc:docMk/>
            <pc:sldMk cId="3385653688" sldId="3458"/>
            <ac:spMk id="29" creationId="{6CAC98BD-D2E2-4342-9FF9-0268F69EF664}"/>
          </ac:spMkLst>
        </pc:spChg>
        <pc:spChg chg="add del mod">
          <ac:chgData name="Raquel Encinas" userId="a3e41fcd-6e3c-4c0b-aebb-42484b99fa60" providerId="ADAL" clId="{8E3FCB20-AB50-438C-87B8-77D4EADC11BC}" dt="2022-02-17T07:23:32.368" v="5682" actId="478"/>
          <ac:spMkLst>
            <pc:docMk/>
            <pc:sldMk cId="3385653688" sldId="3458"/>
            <ac:spMk id="30" creationId="{B2F46CDC-BC0C-4E62-B260-974E7504DB30}"/>
          </ac:spMkLst>
        </pc:spChg>
        <pc:spChg chg="del mod">
          <ac:chgData name="Raquel Encinas" userId="a3e41fcd-6e3c-4c0b-aebb-42484b99fa60" providerId="ADAL" clId="{8E3FCB20-AB50-438C-87B8-77D4EADC11BC}" dt="2022-02-17T11:57:10.431" v="8381" actId="21"/>
          <ac:spMkLst>
            <pc:docMk/>
            <pc:sldMk cId="3385653688" sldId="3458"/>
            <ac:spMk id="37" creationId="{6F3E16D4-5BAD-4D11-AE57-61B7DD6B380C}"/>
          </ac:spMkLst>
        </pc:spChg>
        <pc:graphicFrameChg chg="add mod modGraphic">
          <ac:chgData name="Raquel Encinas" userId="a3e41fcd-6e3c-4c0b-aebb-42484b99fa60" providerId="ADAL" clId="{8E3FCB20-AB50-438C-87B8-77D4EADC11BC}" dt="2022-02-17T08:02:29.246" v="6301" actId="1076"/>
          <ac:graphicFrameMkLst>
            <pc:docMk/>
            <pc:sldMk cId="3385653688" sldId="3458"/>
            <ac:graphicFrameMk id="10" creationId="{EBDBA9E4-0408-4F34-A409-7EA161CA470C}"/>
          </ac:graphicFrameMkLst>
        </pc:graphicFrameChg>
        <pc:graphicFrameChg chg="del">
          <ac:chgData name="Raquel Encinas" userId="a3e41fcd-6e3c-4c0b-aebb-42484b99fa60" providerId="ADAL" clId="{8E3FCB20-AB50-438C-87B8-77D4EADC11BC}" dt="2022-02-15T12:57:47.357" v="401" actId="478"/>
          <ac:graphicFrameMkLst>
            <pc:docMk/>
            <pc:sldMk cId="3385653688" sldId="3458"/>
            <ac:graphicFrameMk id="13" creationId="{B1E41372-8820-4872-8139-CF7521EA7496}"/>
          </ac:graphicFrameMkLst>
        </pc:graphicFrameChg>
        <pc:graphicFrameChg chg="del">
          <ac:chgData name="Raquel Encinas" userId="a3e41fcd-6e3c-4c0b-aebb-42484b99fa60" providerId="ADAL" clId="{8E3FCB20-AB50-438C-87B8-77D4EADC11BC}" dt="2022-02-15T12:57:47.357" v="401" actId="478"/>
          <ac:graphicFrameMkLst>
            <pc:docMk/>
            <pc:sldMk cId="3385653688" sldId="3458"/>
            <ac:graphicFrameMk id="14" creationId="{01D12CEA-D9FE-4D7B-8644-C74501F9F21B}"/>
          </ac:graphicFrameMkLst>
        </pc:graphicFrameChg>
        <pc:graphicFrameChg chg="add mod modGraphic">
          <ac:chgData name="Raquel Encinas" userId="a3e41fcd-6e3c-4c0b-aebb-42484b99fa60" providerId="ADAL" clId="{8E3FCB20-AB50-438C-87B8-77D4EADC11BC}" dt="2022-02-17T08:02:39.015" v="6303" actId="14100"/>
          <ac:graphicFrameMkLst>
            <pc:docMk/>
            <pc:sldMk cId="3385653688" sldId="3458"/>
            <ac:graphicFrameMk id="16" creationId="{2F94D5EA-F7D5-43FD-AD02-67615A43139E}"/>
          </ac:graphicFrameMkLst>
        </pc:graphicFrameChg>
        <pc:graphicFrameChg chg="add mod">
          <ac:chgData name="Raquel Encinas" userId="a3e41fcd-6e3c-4c0b-aebb-42484b99fa60" providerId="ADAL" clId="{8E3FCB20-AB50-438C-87B8-77D4EADC11BC}" dt="2022-02-17T07:25:57.650" v="5756" actId="12788"/>
          <ac:graphicFrameMkLst>
            <pc:docMk/>
            <pc:sldMk cId="3385653688" sldId="3458"/>
            <ac:graphicFrameMk id="31" creationId="{99CD9452-F35D-4039-8675-D24884F60763}"/>
          </ac:graphicFrameMkLst>
        </pc:graphicFrameChg>
        <pc:graphicFrameChg chg="add mod">
          <ac:chgData name="Raquel Encinas" userId="a3e41fcd-6e3c-4c0b-aebb-42484b99fa60" providerId="ADAL" clId="{8E3FCB20-AB50-438C-87B8-77D4EADC11BC}" dt="2022-02-17T07:26:16.121" v="5757" actId="1076"/>
          <ac:graphicFrameMkLst>
            <pc:docMk/>
            <pc:sldMk cId="3385653688" sldId="3458"/>
            <ac:graphicFrameMk id="32" creationId="{4605F0A5-C164-4C38-9A3D-5B4D6803E436}"/>
          </ac:graphicFrameMkLst>
        </pc:graphicFrameChg>
        <pc:graphicFrameChg chg="add mod">
          <ac:chgData name="Raquel Encinas" userId="a3e41fcd-6e3c-4c0b-aebb-42484b99fa60" providerId="ADAL" clId="{8E3FCB20-AB50-438C-87B8-77D4EADC11BC}" dt="2022-02-17T08:29:56.621" v="6418" actId="14100"/>
          <ac:graphicFrameMkLst>
            <pc:docMk/>
            <pc:sldMk cId="3385653688" sldId="3458"/>
            <ac:graphicFrameMk id="33" creationId="{89C6060B-58B9-45CE-AD4B-F5AF60629D5C}"/>
          </ac:graphicFrameMkLst>
        </pc:graphicFrameChg>
        <pc:graphicFrameChg chg="add mod">
          <ac:chgData name="Raquel Encinas" userId="a3e41fcd-6e3c-4c0b-aebb-42484b99fa60" providerId="ADAL" clId="{8E3FCB20-AB50-438C-87B8-77D4EADC11BC}" dt="2022-02-17T07:26:24.979" v="5759" actId="1076"/>
          <ac:graphicFrameMkLst>
            <pc:docMk/>
            <pc:sldMk cId="3385653688" sldId="3458"/>
            <ac:graphicFrameMk id="34" creationId="{A29C5677-F616-42B4-9FD8-B9065753034D}"/>
          </ac:graphicFrameMkLst>
        </pc:graphicFrameChg>
        <pc:graphicFrameChg chg="add mod">
          <ac:chgData name="Raquel Encinas" userId="a3e41fcd-6e3c-4c0b-aebb-42484b99fa60" providerId="ADAL" clId="{8E3FCB20-AB50-438C-87B8-77D4EADC11BC}" dt="2022-02-17T07:28:16.837" v="5781" actId="14100"/>
          <ac:graphicFrameMkLst>
            <pc:docMk/>
            <pc:sldMk cId="3385653688" sldId="3458"/>
            <ac:graphicFrameMk id="35" creationId="{E9C50CA2-D3B0-4310-8ECB-D84E3789CB1A}"/>
          </ac:graphicFrameMkLst>
        </pc:graphicFrameChg>
      </pc:sldChg>
      <pc:sldChg chg="delSp modSp add del mod modClrScheme chgLayout">
        <pc:chgData name="Raquel Encinas" userId="a3e41fcd-6e3c-4c0b-aebb-42484b99fa60" providerId="ADAL" clId="{8E3FCB20-AB50-438C-87B8-77D4EADC11BC}" dt="2022-02-16T08:52:55.009" v="2134" actId="47"/>
        <pc:sldMkLst>
          <pc:docMk/>
          <pc:sldMk cId="229175410" sldId="3459"/>
        </pc:sldMkLst>
        <pc:spChg chg="del">
          <ac:chgData name="Raquel Encinas" userId="a3e41fcd-6e3c-4c0b-aebb-42484b99fa60" providerId="ADAL" clId="{8E3FCB20-AB50-438C-87B8-77D4EADC11BC}" dt="2022-02-15T15:16:18.014" v="1373" actId="478"/>
          <ac:spMkLst>
            <pc:docMk/>
            <pc:sldMk cId="229175410" sldId="3459"/>
            <ac:spMk id="8" creationId="{4A39FB36-E585-410B-8585-753C39E861F1}"/>
          </ac:spMkLst>
        </pc:spChg>
        <pc:spChg chg="del">
          <ac:chgData name="Raquel Encinas" userId="a3e41fcd-6e3c-4c0b-aebb-42484b99fa60" providerId="ADAL" clId="{8E3FCB20-AB50-438C-87B8-77D4EADC11BC}" dt="2022-02-15T15:16:18.014" v="1373" actId="478"/>
          <ac:spMkLst>
            <pc:docMk/>
            <pc:sldMk cId="229175410" sldId="3459"/>
            <ac:spMk id="9" creationId="{88A2024C-7FCC-41BC-BDA9-FBC49255D27C}"/>
          </ac:spMkLst>
        </pc:spChg>
        <pc:spChg chg="del mod">
          <ac:chgData name="Raquel Encinas" userId="a3e41fcd-6e3c-4c0b-aebb-42484b99fa60" providerId="ADAL" clId="{8E3FCB20-AB50-438C-87B8-77D4EADC11BC}" dt="2022-02-15T15:16:23.470" v="1375" actId="478"/>
          <ac:spMkLst>
            <pc:docMk/>
            <pc:sldMk cId="229175410" sldId="3459"/>
            <ac:spMk id="15" creationId="{56130464-9ECC-4F1A-9411-B2D597E50D64}"/>
          </ac:spMkLst>
        </pc:spChg>
        <pc:spChg chg="del">
          <ac:chgData name="Raquel Encinas" userId="a3e41fcd-6e3c-4c0b-aebb-42484b99fa60" providerId="ADAL" clId="{8E3FCB20-AB50-438C-87B8-77D4EADC11BC}" dt="2022-02-15T15:16:18.014" v="1373" actId="478"/>
          <ac:spMkLst>
            <pc:docMk/>
            <pc:sldMk cId="229175410" sldId="3459"/>
            <ac:spMk id="17" creationId="{9E783271-D409-4404-B750-010856D3E1F6}"/>
          </ac:spMkLst>
        </pc:spChg>
        <pc:spChg chg="del">
          <ac:chgData name="Raquel Encinas" userId="a3e41fcd-6e3c-4c0b-aebb-42484b99fa60" providerId="ADAL" clId="{8E3FCB20-AB50-438C-87B8-77D4EADC11BC}" dt="2022-02-15T15:16:18.014" v="1373" actId="478"/>
          <ac:spMkLst>
            <pc:docMk/>
            <pc:sldMk cId="229175410" sldId="3459"/>
            <ac:spMk id="18" creationId="{7B73B03A-3E35-4EDD-90FF-BD9A1F284C8E}"/>
          </ac:spMkLst>
        </pc:spChg>
        <pc:spChg chg="del">
          <ac:chgData name="Raquel Encinas" userId="a3e41fcd-6e3c-4c0b-aebb-42484b99fa60" providerId="ADAL" clId="{8E3FCB20-AB50-438C-87B8-77D4EADC11BC}" dt="2022-02-15T15:16:18.014" v="1373" actId="478"/>
          <ac:spMkLst>
            <pc:docMk/>
            <pc:sldMk cId="229175410" sldId="3459"/>
            <ac:spMk id="19" creationId="{F2EC4810-2DC1-49EA-BF35-63B0F5C34E6E}"/>
          </ac:spMkLst>
        </pc:spChg>
        <pc:spChg chg="del">
          <ac:chgData name="Raquel Encinas" userId="a3e41fcd-6e3c-4c0b-aebb-42484b99fa60" providerId="ADAL" clId="{8E3FCB20-AB50-438C-87B8-77D4EADC11BC}" dt="2022-02-15T15:16:18.014" v="1373" actId="478"/>
          <ac:spMkLst>
            <pc:docMk/>
            <pc:sldMk cId="229175410" sldId="3459"/>
            <ac:spMk id="20" creationId="{13205CB7-568F-4944-9E76-B4520118A15D}"/>
          </ac:spMkLst>
        </pc:spChg>
        <pc:spChg chg="del">
          <ac:chgData name="Raquel Encinas" userId="a3e41fcd-6e3c-4c0b-aebb-42484b99fa60" providerId="ADAL" clId="{8E3FCB20-AB50-438C-87B8-77D4EADC11BC}" dt="2022-02-15T15:16:18.014" v="1373" actId="478"/>
          <ac:spMkLst>
            <pc:docMk/>
            <pc:sldMk cId="229175410" sldId="3459"/>
            <ac:spMk id="21" creationId="{F86CE62C-E75B-484F-BB18-FCDC3D830640}"/>
          </ac:spMkLst>
        </pc:spChg>
        <pc:spChg chg="del">
          <ac:chgData name="Raquel Encinas" userId="a3e41fcd-6e3c-4c0b-aebb-42484b99fa60" providerId="ADAL" clId="{8E3FCB20-AB50-438C-87B8-77D4EADC11BC}" dt="2022-02-15T15:16:18.014" v="1373" actId="478"/>
          <ac:spMkLst>
            <pc:docMk/>
            <pc:sldMk cId="229175410" sldId="3459"/>
            <ac:spMk id="22" creationId="{3EAB9794-C749-49E6-94C0-C70DD1ABAA1A}"/>
          </ac:spMkLst>
        </pc:spChg>
        <pc:spChg chg="del">
          <ac:chgData name="Raquel Encinas" userId="a3e41fcd-6e3c-4c0b-aebb-42484b99fa60" providerId="ADAL" clId="{8E3FCB20-AB50-438C-87B8-77D4EADC11BC}" dt="2022-02-15T15:16:18.014" v="1373" actId="478"/>
          <ac:spMkLst>
            <pc:docMk/>
            <pc:sldMk cId="229175410" sldId="3459"/>
            <ac:spMk id="23" creationId="{E650D5AC-3230-4F8C-9425-8C63E1BFABA2}"/>
          </ac:spMkLst>
        </pc:spChg>
        <pc:spChg chg="del">
          <ac:chgData name="Raquel Encinas" userId="a3e41fcd-6e3c-4c0b-aebb-42484b99fa60" providerId="ADAL" clId="{8E3FCB20-AB50-438C-87B8-77D4EADC11BC}" dt="2022-02-15T15:16:18.014" v="1373" actId="478"/>
          <ac:spMkLst>
            <pc:docMk/>
            <pc:sldMk cId="229175410" sldId="3459"/>
            <ac:spMk id="24" creationId="{FD7BC7A5-D6ED-48DF-B9CC-12D2CCFF540B}"/>
          </ac:spMkLst>
        </pc:spChg>
        <pc:spChg chg="mod">
          <ac:chgData name="Raquel Encinas" userId="a3e41fcd-6e3c-4c0b-aebb-42484b99fa60" providerId="ADAL" clId="{8E3FCB20-AB50-438C-87B8-77D4EADC11BC}" dt="2022-02-15T15:16:30.164" v="1398" actId="20577"/>
          <ac:spMkLst>
            <pc:docMk/>
            <pc:sldMk cId="229175410" sldId="3459"/>
            <ac:spMk id="37" creationId="{6F3E16D4-5BAD-4D11-AE57-61B7DD6B380C}"/>
          </ac:spMkLst>
        </pc:spChg>
        <pc:graphicFrameChg chg="del">
          <ac:chgData name="Raquel Encinas" userId="a3e41fcd-6e3c-4c0b-aebb-42484b99fa60" providerId="ADAL" clId="{8E3FCB20-AB50-438C-87B8-77D4EADC11BC}" dt="2022-02-15T15:16:18.014" v="1373" actId="478"/>
          <ac:graphicFrameMkLst>
            <pc:docMk/>
            <pc:sldMk cId="229175410" sldId="3459"/>
            <ac:graphicFrameMk id="10" creationId="{EBDBA9E4-0408-4F34-A409-7EA161CA470C}"/>
          </ac:graphicFrameMkLst>
        </pc:graphicFrameChg>
        <pc:graphicFrameChg chg="del">
          <ac:chgData name="Raquel Encinas" userId="a3e41fcd-6e3c-4c0b-aebb-42484b99fa60" providerId="ADAL" clId="{8E3FCB20-AB50-438C-87B8-77D4EADC11BC}" dt="2022-02-15T15:16:18.014" v="1373" actId="478"/>
          <ac:graphicFrameMkLst>
            <pc:docMk/>
            <pc:sldMk cId="229175410" sldId="3459"/>
            <ac:graphicFrameMk id="16" creationId="{2F94D5EA-F7D5-43FD-AD02-67615A43139E}"/>
          </ac:graphicFrameMkLst>
        </pc:graphicFrameChg>
      </pc:sldChg>
      <pc:sldChg chg="addSp delSp modSp add mod modClrScheme chgLayout">
        <pc:chgData name="Raquel Encinas" userId="a3e41fcd-6e3c-4c0b-aebb-42484b99fa60" providerId="ADAL" clId="{8E3FCB20-AB50-438C-87B8-77D4EADC11BC}" dt="2022-02-16T08:44:22.282" v="1900" actId="207"/>
        <pc:sldMkLst>
          <pc:docMk/>
          <pc:sldMk cId="3458766385" sldId="3460"/>
        </pc:sldMkLst>
        <pc:spChg chg="add del mod ord">
          <ac:chgData name="Raquel Encinas" userId="a3e41fcd-6e3c-4c0b-aebb-42484b99fa60" providerId="ADAL" clId="{8E3FCB20-AB50-438C-87B8-77D4EADC11BC}" dt="2022-02-16T08:39:08.296" v="1830" actId="700"/>
          <ac:spMkLst>
            <pc:docMk/>
            <pc:sldMk cId="3458766385" sldId="3460"/>
            <ac:spMk id="2" creationId="{B9E98295-C72E-462C-8C4D-611910853181}"/>
          </ac:spMkLst>
        </pc:spChg>
        <pc:spChg chg="del">
          <ac:chgData name="Raquel Encinas" userId="a3e41fcd-6e3c-4c0b-aebb-42484b99fa60" providerId="ADAL" clId="{8E3FCB20-AB50-438C-87B8-77D4EADC11BC}" dt="2022-02-16T08:38:17.654" v="1786" actId="478"/>
          <ac:spMkLst>
            <pc:docMk/>
            <pc:sldMk cId="3458766385" sldId="3460"/>
            <ac:spMk id="4" creationId="{DE23E2AD-E777-4E6B-921E-0C413FD5A5CC}"/>
          </ac:spMkLst>
        </pc:spChg>
        <pc:spChg chg="add del mod ord">
          <ac:chgData name="Raquel Encinas" userId="a3e41fcd-6e3c-4c0b-aebb-42484b99fa60" providerId="ADAL" clId="{8E3FCB20-AB50-438C-87B8-77D4EADC11BC}" dt="2022-02-16T08:39:08.296" v="1830" actId="700"/>
          <ac:spMkLst>
            <pc:docMk/>
            <pc:sldMk cId="3458766385" sldId="3460"/>
            <ac:spMk id="5" creationId="{1A09AF64-AC72-43A6-B16B-82CED76E8388}"/>
          </ac:spMkLst>
        </pc:spChg>
        <pc:spChg chg="add del mod">
          <ac:chgData name="Raquel Encinas" userId="a3e41fcd-6e3c-4c0b-aebb-42484b99fa60" providerId="ADAL" clId="{8E3FCB20-AB50-438C-87B8-77D4EADC11BC}" dt="2022-02-16T08:44:22.282" v="1900" actId="207"/>
          <ac:spMkLst>
            <pc:docMk/>
            <pc:sldMk cId="3458766385" sldId="3460"/>
            <ac:spMk id="6" creationId="{B4FAF303-6325-4BF5-B7A6-CC0C09E62C9A}"/>
          </ac:spMkLst>
        </pc:spChg>
        <pc:spChg chg="del">
          <ac:chgData name="Raquel Encinas" userId="a3e41fcd-6e3c-4c0b-aebb-42484b99fa60" providerId="ADAL" clId="{8E3FCB20-AB50-438C-87B8-77D4EADC11BC}" dt="2022-02-16T08:38:16.786" v="1785" actId="478"/>
          <ac:spMkLst>
            <pc:docMk/>
            <pc:sldMk cId="3458766385" sldId="3460"/>
            <ac:spMk id="7" creationId="{A00632FF-E02C-46E7-AF9C-FF24BD1716E6}"/>
          </ac:spMkLst>
        </pc:spChg>
        <pc:spChg chg="mod">
          <ac:chgData name="Raquel Encinas" userId="a3e41fcd-6e3c-4c0b-aebb-42484b99fa60" providerId="ADAL" clId="{8E3FCB20-AB50-438C-87B8-77D4EADC11BC}" dt="2022-02-16T08:38:42.197" v="1825" actId="20577"/>
          <ac:spMkLst>
            <pc:docMk/>
            <pc:sldMk cId="3458766385" sldId="3460"/>
            <ac:spMk id="8" creationId="{EE866BFC-8D61-48BC-A869-4547A62C76A3}"/>
          </ac:spMkLst>
        </pc:spChg>
        <pc:spChg chg="add mod">
          <ac:chgData name="Raquel Encinas" userId="a3e41fcd-6e3c-4c0b-aebb-42484b99fa60" providerId="ADAL" clId="{8E3FCB20-AB50-438C-87B8-77D4EADC11BC}" dt="2022-02-16T08:42:44.708" v="1881" actId="14100"/>
          <ac:spMkLst>
            <pc:docMk/>
            <pc:sldMk cId="3458766385" sldId="3460"/>
            <ac:spMk id="9" creationId="{61BA4C47-A14A-4BF5-903A-38F6238CF47B}"/>
          </ac:spMkLst>
        </pc:spChg>
        <pc:spChg chg="add del mod ord">
          <ac:chgData name="Raquel Encinas" userId="a3e41fcd-6e3c-4c0b-aebb-42484b99fa60" providerId="ADAL" clId="{8E3FCB20-AB50-438C-87B8-77D4EADC11BC}" dt="2022-02-16T08:41:06.209" v="1856"/>
          <ac:spMkLst>
            <pc:docMk/>
            <pc:sldMk cId="3458766385" sldId="3460"/>
            <ac:spMk id="11" creationId="{7582A036-EA46-49CD-AB9F-57AE95464A02}"/>
          </ac:spMkLst>
        </pc:spChg>
        <pc:spChg chg="add del mod ord">
          <ac:chgData name="Raquel Encinas" userId="a3e41fcd-6e3c-4c0b-aebb-42484b99fa60" providerId="ADAL" clId="{8E3FCB20-AB50-438C-87B8-77D4EADC11BC}" dt="2022-02-16T08:41:54.524" v="1867" actId="478"/>
          <ac:spMkLst>
            <pc:docMk/>
            <pc:sldMk cId="3458766385" sldId="3460"/>
            <ac:spMk id="12" creationId="{EDB3F600-6F17-469B-97C5-4029F84AC9F8}"/>
          </ac:spMkLst>
        </pc:spChg>
        <pc:spChg chg="add del mod ord">
          <ac:chgData name="Raquel Encinas" userId="a3e41fcd-6e3c-4c0b-aebb-42484b99fa60" providerId="ADAL" clId="{8E3FCB20-AB50-438C-87B8-77D4EADC11BC}" dt="2022-02-16T08:41:56.777" v="1868" actId="478"/>
          <ac:spMkLst>
            <pc:docMk/>
            <pc:sldMk cId="3458766385" sldId="3460"/>
            <ac:spMk id="13" creationId="{80FD2C2E-E78A-4A03-9F0A-FC1313AE83B3}"/>
          </ac:spMkLst>
        </pc:spChg>
        <pc:spChg chg="add del mod ord">
          <ac:chgData name="Raquel Encinas" userId="a3e41fcd-6e3c-4c0b-aebb-42484b99fa60" providerId="ADAL" clId="{8E3FCB20-AB50-438C-87B8-77D4EADC11BC}" dt="2022-02-16T08:42:00.578" v="1869" actId="478"/>
          <ac:spMkLst>
            <pc:docMk/>
            <pc:sldMk cId="3458766385" sldId="3460"/>
            <ac:spMk id="14" creationId="{8A4358DB-7B6C-4CFF-BFBA-0536C330899E}"/>
          </ac:spMkLst>
        </pc:spChg>
        <pc:spChg chg="add del mod">
          <ac:chgData name="Raquel Encinas" userId="a3e41fcd-6e3c-4c0b-aebb-42484b99fa60" providerId="ADAL" clId="{8E3FCB20-AB50-438C-87B8-77D4EADC11BC}" dt="2022-02-16T08:43:43.784" v="1893"/>
          <ac:spMkLst>
            <pc:docMk/>
            <pc:sldMk cId="3458766385" sldId="3460"/>
            <ac:spMk id="15" creationId="{FFE81C33-8965-46F3-891C-BA48F54F371E}"/>
          </ac:spMkLst>
        </pc:spChg>
        <pc:spChg chg="add del mod">
          <ac:chgData name="Raquel Encinas" userId="a3e41fcd-6e3c-4c0b-aebb-42484b99fa60" providerId="ADAL" clId="{8E3FCB20-AB50-438C-87B8-77D4EADC11BC}" dt="2022-02-16T08:43:43.784" v="1893"/>
          <ac:spMkLst>
            <pc:docMk/>
            <pc:sldMk cId="3458766385" sldId="3460"/>
            <ac:spMk id="16" creationId="{023D30AF-1C51-4F60-9ABF-F6D4D9162727}"/>
          </ac:spMkLst>
        </pc:spChg>
        <pc:spChg chg="add del mod">
          <ac:chgData name="Raquel Encinas" userId="a3e41fcd-6e3c-4c0b-aebb-42484b99fa60" providerId="ADAL" clId="{8E3FCB20-AB50-438C-87B8-77D4EADC11BC}" dt="2022-02-16T08:43:43.784" v="1893"/>
          <ac:spMkLst>
            <pc:docMk/>
            <pc:sldMk cId="3458766385" sldId="3460"/>
            <ac:spMk id="17" creationId="{44D6CC09-3057-47CA-B2DB-BC0CE6B6CA8B}"/>
          </ac:spMkLst>
        </pc:spChg>
        <pc:spChg chg="add del mod">
          <ac:chgData name="Raquel Encinas" userId="a3e41fcd-6e3c-4c0b-aebb-42484b99fa60" providerId="ADAL" clId="{8E3FCB20-AB50-438C-87B8-77D4EADC11BC}" dt="2022-02-16T08:43:43.784" v="1893"/>
          <ac:spMkLst>
            <pc:docMk/>
            <pc:sldMk cId="3458766385" sldId="3460"/>
            <ac:spMk id="18" creationId="{DBA9CF6F-3515-4703-900D-AED8C4E1CF8C}"/>
          </ac:spMkLst>
        </pc:spChg>
        <pc:picChg chg="del">
          <ac:chgData name="Raquel Encinas" userId="a3e41fcd-6e3c-4c0b-aebb-42484b99fa60" providerId="ADAL" clId="{8E3FCB20-AB50-438C-87B8-77D4EADC11BC}" dt="2022-02-16T08:38:15.366" v="1784" actId="478"/>
          <ac:picMkLst>
            <pc:docMk/>
            <pc:sldMk cId="3458766385" sldId="3460"/>
            <ac:picMk id="3" creationId="{65A75AD4-92C3-4DC6-AD1F-583B78301E6E}"/>
          </ac:picMkLst>
        </pc:picChg>
        <pc:picChg chg="add mod">
          <ac:chgData name="Raquel Encinas" userId="a3e41fcd-6e3c-4c0b-aebb-42484b99fa60" providerId="ADAL" clId="{8E3FCB20-AB50-438C-87B8-77D4EADC11BC}" dt="2022-02-16T08:42:31.800" v="1879" actId="1076"/>
          <ac:picMkLst>
            <pc:docMk/>
            <pc:sldMk cId="3458766385" sldId="3460"/>
            <ac:picMk id="10" creationId="{68076A4F-5E8E-4A9B-B7DC-C32E8BFB053D}"/>
          </ac:picMkLst>
        </pc:picChg>
      </pc:sldChg>
      <pc:sldChg chg="addSp delSp modSp add del mod modClrScheme chgLayout">
        <pc:chgData name="Raquel Encinas" userId="a3e41fcd-6e3c-4c0b-aebb-42484b99fa60" providerId="ADAL" clId="{8E3FCB20-AB50-438C-87B8-77D4EADC11BC}" dt="2022-02-16T08:55:17.271" v="2145" actId="47"/>
        <pc:sldMkLst>
          <pc:docMk/>
          <pc:sldMk cId="2268937668" sldId="3461"/>
        </pc:sldMkLst>
        <pc:spChg chg="del">
          <ac:chgData name="Raquel Encinas" userId="a3e41fcd-6e3c-4c0b-aebb-42484b99fa60" providerId="ADAL" clId="{8E3FCB20-AB50-438C-87B8-77D4EADC11BC}" dt="2022-02-16T08:43:07.235" v="1884" actId="478"/>
          <ac:spMkLst>
            <pc:docMk/>
            <pc:sldMk cId="2268937668" sldId="3461"/>
            <ac:spMk id="6" creationId="{B4FAF303-6325-4BF5-B7A6-CC0C09E62C9A}"/>
          </ac:spMkLst>
        </pc:spChg>
        <pc:spChg chg="add del mod">
          <ac:chgData name="Raquel Encinas" userId="a3e41fcd-6e3c-4c0b-aebb-42484b99fa60" providerId="ADAL" clId="{8E3FCB20-AB50-438C-87B8-77D4EADC11BC}" dt="2022-02-16T08:43:40.253" v="1891" actId="21"/>
          <ac:spMkLst>
            <pc:docMk/>
            <pc:sldMk cId="2268937668" sldId="3461"/>
            <ac:spMk id="7" creationId="{1B1D1553-9A2B-49B2-B580-413435F59CE1}"/>
          </ac:spMkLst>
        </pc:spChg>
        <pc:spChg chg="mod">
          <ac:chgData name="Raquel Encinas" userId="a3e41fcd-6e3c-4c0b-aebb-42484b99fa60" providerId="ADAL" clId="{8E3FCB20-AB50-438C-87B8-77D4EADC11BC}" dt="2022-02-16T08:43:19.179" v="1888"/>
          <ac:spMkLst>
            <pc:docMk/>
            <pc:sldMk cId="2268937668" sldId="3461"/>
            <ac:spMk id="8" creationId="{EE866BFC-8D61-48BC-A869-4547A62C76A3}"/>
          </ac:spMkLst>
        </pc:spChg>
        <pc:spChg chg="add del mod">
          <ac:chgData name="Raquel Encinas" userId="a3e41fcd-6e3c-4c0b-aebb-42484b99fa60" providerId="ADAL" clId="{8E3FCB20-AB50-438C-87B8-77D4EADC11BC}" dt="2022-02-16T08:43:40.253" v="1891" actId="21"/>
          <ac:spMkLst>
            <pc:docMk/>
            <pc:sldMk cId="2268937668" sldId="3461"/>
            <ac:spMk id="11" creationId="{A07211EE-CCDB-4A39-ACA8-AE414C6B49BA}"/>
          </ac:spMkLst>
        </pc:spChg>
        <pc:spChg chg="add del mod">
          <ac:chgData name="Raquel Encinas" userId="a3e41fcd-6e3c-4c0b-aebb-42484b99fa60" providerId="ADAL" clId="{8E3FCB20-AB50-438C-87B8-77D4EADC11BC}" dt="2022-02-16T08:43:40.253" v="1891" actId="21"/>
          <ac:spMkLst>
            <pc:docMk/>
            <pc:sldMk cId="2268937668" sldId="3461"/>
            <ac:spMk id="12" creationId="{3ACFDF15-5049-4990-A7AB-3B0AC7ED4A53}"/>
          </ac:spMkLst>
        </pc:spChg>
        <pc:spChg chg="add del mod">
          <ac:chgData name="Raquel Encinas" userId="a3e41fcd-6e3c-4c0b-aebb-42484b99fa60" providerId="ADAL" clId="{8E3FCB20-AB50-438C-87B8-77D4EADC11BC}" dt="2022-02-16T08:43:40.253" v="1891" actId="21"/>
          <ac:spMkLst>
            <pc:docMk/>
            <pc:sldMk cId="2268937668" sldId="3461"/>
            <ac:spMk id="13" creationId="{DFBB8C74-A8CE-459B-B403-3BF2B44EAB28}"/>
          </ac:spMkLst>
        </pc:spChg>
        <pc:spChg chg="add del mod">
          <ac:chgData name="Raquel Encinas" userId="a3e41fcd-6e3c-4c0b-aebb-42484b99fa60" providerId="ADAL" clId="{8E3FCB20-AB50-438C-87B8-77D4EADC11BC}" dt="2022-02-16T08:43:51.518" v="1896" actId="478"/>
          <ac:spMkLst>
            <pc:docMk/>
            <pc:sldMk cId="2268937668" sldId="3461"/>
            <ac:spMk id="14" creationId="{9ECCA53E-4929-4A96-A707-9F9BEFBA5A41}"/>
          </ac:spMkLst>
        </pc:spChg>
        <pc:spChg chg="add mod">
          <ac:chgData name="Raquel Encinas" userId="a3e41fcd-6e3c-4c0b-aebb-42484b99fa60" providerId="ADAL" clId="{8E3FCB20-AB50-438C-87B8-77D4EADC11BC}" dt="2022-02-16T08:45:10.754" v="1911" actId="1076"/>
          <ac:spMkLst>
            <pc:docMk/>
            <pc:sldMk cId="2268937668" sldId="3461"/>
            <ac:spMk id="15" creationId="{287CB045-8F5A-4221-A869-12BA3577AAFC}"/>
          </ac:spMkLst>
        </pc:spChg>
        <pc:spChg chg="add mod">
          <ac:chgData name="Raquel Encinas" userId="a3e41fcd-6e3c-4c0b-aebb-42484b99fa60" providerId="ADAL" clId="{8E3FCB20-AB50-438C-87B8-77D4EADC11BC}" dt="2022-02-16T08:45:12.207" v="1912" actId="1076"/>
          <ac:spMkLst>
            <pc:docMk/>
            <pc:sldMk cId="2268937668" sldId="3461"/>
            <ac:spMk id="16" creationId="{A24A9C6C-6628-43CC-B1B6-86B5CB4AB4C4}"/>
          </ac:spMkLst>
        </pc:spChg>
        <pc:spChg chg="add mod">
          <ac:chgData name="Raquel Encinas" userId="a3e41fcd-6e3c-4c0b-aebb-42484b99fa60" providerId="ADAL" clId="{8E3FCB20-AB50-438C-87B8-77D4EADC11BC}" dt="2022-02-16T08:45:09.049" v="1910" actId="1076"/>
          <ac:spMkLst>
            <pc:docMk/>
            <pc:sldMk cId="2268937668" sldId="3461"/>
            <ac:spMk id="17" creationId="{E79E3EF7-2C7E-4039-99A7-94A761F89D6C}"/>
          </ac:spMkLst>
        </pc:spChg>
        <pc:picChg chg="del">
          <ac:chgData name="Raquel Encinas" userId="a3e41fcd-6e3c-4c0b-aebb-42484b99fa60" providerId="ADAL" clId="{8E3FCB20-AB50-438C-87B8-77D4EADC11BC}" dt="2022-02-16T08:43:08.005" v="1885" actId="478"/>
          <ac:picMkLst>
            <pc:docMk/>
            <pc:sldMk cId="2268937668" sldId="3461"/>
            <ac:picMk id="10" creationId="{68076A4F-5E8E-4A9B-B7DC-C32E8BFB053D}"/>
          </ac:picMkLst>
        </pc:picChg>
      </pc:sldChg>
      <pc:sldChg chg="delSp modSp add del mod ord">
        <pc:chgData name="Raquel Encinas" userId="a3e41fcd-6e3c-4c0b-aebb-42484b99fa60" providerId="ADAL" clId="{8E3FCB20-AB50-438C-87B8-77D4EADC11BC}" dt="2022-02-16T09:46:33.420" v="2584" actId="47"/>
        <pc:sldMkLst>
          <pc:docMk/>
          <pc:sldMk cId="4169230454" sldId="3462"/>
        </pc:sldMkLst>
        <pc:spChg chg="del">
          <ac:chgData name="Raquel Encinas" userId="a3e41fcd-6e3c-4c0b-aebb-42484b99fa60" providerId="ADAL" clId="{8E3FCB20-AB50-438C-87B8-77D4EADC11BC}" dt="2022-02-16T08:50:43.744" v="2033" actId="478"/>
          <ac:spMkLst>
            <pc:docMk/>
            <pc:sldMk cId="4169230454" sldId="3462"/>
            <ac:spMk id="9" creationId="{35773185-7373-46C7-947E-88D65875C697}"/>
          </ac:spMkLst>
        </pc:spChg>
        <pc:spChg chg="del">
          <ac:chgData name="Raquel Encinas" userId="a3e41fcd-6e3c-4c0b-aebb-42484b99fa60" providerId="ADAL" clId="{8E3FCB20-AB50-438C-87B8-77D4EADC11BC}" dt="2022-02-16T08:50:41.697" v="2032" actId="478"/>
          <ac:spMkLst>
            <pc:docMk/>
            <pc:sldMk cId="4169230454" sldId="3462"/>
            <ac:spMk id="10" creationId="{BD165339-22CF-4417-A122-6547DF66FCAD}"/>
          </ac:spMkLst>
        </pc:spChg>
        <pc:spChg chg="del">
          <ac:chgData name="Raquel Encinas" userId="a3e41fcd-6e3c-4c0b-aebb-42484b99fa60" providerId="ADAL" clId="{8E3FCB20-AB50-438C-87B8-77D4EADC11BC}" dt="2022-02-16T08:50:41.697" v="2032" actId="478"/>
          <ac:spMkLst>
            <pc:docMk/>
            <pc:sldMk cId="4169230454" sldId="3462"/>
            <ac:spMk id="11" creationId="{8B3BC9F6-2CE5-43A0-B31B-A8118EE11CD7}"/>
          </ac:spMkLst>
        </pc:spChg>
        <pc:spChg chg="del">
          <ac:chgData name="Raquel Encinas" userId="a3e41fcd-6e3c-4c0b-aebb-42484b99fa60" providerId="ADAL" clId="{8E3FCB20-AB50-438C-87B8-77D4EADC11BC}" dt="2022-02-16T08:50:39.305" v="2031" actId="478"/>
          <ac:spMkLst>
            <pc:docMk/>
            <pc:sldMk cId="4169230454" sldId="3462"/>
            <ac:spMk id="16" creationId="{FA70A038-5ECC-4055-9626-14023D634A7B}"/>
          </ac:spMkLst>
        </pc:spChg>
        <pc:spChg chg="del">
          <ac:chgData name="Raquel Encinas" userId="a3e41fcd-6e3c-4c0b-aebb-42484b99fa60" providerId="ADAL" clId="{8E3FCB20-AB50-438C-87B8-77D4EADC11BC}" dt="2022-02-16T08:50:41.697" v="2032" actId="478"/>
          <ac:spMkLst>
            <pc:docMk/>
            <pc:sldMk cId="4169230454" sldId="3462"/>
            <ac:spMk id="17" creationId="{09F0DEF1-1EDF-4E13-B14E-89EA8EB68540}"/>
          </ac:spMkLst>
        </pc:spChg>
        <pc:spChg chg="del">
          <ac:chgData name="Raquel Encinas" userId="a3e41fcd-6e3c-4c0b-aebb-42484b99fa60" providerId="ADAL" clId="{8E3FCB20-AB50-438C-87B8-77D4EADC11BC}" dt="2022-02-16T08:50:41.697" v="2032" actId="478"/>
          <ac:spMkLst>
            <pc:docMk/>
            <pc:sldMk cId="4169230454" sldId="3462"/>
            <ac:spMk id="18" creationId="{A6AA5A56-1AC0-4E02-A2E4-1E41243DEA74}"/>
          </ac:spMkLst>
        </pc:spChg>
        <pc:spChg chg="mod">
          <ac:chgData name="Raquel Encinas" userId="a3e41fcd-6e3c-4c0b-aebb-42484b99fa60" providerId="ADAL" clId="{8E3FCB20-AB50-438C-87B8-77D4EADC11BC}" dt="2022-02-16T08:50:51.409" v="2056" actId="20577"/>
          <ac:spMkLst>
            <pc:docMk/>
            <pc:sldMk cId="4169230454" sldId="3462"/>
            <ac:spMk id="37" creationId="{6F3E16D4-5BAD-4D11-AE57-61B7DD6B380C}"/>
          </ac:spMkLst>
        </pc:spChg>
      </pc:sldChg>
      <pc:sldChg chg="modSp add del mod ord">
        <pc:chgData name="Raquel Encinas" userId="a3e41fcd-6e3c-4c0b-aebb-42484b99fa60" providerId="ADAL" clId="{8E3FCB20-AB50-438C-87B8-77D4EADC11BC}" dt="2022-02-16T09:46:31.385" v="2583" actId="47"/>
        <pc:sldMkLst>
          <pc:docMk/>
          <pc:sldMk cId="2567659719" sldId="3463"/>
        </pc:sldMkLst>
        <pc:spChg chg="mod">
          <ac:chgData name="Raquel Encinas" userId="a3e41fcd-6e3c-4c0b-aebb-42484b99fa60" providerId="ADAL" clId="{8E3FCB20-AB50-438C-87B8-77D4EADC11BC}" dt="2022-02-16T08:50:59.678" v="2082" actId="20577"/>
          <ac:spMkLst>
            <pc:docMk/>
            <pc:sldMk cId="2567659719" sldId="3463"/>
            <ac:spMk id="37" creationId="{6F3E16D4-5BAD-4D11-AE57-61B7DD6B380C}"/>
          </ac:spMkLst>
        </pc:spChg>
      </pc:sldChg>
      <pc:sldChg chg="modSp add del mod ord">
        <pc:chgData name="Raquel Encinas" userId="a3e41fcd-6e3c-4c0b-aebb-42484b99fa60" providerId="ADAL" clId="{8E3FCB20-AB50-438C-87B8-77D4EADC11BC}" dt="2022-02-16T09:46:30.757" v="2582" actId="47"/>
        <pc:sldMkLst>
          <pc:docMk/>
          <pc:sldMk cId="1970864668" sldId="3464"/>
        </pc:sldMkLst>
        <pc:spChg chg="mod">
          <ac:chgData name="Raquel Encinas" userId="a3e41fcd-6e3c-4c0b-aebb-42484b99fa60" providerId="ADAL" clId="{8E3FCB20-AB50-438C-87B8-77D4EADC11BC}" dt="2022-02-16T08:51:17.928" v="2102" actId="20577"/>
          <ac:spMkLst>
            <pc:docMk/>
            <pc:sldMk cId="1970864668" sldId="3464"/>
            <ac:spMk id="37" creationId="{6F3E16D4-5BAD-4D11-AE57-61B7DD6B380C}"/>
          </ac:spMkLst>
        </pc:spChg>
      </pc:sldChg>
      <pc:sldChg chg="addSp delSp modSp add mod modClrScheme chgLayout">
        <pc:chgData name="Raquel Encinas" userId="a3e41fcd-6e3c-4c0b-aebb-42484b99fa60" providerId="ADAL" clId="{8E3FCB20-AB50-438C-87B8-77D4EADC11BC}" dt="2022-02-17T12:39:38.051" v="8864" actId="21"/>
        <pc:sldMkLst>
          <pc:docMk/>
          <pc:sldMk cId="1657731568" sldId="3465"/>
        </pc:sldMkLst>
        <pc:spChg chg="add del mod ord">
          <ac:chgData name="Raquel Encinas" userId="a3e41fcd-6e3c-4c0b-aebb-42484b99fa60" providerId="ADAL" clId="{8E3FCB20-AB50-438C-87B8-77D4EADC11BC}" dt="2022-02-16T09:46:36.906" v="2586" actId="478"/>
          <ac:spMkLst>
            <pc:docMk/>
            <pc:sldMk cId="1657731568" sldId="3465"/>
            <ac:spMk id="2" creationId="{37AA681F-CC1D-42C3-B0F1-451DBEB27601}"/>
          </ac:spMkLst>
        </pc:spChg>
        <pc:spChg chg="add del mod ord">
          <ac:chgData name="Raquel Encinas" userId="a3e41fcd-6e3c-4c0b-aebb-42484b99fa60" providerId="ADAL" clId="{8E3FCB20-AB50-438C-87B8-77D4EADC11BC}" dt="2022-02-16T09:46:38.143" v="2587" actId="478"/>
          <ac:spMkLst>
            <pc:docMk/>
            <pc:sldMk cId="1657731568" sldId="3465"/>
            <ac:spMk id="3" creationId="{2E280FC6-5E0D-4C50-871A-000115D39229}"/>
          </ac:spMkLst>
        </pc:spChg>
        <pc:spChg chg="add del mod ord">
          <ac:chgData name="Raquel Encinas" userId="a3e41fcd-6e3c-4c0b-aebb-42484b99fa60" providerId="ADAL" clId="{8E3FCB20-AB50-438C-87B8-77D4EADC11BC}" dt="2022-02-16T09:46:35.620" v="2585" actId="478"/>
          <ac:spMkLst>
            <pc:docMk/>
            <pc:sldMk cId="1657731568" sldId="3465"/>
            <ac:spMk id="4" creationId="{04C36CF5-FDD2-4C00-BA15-2C1E398F88DF}"/>
          </ac:spMkLst>
        </pc:spChg>
        <pc:spChg chg="add mod">
          <ac:chgData name="Raquel Encinas" userId="a3e41fcd-6e3c-4c0b-aebb-42484b99fa60" providerId="ADAL" clId="{8E3FCB20-AB50-438C-87B8-77D4EADC11BC}" dt="2022-02-16T10:09:11.918" v="2840" actId="1036"/>
          <ac:spMkLst>
            <pc:docMk/>
            <pc:sldMk cId="1657731568" sldId="3465"/>
            <ac:spMk id="7" creationId="{946DBB8B-AE78-43EF-B041-67F13E703C02}"/>
          </ac:spMkLst>
        </pc:spChg>
        <pc:spChg chg="add mod">
          <ac:chgData name="Raquel Encinas" userId="a3e41fcd-6e3c-4c0b-aebb-42484b99fa60" providerId="ADAL" clId="{8E3FCB20-AB50-438C-87B8-77D4EADC11BC}" dt="2022-02-16T10:09:11.918" v="2840" actId="1036"/>
          <ac:spMkLst>
            <pc:docMk/>
            <pc:sldMk cId="1657731568" sldId="3465"/>
            <ac:spMk id="9" creationId="{788EC1A2-DE78-401B-9909-DAEEB2CA6A96}"/>
          </ac:spMkLst>
        </pc:spChg>
        <pc:spChg chg="add del mod">
          <ac:chgData name="Raquel Encinas" userId="a3e41fcd-6e3c-4c0b-aebb-42484b99fa60" providerId="ADAL" clId="{8E3FCB20-AB50-438C-87B8-77D4EADC11BC}" dt="2022-02-16T09:48:36.458" v="2617"/>
          <ac:spMkLst>
            <pc:docMk/>
            <pc:sldMk cId="1657731568" sldId="3465"/>
            <ac:spMk id="10" creationId="{E68F0632-8655-4F78-B9CF-42DEAA31EC0B}"/>
          </ac:spMkLst>
        </pc:spChg>
        <pc:spChg chg="add mod">
          <ac:chgData name="Raquel Encinas" userId="a3e41fcd-6e3c-4c0b-aebb-42484b99fa60" providerId="ADAL" clId="{8E3FCB20-AB50-438C-87B8-77D4EADC11BC}" dt="2022-02-16T10:09:11.918" v="2840" actId="1036"/>
          <ac:spMkLst>
            <pc:docMk/>
            <pc:sldMk cId="1657731568" sldId="3465"/>
            <ac:spMk id="11" creationId="{CEAFA349-ED4D-4C74-BC5D-3E35126B0B4E}"/>
          </ac:spMkLst>
        </pc:spChg>
        <pc:spChg chg="add mod">
          <ac:chgData name="Raquel Encinas" userId="a3e41fcd-6e3c-4c0b-aebb-42484b99fa60" providerId="ADAL" clId="{8E3FCB20-AB50-438C-87B8-77D4EADC11BC}" dt="2022-02-16T10:15:03.063" v="2868" actId="20577"/>
          <ac:spMkLst>
            <pc:docMk/>
            <pc:sldMk cId="1657731568" sldId="3465"/>
            <ac:spMk id="12" creationId="{C137D192-0E91-4111-89FC-49C75CC93A21}"/>
          </ac:spMkLst>
        </pc:spChg>
        <pc:spChg chg="add mod">
          <ac:chgData name="Raquel Encinas" userId="a3e41fcd-6e3c-4c0b-aebb-42484b99fa60" providerId="ADAL" clId="{8E3FCB20-AB50-438C-87B8-77D4EADC11BC}" dt="2022-02-16T09:48:12.655" v="2601" actId="2085"/>
          <ac:spMkLst>
            <pc:docMk/>
            <pc:sldMk cId="1657731568" sldId="3465"/>
            <ac:spMk id="13" creationId="{6B600FF0-195A-42EF-AEF9-9C561845434C}"/>
          </ac:spMkLst>
        </pc:spChg>
        <pc:spChg chg="add mod">
          <ac:chgData name="Raquel Encinas" userId="a3e41fcd-6e3c-4c0b-aebb-42484b99fa60" providerId="ADAL" clId="{8E3FCB20-AB50-438C-87B8-77D4EADC11BC}" dt="2022-02-16T09:56:07.963" v="2766" actId="20577"/>
          <ac:spMkLst>
            <pc:docMk/>
            <pc:sldMk cId="1657731568" sldId="3465"/>
            <ac:spMk id="14" creationId="{BA61B6EF-FAEE-4B65-9F8C-238BCC07AD7B}"/>
          </ac:spMkLst>
        </pc:spChg>
        <pc:spChg chg="add mod">
          <ac:chgData name="Raquel Encinas" userId="a3e41fcd-6e3c-4c0b-aebb-42484b99fa60" providerId="ADAL" clId="{8E3FCB20-AB50-438C-87B8-77D4EADC11BC}" dt="2022-02-16T10:08:50.484" v="2826" actId="14100"/>
          <ac:spMkLst>
            <pc:docMk/>
            <pc:sldMk cId="1657731568" sldId="3465"/>
            <ac:spMk id="16" creationId="{CF10EF0E-D0DE-4064-AB86-6BAB86A22AD5}"/>
          </ac:spMkLst>
        </pc:spChg>
        <pc:spChg chg="add mod">
          <ac:chgData name="Raquel Encinas" userId="a3e41fcd-6e3c-4c0b-aebb-42484b99fa60" providerId="ADAL" clId="{8E3FCB20-AB50-438C-87B8-77D4EADC11BC}" dt="2022-02-16T10:17:30.248" v="2980" actId="20577"/>
          <ac:spMkLst>
            <pc:docMk/>
            <pc:sldMk cId="1657731568" sldId="3465"/>
            <ac:spMk id="18" creationId="{4C0FC689-60A1-4D57-B993-79342DE6B6B8}"/>
          </ac:spMkLst>
        </pc:spChg>
        <pc:spChg chg="add mod">
          <ac:chgData name="Raquel Encinas" userId="a3e41fcd-6e3c-4c0b-aebb-42484b99fa60" providerId="ADAL" clId="{8E3FCB20-AB50-438C-87B8-77D4EADC11BC}" dt="2022-02-16T10:22:35.484" v="3057" actId="20577"/>
          <ac:spMkLst>
            <pc:docMk/>
            <pc:sldMk cId="1657731568" sldId="3465"/>
            <ac:spMk id="20" creationId="{32115B67-10BD-4615-9ACA-8773A00D881D}"/>
          </ac:spMkLst>
        </pc:spChg>
        <pc:spChg chg="add del mod">
          <ac:chgData name="Raquel Encinas" userId="a3e41fcd-6e3c-4c0b-aebb-42484b99fa60" providerId="ADAL" clId="{8E3FCB20-AB50-438C-87B8-77D4EADC11BC}" dt="2022-02-16T10:22:48.252" v="3087" actId="20577"/>
          <ac:spMkLst>
            <pc:docMk/>
            <pc:sldMk cId="1657731568" sldId="3465"/>
            <ac:spMk id="21" creationId="{47D3013F-4AB3-4AD1-95CE-C7239A083213}"/>
          </ac:spMkLst>
        </pc:spChg>
        <pc:spChg chg="add mod">
          <ac:chgData name="Raquel Encinas" userId="a3e41fcd-6e3c-4c0b-aebb-42484b99fa60" providerId="ADAL" clId="{8E3FCB20-AB50-438C-87B8-77D4EADC11BC}" dt="2022-02-16T10:24:01.394" v="3165" actId="20577"/>
          <ac:spMkLst>
            <pc:docMk/>
            <pc:sldMk cId="1657731568" sldId="3465"/>
            <ac:spMk id="22" creationId="{A086EE5E-643A-4791-BDB7-59F49049CDC4}"/>
          </ac:spMkLst>
        </pc:spChg>
        <pc:spChg chg="mod">
          <ac:chgData name="Raquel Encinas" userId="a3e41fcd-6e3c-4c0b-aebb-42484b99fa60" providerId="ADAL" clId="{8E3FCB20-AB50-438C-87B8-77D4EADC11BC}" dt="2022-02-16T10:09:08" v="2832" actId="1076"/>
          <ac:spMkLst>
            <pc:docMk/>
            <pc:sldMk cId="1657731568" sldId="3465"/>
            <ac:spMk id="37" creationId="{6F3E16D4-5BAD-4D11-AE57-61B7DD6B380C}"/>
          </ac:spMkLst>
        </pc:spChg>
        <pc:picChg chg="add mod modCrop">
          <ac:chgData name="Raquel Encinas" userId="a3e41fcd-6e3c-4c0b-aebb-42484b99fa60" providerId="ADAL" clId="{8E3FCB20-AB50-438C-87B8-77D4EADC11BC}" dt="2022-02-16T10:24:23.106" v="3166" actId="14100"/>
          <ac:picMkLst>
            <pc:docMk/>
            <pc:sldMk cId="1657731568" sldId="3465"/>
            <ac:picMk id="6" creationId="{0AC864B2-3BEE-4570-BD01-660B80CEFE26}"/>
          </ac:picMkLst>
        </pc:picChg>
        <pc:picChg chg="add del mod">
          <ac:chgData name="Raquel Encinas" userId="a3e41fcd-6e3c-4c0b-aebb-42484b99fa60" providerId="ADAL" clId="{8E3FCB20-AB50-438C-87B8-77D4EADC11BC}" dt="2022-02-16T09:48:37.073" v="2618" actId="478"/>
          <ac:picMkLst>
            <pc:docMk/>
            <pc:sldMk cId="1657731568" sldId="3465"/>
            <ac:picMk id="15" creationId="{F27BE035-FA73-44D2-B476-17C6C70C5FE1}"/>
          </ac:picMkLst>
        </pc:picChg>
        <pc:picChg chg="add del mod">
          <ac:chgData name="Raquel Encinas" userId="a3e41fcd-6e3c-4c0b-aebb-42484b99fa60" providerId="ADAL" clId="{8E3FCB20-AB50-438C-87B8-77D4EADC11BC}" dt="2022-02-16T09:48:36.449" v="2615" actId="478"/>
          <ac:picMkLst>
            <pc:docMk/>
            <pc:sldMk cId="1657731568" sldId="3465"/>
            <ac:picMk id="17" creationId="{B9202D99-C438-4F7B-A033-9ADCE95E6211}"/>
          </ac:picMkLst>
        </pc:picChg>
        <pc:picChg chg="add del mod">
          <ac:chgData name="Raquel Encinas" userId="a3e41fcd-6e3c-4c0b-aebb-42484b99fa60" providerId="ADAL" clId="{8E3FCB20-AB50-438C-87B8-77D4EADC11BC}" dt="2022-02-17T12:39:38.051" v="8864" actId="21"/>
          <ac:picMkLst>
            <pc:docMk/>
            <pc:sldMk cId="1657731568" sldId="3465"/>
            <ac:picMk id="19" creationId="{12AB7B37-8339-4906-9DFF-944DCAC663F4}"/>
          </ac:picMkLst>
        </pc:picChg>
        <pc:picChg chg="add del mod">
          <ac:chgData name="Raquel Encinas" userId="a3e41fcd-6e3c-4c0b-aebb-42484b99fa60" providerId="ADAL" clId="{8E3FCB20-AB50-438C-87B8-77D4EADC11BC}" dt="2022-02-16T09:48:37.693" v="2619" actId="478"/>
          <ac:picMkLst>
            <pc:docMk/>
            <pc:sldMk cId="1657731568" sldId="3465"/>
            <ac:picMk id="19" creationId="{27F7DD1E-3E2F-42F0-9A71-AA8BBF6C570E}"/>
          </ac:picMkLst>
        </pc:picChg>
        <pc:picChg chg="add del mod">
          <ac:chgData name="Raquel Encinas" userId="a3e41fcd-6e3c-4c0b-aebb-42484b99fa60" providerId="ADAL" clId="{8E3FCB20-AB50-438C-87B8-77D4EADC11BC}" dt="2022-02-16T09:48:38.370" v="2620" actId="478"/>
          <ac:picMkLst>
            <pc:docMk/>
            <pc:sldMk cId="1657731568" sldId="3465"/>
            <ac:picMk id="23" creationId="{9D60F907-7918-4499-80E0-766B59FD12EC}"/>
          </ac:picMkLst>
        </pc:picChg>
        <pc:picChg chg="add mod">
          <ac:chgData name="Raquel Encinas" userId="a3e41fcd-6e3c-4c0b-aebb-42484b99fa60" providerId="ADAL" clId="{8E3FCB20-AB50-438C-87B8-77D4EADC11BC}" dt="2022-02-16T10:24:26.804" v="3167" actId="14100"/>
          <ac:picMkLst>
            <pc:docMk/>
            <pc:sldMk cId="1657731568" sldId="3465"/>
            <ac:picMk id="1026" creationId="{14E53B0E-4026-4DBA-B4DA-5A440EDE8D5D}"/>
          </ac:picMkLst>
        </pc:picChg>
        <pc:picChg chg="add mod">
          <ac:chgData name="Raquel Encinas" userId="a3e41fcd-6e3c-4c0b-aebb-42484b99fa60" providerId="ADAL" clId="{8E3FCB20-AB50-438C-87B8-77D4EADC11BC}" dt="2022-02-16T10:09:11.918" v="2840" actId="1036"/>
          <ac:picMkLst>
            <pc:docMk/>
            <pc:sldMk cId="1657731568" sldId="3465"/>
            <ac:picMk id="1028" creationId="{AB8EAA30-0612-4812-9380-637A02E866FE}"/>
          </ac:picMkLst>
        </pc:picChg>
        <pc:picChg chg="add del mod">
          <ac:chgData name="Raquel Encinas" userId="a3e41fcd-6e3c-4c0b-aebb-42484b99fa60" providerId="ADAL" clId="{8E3FCB20-AB50-438C-87B8-77D4EADC11BC}" dt="2022-02-16T10:18:03.223" v="2985" actId="478"/>
          <ac:picMkLst>
            <pc:docMk/>
            <pc:sldMk cId="1657731568" sldId="3465"/>
            <ac:picMk id="1030" creationId="{0FED59D4-B0D3-4435-B2D5-2353665F793D}"/>
          </ac:picMkLst>
        </pc:picChg>
        <pc:picChg chg="add del mod">
          <ac:chgData name="Raquel Encinas" userId="a3e41fcd-6e3c-4c0b-aebb-42484b99fa60" providerId="ADAL" clId="{8E3FCB20-AB50-438C-87B8-77D4EADC11BC}" dt="2022-02-16T10:22:49.429" v="3088" actId="478"/>
          <ac:picMkLst>
            <pc:docMk/>
            <pc:sldMk cId="1657731568" sldId="3465"/>
            <ac:picMk id="1032" creationId="{0924DB20-3039-43E1-B662-3E7B11D7258B}"/>
          </ac:picMkLst>
        </pc:picChg>
        <pc:picChg chg="add mod">
          <ac:chgData name="Raquel Encinas" userId="a3e41fcd-6e3c-4c0b-aebb-42484b99fa60" providerId="ADAL" clId="{8E3FCB20-AB50-438C-87B8-77D4EADC11BC}" dt="2022-02-16T10:23:01.015" v="3091" actId="1076"/>
          <ac:picMkLst>
            <pc:docMk/>
            <pc:sldMk cId="1657731568" sldId="3465"/>
            <ac:picMk id="1034" creationId="{DF274114-3BED-4C3F-B13D-3539DACB8FAB}"/>
          </ac:picMkLst>
        </pc:picChg>
      </pc:sldChg>
      <pc:sldChg chg="addSp delSp modSp add mod ord modClrScheme chgLayout">
        <pc:chgData name="Raquel Encinas" userId="a3e41fcd-6e3c-4c0b-aebb-42484b99fa60" providerId="ADAL" clId="{8E3FCB20-AB50-438C-87B8-77D4EADC11BC}" dt="2022-02-17T07:36:08.832" v="5860" actId="108"/>
        <pc:sldMkLst>
          <pc:docMk/>
          <pc:sldMk cId="2534265358" sldId="3466"/>
        </pc:sldMkLst>
        <pc:spChg chg="add del mod">
          <ac:chgData name="Raquel Encinas" userId="a3e41fcd-6e3c-4c0b-aebb-42484b99fa60" providerId="ADAL" clId="{8E3FCB20-AB50-438C-87B8-77D4EADC11BC}" dt="2022-02-16T09:36:46.843" v="2373" actId="478"/>
          <ac:spMkLst>
            <pc:docMk/>
            <pc:sldMk cId="2534265358" sldId="3466"/>
            <ac:spMk id="7" creationId="{1DFAC8BA-8D7B-4030-A0DD-A9DCAF08FD80}"/>
          </ac:spMkLst>
        </pc:spChg>
        <pc:spChg chg="add del mod">
          <ac:chgData name="Raquel Encinas" userId="a3e41fcd-6e3c-4c0b-aebb-42484b99fa60" providerId="ADAL" clId="{8E3FCB20-AB50-438C-87B8-77D4EADC11BC}" dt="2022-02-16T09:36:52.187" v="2376" actId="478"/>
          <ac:spMkLst>
            <pc:docMk/>
            <pc:sldMk cId="2534265358" sldId="3466"/>
            <ac:spMk id="8" creationId="{2F26A501-38D0-49E4-A166-46CB38BB59CA}"/>
          </ac:spMkLst>
        </pc:spChg>
        <pc:spChg chg="add del mod">
          <ac:chgData name="Raquel Encinas" userId="a3e41fcd-6e3c-4c0b-aebb-42484b99fa60" providerId="ADAL" clId="{8E3FCB20-AB50-438C-87B8-77D4EADC11BC}" dt="2022-02-16T09:36:46.843" v="2373" actId="478"/>
          <ac:spMkLst>
            <pc:docMk/>
            <pc:sldMk cId="2534265358" sldId="3466"/>
            <ac:spMk id="9" creationId="{F23D638A-2E1D-45FD-83C9-00875DC9F1F0}"/>
          </ac:spMkLst>
        </pc:spChg>
        <pc:spChg chg="add del mod">
          <ac:chgData name="Raquel Encinas" userId="a3e41fcd-6e3c-4c0b-aebb-42484b99fa60" providerId="ADAL" clId="{8E3FCB20-AB50-438C-87B8-77D4EADC11BC}" dt="2022-02-16T09:36:43.793" v="2372" actId="478"/>
          <ac:spMkLst>
            <pc:docMk/>
            <pc:sldMk cId="2534265358" sldId="3466"/>
            <ac:spMk id="10" creationId="{53A078C9-20BA-4424-96A0-AE6329E5CF11}"/>
          </ac:spMkLst>
        </pc:spChg>
        <pc:spChg chg="add del mod">
          <ac:chgData name="Raquel Encinas" userId="a3e41fcd-6e3c-4c0b-aebb-42484b99fa60" providerId="ADAL" clId="{8E3FCB20-AB50-438C-87B8-77D4EADC11BC}" dt="2022-02-16T09:36:42.357" v="2371" actId="478"/>
          <ac:spMkLst>
            <pc:docMk/>
            <pc:sldMk cId="2534265358" sldId="3466"/>
            <ac:spMk id="11" creationId="{1E3F63EA-3DA0-4A04-90C7-5877629745CA}"/>
          </ac:spMkLst>
        </pc:spChg>
        <pc:spChg chg="add del mod">
          <ac:chgData name="Raquel Encinas" userId="a3e41fcd-6e3c-4c0b-aebb-42484b99fa60" providerId="ADAL" clId="{8E3FCB20-AB50-438C-87B8-77D4EADC11BC}" dt="2022-02-16T08:56:39.629" v="2189" actId="478"/>
          <ac:spMkLst>
            <pc:docMk/>
            <pc:sldMk cId="2534265358" sldId="3466"/>
            <ac:spMk id="12" creationId="{135D9E4A-87C8-401B-BCD4-C0A91FCFEC9D}"/>
          </ac:spMkLst>
        </pc:spChg>
        <pc:spChg chg="add del mod">
          <ac:chgData name="Raquel Encinas" userId="a3e41fcd-6e3c-4c0b-aebb-42484b99fa60" providerId="ADAL" clId="{8E3FCB20-AB50-438C-87B8-77D4EADC11BC}" dt="2022-02-16T08:59:26.494" v="2217"/>
          <ac:spMkLst>
            <pc:docMk/>
            <pc:sldMk cId="2534265358" sldId="3466"/>
            <ac:spMk id="13" creationId="{F669E549-08F4-4FAB-A274-A0B9100F786E}"/>
          </ac:spMkLst>
        </pc:spChg>
        <pc:spChg chg="add del mod">
          <ac:chgData name="Raquel Encinas" userId="a3e41fcd-6e3c-4c0b-aebb-42484b99fa60" providerId="ADAL" clId="{8E3FCB20-AB50-438C-87B8-77D4EADC11BC}" dt="2022-02-16T08:59:46.935" v="2219"/>
          <ac:spMkLst>
            <pc:docMk/>
            <pc:sldMk cId="2534265358" sldId="3466"/>
            <ac:spMk id="14" creationId="{BCE43B52-69A0-43E6-A517-722ABFED7C66}"/>
          </ac:spMkLst>
        </pc:spChg>
        <pc:spChg chg="add del mod">
          <ac:chgData name="Raquel Encinas" userId="a3e41fcd-6e3c-4c0b-aebb-42484b99fa60" providerId="ADAL" clId="{8E3FCB20-AB50-438C-87B8-77D4EADC11BC}" dt="2022-02-16T09:41:03.952" v="2492" actId="478"/>
          <ac:spMkLst>
            <pc:docMk/>
            <pc:sldMk cId="2534265358" sldId="3466"/>
            <ac:spMk id="16" creationId="{9981FF9D-A364-4607-BF0B-AD847620280A}"/>
          </ac:spMkLst>
        </pc:spChg>
        <pc:spChg chg="add del mod">
          <ac:chgData name="Raquel Encinas" userId="a3e41fcd-6e3c-4c0b-aebb-42484b99fa60" providerId="ADAL" clId="{8E3FCB20-AB50-438C-87B8-77D4EADC11BC}" dt="2022-02-16T09:40:17.322" v="2480" actId="478"/>
          <ac:spMkLst>
            <pc:docMk/>
            <pc:sldMk cId="2534265358" sldId="3466"/>
            <ac:spMk id="17" creationId="{CEABAB08-7E4B-4AB5-8F6D-78DA66BF7EC8}"/>
          </ac:spMkLst>
        </pc:spChg>
        <pc:spChg chg="add mod">
          <ac:chgData name="Raquel Encinas" userId="a3e41fcd-6e3c-4c0b-aebb-42484b99fa60" providerId="ADAL" clId="{8E3FCB20-AB50-438C-87B8-77D4EADC11BC}" dt="2022-02-16T09:46:13.566" v="2581" actId="207"/>
          <ac:spMkLst>
            <pc:docMk/>
            <pc:sldMk cId="2534265358" sldId="3466"/>
            <ac:spMk id="18" creationId="{43C1D514-DE3C-4B49-B9FE-7B632373C72B}"/>
          </ac:spMkLst>
        </pc:spChg>
        <pc:spChg chg="del mod">
          <ac:chgData name="Raquel Encinas" userId="a3e41fcd-6e3c-4c0b-aebb-42484b99fa60" providerId="ADAL" clId="{8E3FCB20-AB50-438C-87B8-77D4EADC11BC}" dt="2022-02-16T08:55:56.862" v="2156" actId="478"/>
          <ac:spMkLst>
            <pc:docMk/>
            <pc:sldMk cId="2534265358" sldId="3466"/>
            <ac:spMk id="19" creationId="{DEEF2CA6-3C09-7645-ADCC-6769445FA882}"/>
          </ac:spMkLst>
        </pc:spChg>
        <pc:spChg chg="del">
          <ac:chgData name="Raquel Encinas" userId="a3e41fcd-6e3c-4c0b-aebb-42484b99fa60" providerId="ADAL" clId="{8E3FCB20-AB50-438C-87B8-77D4EADC11BC}" dt="2022-02-16T08:55:50.660" v="2151" actId="478"/>
          <ac:spMkLst>
            <pc:docMk/>
            <pc:sldMk cId="2534265358" sldId="3466"/>
            <ac:spMk id="20" creationId="{BA1D0EBE-8C5F-A646-A0E9-6E26A666D5D0}"/>
          </ac:spMkLst>
        </pc:spChg>
        <pc:spChg chg="del mod">
          <ac:chgData name="Raquel Encinas" userId="a3e41fcd-6e3c-4c0b-aebb-42484b99fa60" providerId="ADAL" clId="{8E3FCB20-AB50-438C-87B8-77D4EADC11BC}" dt="2022-02-16T08:55:53.749" v="2153" actId="478"/>
          <ac:spMkLst>
            <pc:docMk/>
            <pc:sldMk cId="2534265358" sldId="3466"/>
            <ac:spMk id="21" creationId="{8EB0306F-1630-EC49-AE5C-1345E4C0813C}"/>
          </ac:spMkLst>
        </pc:spChg>
        <pc:spChg chg="add del mod">
          <ac:chgData name="Raquel Encinas" userId="a3e41fcd-6e3c-4c0b-aebb-42484b99fa60" providerId="ADAL" clId="{8E3FCB20-AB50-438C-87B8-77D4EADC11BC}" dt="2022-02-16T09:39:20.036" v="2458" actId="478"/>
          <ac:spMkLst>
            <pc:docMk/>
            <pc:sldMk cId="2534265358" sldId="3466"/>
            <ac:spMk id="22" creationId="{8F20A81F-F47C-4D71-A8FE-0ADE0914326F}"/>
          </ac:spMkLst>
        </pc:spChg>
        <pc:spChg chg="add mod">
          <ac:chgData name="Raquel Encinas" userId="a3e41fcd-6e3c-4c0b-aebb-42484b99fa60" providerId="ADAL" clId="{8E3FCB20-AB50-438C-87B8-77D4EADC11BC}" dt="2022-02-16T09:44:14.032" v="2565" actId="14100"/>
          <ac:spMkLst>
            <pc:docMk/>
            <pc:sldMk cId="2534265358" sldId="3466"/>
            <ac:spMk id="24" creationId="{6A908D13-3212-4EE6-958C-AA3A7DAD44E6}"/>
          </ac:spMkLst>
        </pc:spChg>
        <pc:spChg chg="mod">
          <ac:chgData name="Raquel Encinas" userId="a3e41fcd-6e3c-4c0b-aebb-42484b99fa60" providerId="ADAL" clId="{8E3FCB20-AB50-438C-87B8-77D4EADC11BC}" dt="2022-02-16T09:36:57.164" v="2388" actId="20577"/>
          <ac:spMkLst>
            <pc:docMk/>
            <pc:sldMk cId="2534265358" sldId="3466"/>
            <ac:spMk id="25" creationId="{30808F73-C1F9-413E-901E-A883253325AD}"/>
          </ac:spMkLst>
        </pc:spChg>
        <pc:spChg chg="add mod">
          <ac:chgData name="Raquel Encinas" userId="a3e41fcd-6e3c-4c0b-aebb-42484b99fa60" providerId="ADAL" clId="{8E3FCB20-AB50-438C-87B8-77D4EADC11BC}" dt="2022-02-16T09:44:20.165" v="2567" actId="1076"/>
          <ac:spMkLst>
            <pc:docMk/>
            <pc:sldMk cId="2534265358" sldId="3466"/>
            <ac:spMk id="26" creationId="{EC61A6F8-98BF-4501-9826-D0AD09A82126}"/>
          </ac:spMkLst>
        </pc:spChg>
        <pc:spChg chg="add mod">
          <ac:chgData name="Raquel Encinas" userId="a3e41fcd-6e3c-4c0b-aebb-42484b99fa60" providerId="ADAL" clId="{8E3FCB20-AB50-438C-87B8-77D4EADC11BC}" dt="2022-02-16T09:44:43.320" v="2578" actId="1035"/>
          <ac:spMkLst>
            <pc:docMk/>
            <pc:sldMk cId="2534265358" sldId="3466"/>
            <ac:spMk id="27" creationId="{5F9909F0-A3C8-4E45-AA07-DD4E7B9C4423}"/>
          </ac:spMkLst>
        </pc:spChg>
        <pc:spChg chg="add mod">
          <ac:chgData name="Raquel Encinas" userId="a3e41fcd-6e3c-4c0b-aebb-42484b99fa60" providerId="ADAL" clId="{8E3FCB20-AB50-438C-87B8-77D4EADC11BC}" dt="2022-02-16T09:42:48.766" v="2511" actId="14100"/>
          <ac:spMkLst>
            <pc:docMk/>
            <pc:sldMk cId="2534265358" sldId="3466"/>
            <ac:spMk id="28" creationId="{B8E912F5-64C3-4B45-85ED-C3712A125289}"/>
          </ac:spMkLst>
        </pc:spChg>
        <pc:spChg chg="add mod">
          <ac:chgData name="Raquel Encinas" userId="a3e41fcd-6e3c-4c0b-aebb-42484b99fa60" providerId="ADAL" clId="{8E3FCB20-AB50-438C-87B8-77D4EADC11BC}" dt="2022-02-17T07:36:07.059" v="5859" actId="108"/>
          <ac:spMkLst>
            <pc:docMk/>
            <pc:sldMk cId="2534265358" sldId="3466"/>
            <ac:spMk id="31" creationId="{A7D885FB-DA57-48BC-95AE-947C7F89470A}"/>
          </ac:spMkLst>
        </pc:spChg>
        <pc:spChg chg="add mod">
          <ac:chgData name="Raquel Encinas" userId="a3e41fcd-6e3c-4c0b-aebb-42484b99fa60" providerId="ADAL" clId="{8E3FCB20-AB50-438C-87B8-77D4EADC11BC}" dt="2022-02-17T07:36:08.832" v="5860" actId="108"/>
          <ac:spMkLst>
            <pc:docMk/>
            <pc:sldMk cId="2534265358" sldId="3466"/>
            <ac:spMk id="32" creationId="{3699D07C-3396-4219-B91D-3A2A71C2AAB1}"/>
          </ac:spMkLst>
        </pc:spChg>
        <pc:spChg chg="add del mod">
          <ac:chgData name="Raquel Encinas" userId="a3e41fcd-6e3c-4c0b-aebb-42484b99fa60" providerId="ADAL" clId="{8E3FCB20-AB50-438C-87B8-77D4EADC11BC}" dt="2022-02-16T09:40:34.764" v="2487" actId="478"/>
          <ac:spMkLst>
            <pc:docMk/>
            <pc:sldMk cId="2534265358" sldId="3466"/>
            <ac:spMk id="33" creationId="{66CDD89C-C009-466C-8DA2-306D78ECB6A7}"/>
          </ac:spMkLst>
        </pc:spChg>
        <pc:spChg chg="add del mod">
          <ac:chgData name="Raquel Encinas" userId="a3e41fcd-6e3c-4c0b-aebb-42484b99fa60" providerId="ADAL" clId="{8E3FCB20-AB50-438C-87B8-77D4EADC11BC}" dt="2022-02-16T09:39:07.355" v="2451" actId="478"/>
          <ac:spMkLst>
            <pc:docMk/>
            <pc:sldMk cId="2534265358" sldId="3466"/>
            <ac:spMk id="34" creationId="{2511E0A9-F1EC-4903-A426-74C11B1B2339}"/>
          </ac:spMkLst>
        </pc:spChg>
        <pc:spChg chg="add mod">
          <ac:chgData name="Raquel Encinas" userId="a3e41fcd-6e3c-4c0b-aebb-42484b99fa60" providerId="ADAL" clId="{8E3FCB20-AB50-438C-87B8-77D4EADC11BC}" dt="2022-02-16T09:44:14.032" v="2565" actId="14100"/>
          <ac:spMkLst>
            <pc:docMk/>
            <pc:sldMk cId="2534265358" sldId="3466"/>
            <ac:spMk id="35" creationId="{7367775A-E833-4D5B-BA87-BC5D4F882FAD}"/>
          </ac:spMkLst>
        </pc:spChg>
        <pc:spChg chg="add mod">
          <ac:chgData name="Raquel Encinas" userId="a3e41fcd-6e3c-4c0b-aebb-42484b99fa60" providerId="ADAL" clId="{8E3FCB20-AB50-438C-87B8-77D4EADC11BC}" dt="2022-02-16T09:37:33.881" v="2404" actId="1076"/>
          <ac:spMkLst>
            <pc:docMk/>
            <pc:sldMk cId="2534265358" sldId="3466"/>
            <ac:spMk id="36" creationId="{155C33BA-B3CB-497B-A481-C837B282838E}"/>
          </ac:spMkLst>
        </pc:spChg>
        <pc:spChg chg="add mod ord">
          <ac:chgData name="Raquel Encinas" userId="a3e41fcd-6e3c-4c0b-aebb-42484b99fa60" providerId="ADAL" clId="{8E3FCB20-AB50-438C-87B8-77D4EADC11BC}" dt="2022-02-16T09:46:13.566" v="2581" actId="207"/>
          <ac:spMkLst>
            <pc:docMk/>
            <pc:sldMk cId="2534265358" sldId="3466"/>
            <ac:spMk id="41" creationId="{DDACEA97-B7AA-4C35-943F-CD7549C4E5B2}"/>
          </ac:spMkLst>
        </pc:spChg>
        <pc:spChg chg="add mod ord">
          <ac:chgData name="Raquel Encinas" userId="a3e41fcd-6e3c-4c0b-aebb-42484b99fa60" providerId="ADAL" clId="{8E3FCB20-AB50-438C-87B8-77D4EADC11BC}" dt="2022-02-16T09:46:13.566" v="2581" actId="207"/>
          <ac:spMkLst>
            <pc:docMk/>
            <pc:sldMk cId="2534265358" sldId="3466"/>
            <ac:spMk id="42" creationId="{4E30DFBE-CB42-409E-B8D1-4B01B99306D8}"/>
          </ac:spMkLst>
        </pc:spChg>
        <pc:spChg chg="add mod ord">
          <ac:chgData name="Raquel Encinas" userId="a3e41fcd-6e3c-4c0b-aebb-42484b99fa60" providerId="ADAL" clId="{8E3FCB20-AB50-438C-87B8-77D4EADC11BC}" dt="2022-02-16T09:41:36.649" v="2500" actId="14100"/>
          <ac:spMkLst>
            <pc:docMk/>
            <pc:sldMk cId="2534265358" sldId="3466"/>
            <ac:spMk id="43" creationId="{454AA4A2-5367-4690-AD44-2BAD7083E5BF}"/>
          </ac:spMkLst>
        </pc:spChg>
        <pc:spChg chg="add mod ord">
          <ac:chgData name="Raquel Encinas" userId="a3e41fcd-6e3c-4c0b-aebb-42484b99fa60" providerId="ADAL" clId="{8E3FCB20-AB50-438C-87B8-77D4EADC11BC}" dt="2022-02-16T09:41:36.649" v="2500" actId="14100"/>
          <ac:spMkLst>
            <pc:docMk/>
            <pc:sldMk cId="2534265358" sldId="3466"/>
            <ac:spMk id="44" creationId="{42A28DDF-2389-4D1B-91FF-52EF1633C4FC}"/>
          </ac:spMkLst>
        </pc:spChg>
        <pc:spChg chg="add mod ord">
          <ac:chgData name="Raquel Encinas" userId="a3e41fcd-6e3c-4c0b-aebb-42484b99fa60" providerId="ADAL" clId="{8E3FCB20-AB50-438C-87B8-77D4EADC11BC}" dt="2022-02-16T09:44:36.203" v="2574" actId="1035"/>
          <ac:spMkLst>
            <pc:docMk/>
            <pc:sldMk cId="2534265358" sldId="3466"/>
            <ac:spMk id="45" creationId="{9C292193-BCFC-44E0-9649-15F004ED9320}"/>
          </ac:spMkLst>
        </pc:spChg>
        <pc:grpChg chg="add mod">
          <ac:chgData name="Raquel Encinas" userId="a3e41fcd-6e3c-4c0b-aebb-42484b99fa60" providerId="ADAL" clId="{8E3FCB20-AB50-438C-87B8-77D4EADC11BC}" dt="2022-02-16T09:37:33.881" v="2404" actId="1076"/>
          <ac:grpSpMkLst>
            <pc:docMk/>
            <pc:sldMk cId="2534265358" sldId="3466"/>
            <ac:grpSpMk id="38" creationId="{89DA6E66-8F68-40B9-B31B-7ACD4B4BDC7B}"/>
          </ac:grpSpMkLst>
        </pc:grpChg>
        <pc:picChg chg="del">
          <ac:chgData name="Raquel Encinas" userId="a3e41fcd-6e3c-4c0b-aebb-42484b99fa60" providerId="ADAL" clId="{8E3FCB20-AB50-438C-87B8-77D4EADC11BC}" dt="2022-02-16T08:55:56.026" v="2155" actId="478"/>
          <ac:picMkLst>
            <pc:docMk/>
            <pc:sldMk cId="2534265358" sldId="3466"/>
            <ac:picMk id="4" creationId="{6E307DFC-6C8C-494F-89FC-BFB6E63CFDF7}"/>
          </ac:picMkLst>
        </pc:picChg>
        <pc:picChg chg="add mod">
          <ac:chgData name="Raquel Encinas" userId="a3e41fcd-6e3c-4c0b-aebb-42484b99fa60" providerId="ADAL" clId="{8E3FCB20-AB50-438C-87B8-77D4EADC11BC}" dt="2022-02-16T09:42:24.761" v="2508" actId="1076"/>
          <ac:picMkLst>
            <pc:docMk/>
            <pc:sldMk cId="2534265358" sldId="3466"/>
            <ac:picMk id="23" creationId="{88F3A82C-7920-4367-B68A-C734ED065C67}"/>
          </ac:picMkLst>
        </pc:picChg>
        <pc:picChg chg="mod">
          <ac:chgData name="Raquel Encinas" userId="a3e41fcd-6e3c-4c0b-aebb-42484b99fa60" providerId="ADAL" clId="{8E3FCB20-AB50-438C-87B8-77D4EADC11BC}" dt="2022-02-16T09:37:28.075" v="2403"/>
          <ac:picMkLst>
            <pc:docMk/>
            <pc:sldMk cId="2534265358" sldId="3466"/>
            <ac:picMk id="39" creationId="{627FDAFF-6156-40CF-A256-564FC028B949}"/>
          </ac:picMkLst>
        </pc:picChg>
        <pc:picChg chg="mod">
          <ac:chgData name="Raquel Encinas" userId="a3e41fcd-6e3c-4c0b-aebb-42484b99fa60" providerId="ADAL" clId="{8E3FCB20-AB50-438C-87B8-77D4EADC11BC}" dt="2022-02-16T09:37:28.075" v="2403"/>
          <ac:picMkLst>
            <pc:docMk/>
            <pc:sldMk cId="2534265358" sldId="3466"/>
            <ac:picMk id="40" creationId="{022EF1A5-D46D-455B-852E-4666AD9963EF}"/>
          </ac:picMkLst>
        </pc:picChg>
        <pc:cxnChg chg="add del mod">
          <ac:chgData name="Raquel Encinas" userId="a3e41fcd-6e3c-4c0b-aebb-42484b99fa60" providerId="ADAL" clId="{8E3FCB20-AB50-438C-87B8-77D4EADC11BC}" dt="2022-02-16T09:37:39.212" v="2405" actId="478"/>
          <ac:cxnSpMkLst>
            <pc:docMk/>
            <pc:sldMk cId="2534265358" sldId="3466"/>
            <ac:cxnSpMk id="15" creationId="{59AEEBAA-7C84-44CF-9C4A-77388FCF7EA6}"/>
          </ac:cxnSpMkLst>
        </pc:cxnChg>
        <pc:cxnChg chg="add mod">
          <ac:chgData name="Raquel Encinas" userId="a3e41fcd-6e3c-4c0b-aebb-42484b99fa60" providerId="ADAL" clId="{8E3FCB20-AB50-438C-87B8-77D4EADC11BC}" dt="2022-02-16T09:42:43.806" v="2510" actId="1582"/>
          <ac:cxnSpMkLst>
            <pc:docMk/>
            <pc:sldMk cId="2534265358" sldId="3466"/>
            <ac:cxnSpMk id="29" creationId="{A78378AD-E138-474F-A0D7-BEB8472EF730}"/>
          </ac:cxnSpMkLst>
        </pc:cxnChg>
        <pc:cxnChg chg="add mod">
          <ac:chgData name="Raquel Encinas" userId="a3e41fcd-6e3c-4c0b-aebb-42484b99fa60" providerId="ADAL" clId="{8E3FCB20-AB50-438C-87B8-77D4EADC11BC}" dt="2022-02-16T09:42:43.806" v="2510" actId="1582"/>
          <ac:cxnSpMkLst>
            <pc:docMk/>
            <pc:sldMk cId="2534265358" sldId="3466"/>
            <ac:cxnSpMk id="30" creationId="{FBD28DA9-4578-453D-95E1-0B14848B5C84}"/>
          </ac:cxnSpMkLst>
        </pc:cxnChg>
        <pc:cxnChg chg="add mod">
          <ac:chgData name="Raquel Encinas" userId="a3e41fcd-6e3c-4c0b-aebb-42484b99fa60" providerId="ADAL" clId="{8E3FCB20-AB50-438C-87B8-77D4EADC11BC}" dt="2022-02-16T09:42:43.806" v="2510" actId="1582"/>
          <ac:cxnSpMkLst>
            <pc:docMk/>
            <pc:sldMk cId="2534265358" sldId="3466"/>
            <ac:cxnSpMk id="37" creationId="{3DDC8AB0-F8D6-4C18-94A7-AC1CFCCF7B04}"/>
          </ac:cxnSpMkLst>
        </pc:cxnChg>
      </pc:sldChg>
      <pc:sldChg chg="addSp delSp modSp add mod ord modClrScheme chgLayout">
        <pc:chgData name="Raquel Encinas" userId="a3e41fcd-6e3c-4c0b-aebb-42484b99fa60" providerId="ADAL" clId="{8E3FCB20-AB50-438C-87B8-77D4EADC11BC}" dt="2022-02-17T12:50:38.841" v="9011" actId="700"/>
        <pc:sldMkLst>
          <pc:docMk/>
          <pc:sldMk cId="3858409993" sldId="3467"/>
        </pc:sldMkLst>
        <pc:spChg chg="del">
          <ac:chgData name="Raquel Encinas" userId="a3e41fcd-6e3c-4c0b-aebb-42484b99fa60" providerId="ADAL" clId="{8E3FCB20-AB50-438C-87B8-77D4EADC11BC}" dt="2022-02-16T08:59:53.570" v="2221" actId="478"/>
          <ac:spMkLst>
            <pc:docMk/>
            <pc:sldMk cId="3858409993" sldId="3467"/>
            <ac:spMk id="7" creationId="{1DFAC8BA-8D7B-4030-A0DD-A9DCAF08FD80}"/>
          </ac:spMkLst>
        </pc:spChg>
        <pc:spChg chg="del">
          <ac:chgData name="Raquel Encinas" userId="a3e41fcd-6e3c-4c0b-aebb-42484b99fa60" providerId="ADAL" clId="{8E3FCB20-AB50-438C-87B8-77D4EADC11BC}" dt="2022-02-16T08:59:53.570" v="2221" actId="478"/>
          <ac:spMkLst>
            <pc:docMk/>
            <pc:sldMk cId="3858409993" sldId="3467"/>
            <ac:spMk id="8" creationId="{2F26A501-38D0-49E4-A166-46CB38BB59CA}"/>
          </ac:spMkLst>
        </pc:spChg>
        <pc:spChg chg="del">
          <ac:chgData name="Raquel Encinas" userId="a3e41fcd-6e3c-4c0b-aebb-42484b99fa60" providerId="ADAL" clId="{8E3FCB20-AB50-438C-87B8-77D4EADC11BC}" dt="2022-02-16T08:59:53.570" v="2221" actId="478"/>
          <ac:spMkLst>
            <pc:docMk/>
            <pc:sldMk cId="3858409993" sldId="3467"/>
            <ac:spMk id="9" creationId="{F23D638A-2E1D-45FD-83C9-00875DC9F1F0}"/>
          </ac:spMkLst>
        </pc:spChg>
        <pc:spChg chg="del">
          <ac:chgData name="Raquel Encinas" userId="a3e41fcd-6e3c-4c0b-aebb-42484b99fa60" providerId="ADAL" clId="{8E3FCB20-AB50-438C-87B8-77D4EADC11BC}" dt="2022-02-16T08:59:53.570" v="2221" actId="478"/>
          <ac:spMkLst>
            <pc:docMk/>
            <pc:sldMk cId="3858409993" sldId="3467"/>
            <ac:spMk id="10" creationId="{53A078C9-20BA-4424-96A0-AE6329E5CF11}"/>
          </ac:spMkLst>
        </pc:spChg>
        <pc:spChg chg="del">
          <ac:chgData name="Raquel Encinas" userId="a3e41fcd-6e3c-4c0b-aebb-42484b99fa60" providerId="ADAL" clId="{8E3FCB20-AB50-438C-87B8-77D4EADC11BC}" dt="2022-02-16T08:59:53.570" v="2221" actId="478"/>
          <ac:spMkLst>
            <pc:docMk/>
            <pc:sldMk cId="3858409993" sldId="3467"/>
            <ac:spMk id="11" creationId="{1E3F63EA-3DA0-4A04-90C7-5877629745CA}"/>
          </ac:spMkLst>
        </pc:spChg>
        <pc:spChg chg="add mod">
          <ac:chgData name="Raquel Encinas" userId="a3e41fcd-6e3c-4c0b-aebb-42484b99fa60" providerId="ADAL" clId="{8E3FCB20-AB50-438C-87B8-77D4EADC11BC}" dt="2022-02-16T09:00:06.255" v="2228" actId="20577"/>
          <ac:spMkLst>
            <pc:docMk/>
            <pc:sldMk cId="3858409993" sldId="3467"/>
            <ac:spMk id="12" creationId="{6F244489-FB29-4C67-B4DA-C58EED27D09E}"/>
          </ac:spMkLst>
        </pc:spChg>
        <pc:spChg chg="add del mod">
          <ac:chgData name="Raquel Encinas" userId="a3e41fcd-6e3c-4c0b-aebb-42484b99fa60" providerId="ADAL" clId="{8E3FCB20-AB50-438C-87B8-77D4EADC11BC}" dt="2022-02-16T09:00:18.665" v="2230" actId="478"/>
          <ac:spMkLst>
            <pc:docMk/>
            <pc:sldMk cId="3858409993" sldId="3467"/>
            <ac:spMk id="13" creationId="{69C635C4-2504-4EA8-AE71-EED78EFAADC0}"/>
          </ac:spMkLst>
        </pc:spChg>
        <pc:spChg chg="add mod">
          <ac:chgData name="Raquel Encinas" userId="a3e41fcd-6e3c-4c0b-aebb-42484b99fa60" providerId="ADAL" clId="{8E3FCB20-AB50-438C-87B8-77D4EADC11BC}" dt="2022-02-16T09:38:19.127" v="2439"/>
          <ac:spMkLst>
            <pc:docMk/>
            <pc:sldMk cId="3858409993" sldId="3467"/>
            <ac:spMk id="14" creationId="{E0226F5C-E17D-4CFF-BCF2-0558C41CD0B6}"/>
          </ac:spMkLst>
        </pc:spChg>
        <pc:spChg chg="add mod">
          <ac:chgData name="Raquel Encinas" userId="a3e41fcd-6e3c-4c0b-aebb-42484b99fa60" providerId="ADAL" clId="{8E3FCB20-AB50-438C-87B8-77D4EADC11BC}" dt="2022-02-16T09:22:30.176" v="2316" actId="1076"/>
          <ac:spMkLst>
            <pc:docMk/>
            <pc:sldMk cId="3858409993" sldId="3467"/>
            <ac:spMk id="16" creationId="{F4C1E17F-6A01-4A0B-BE04-DC974A966B8E}"/>
          </ac:spMkLst>
        </pc:spChg>
        <pc:spChg chg="add mod">
          <ac:chgData name="Raquel Encinas" userId="a3e41fcd-6e3c-4c0b-aebb-42484b99fa60" providerId="ADAL" clId="{8E3FCB20-AB50-438C-87B8-77D4EADC11BC}" dt="2022-02-16T09:27:21.071" v="2323" actId="20577"/>
          <ac:spMkLst>
            <pc:docMk/>
            <pc:sldMk cId="3858409993" sldId="3467"/>
            <ac:spMk id="17" creationId="{2513AE13-0756-47CC-BF0A-8D73B7DCD43A}"/>
          </ac:spMkLst>
        </pc:spChg>
        <pc:spChg chg="del">
          <ac:chgData name="Raquel Encinas" userId="a3e41fcd-6e3c-4c0b-aebb-42484b99fa60" providerId="ADAL" clId="{8E3FCB20-AB50-438C-87B8-77D4EADC11BC}" dt="2022-02-16T08:59:53.570" v="2221" actId="478"/>
          <ac:spMkLst>
            <pc:docMk/>
            <pc:sldMk cId="3858409993" sldId="3467"/>
            <ac:spMk id="25" creationId="{30808F73-C1F9-413E-901E-A883253325AD}"/>
          </ac:spMkLst>
        </pc:spChg>
        <pc:picChg chg="add mod">
          <ac:chgData name="Raquel Encinas" userId="a3e41fcd-6e3c-4c0b-aebb-42484b99fa60" providerId="ADAL" clId="{8E3FCB20-AB50-438C-87B8-77D4EADC11BC}" dt="2022-02-16T09:11:31.561" v="2314" actId="1076"/>
          <ac:picMkLst>
            <pc:docMk/>
            <pc:sldMk cId="3858409993" sldId="3467"/>
            <ac:picMk id="15" creationId="{A5551CB3-C535-41D5-A1A9-9778C8F0D216}"/>
          </ac:picMkLst>
        </pc:picChg>
      </pc:sldChg>
      <pc:sldChg chg="modSp add mod ord">
        <pc:chgData name="Raquel Encinas" userId="a3e41fcd-6e3c-4c0b-aebb-42484b99fa60" providerId="ADAL" clId="{8E3FCB20-AB50-438C-87B8-77D4EADC11BC}" dt="2022-02-17T09:24:54.838" v="6937"/>
        <pc:sldMkLst>
          <pc:docMk/>
          <pc:sldMk cId="1761635676" sldId="3468"/>
        </pc:sldMkLst>
        <pc:spChg chg="mod">
          <ac:chgData name="Raquel Encinas" userId="a3e41fcd-6e3c-4c0b-aebb-42484b99fa60" providerId="ADAL" clId="{8E3FCB20-AB50-438C-87B8-77D4EADC11BC}" dt="2022-02-17T09:24:46.287" v="6935" actId="2711"/>
          <ac:spMkLst>
            <pc:docMk/>
            <pc:sldMk cId="1761635676" sldId="3468"/>
            <ac:spMk id="9" creationId="{F23D638A-2E1D-45FD-83C9-00875DC9F1F0}"/>
          </ac:spMkLst>
        </pc:spChg>
        <pc:spChg chg="mod">
          <ac:chgData name="Raquel Encinas" userId="a3e41fcd-6e3c-4c0b-aebb-42484b99fa60" providerId="ADAL" clId="{8E3FCB20-AB50-438C-87B8-77D4EADC11BC}" dt="2022-02-16T09:38:14.051" v="2438" actId="20577"/>
          <ac:spMkLst>
            <pc:docMk/>
            <pc:sldMk cId="1761635676" sldId="3468"/>
            <ac:spMk id="25" creationId="{30808F73-C1F9-413E-901E-A883253325AD}"/>
          </ac:spMkLst>
        </pc:spChg>
      </pc:sldChg>
      <pc:sldChg chg="addSp delSp modSp add mod modClrScheme chgLayout">
        <pc:chgData name="Raquel Encinas" userId="a3e41fcd-6e3c-4c0b-aebb-42484b99fa60" providerId="ADAL" clId="{8E3FCB20-AB50-438C-87B8-77D4EADC11BC}" dt="2022-02-17T15:49:24.221" v="9070"/>
        <pc:sldMkLst>
          <pc:docMk/>
          <pc:sldMk cId="3256510557" sldId="3469"/>
        </pc:sldMkLst>
        <pc:spChg chg="add del mod ord">
          <ac:chgData name="Raquel Encinas" userId="a3e41fcd-6e3c-4c0b-aebb-42484b99fa60" providerId="ADAL" clId="{8E3FCB20-AB50-438C-87B8-77D4EADC11BC}" dt="2022-02-16T10:59:44.888" v="4074" actId="700"/>
          <ac:spMkLst>
            <pc:docMk/>
            <pc:sldMk cId="3256510557" sldId="3469"/>
            <ac:spMk id="2" creationId="{0664A99C-488A-455C-8746-E27A875A0673}"/>
          </ac:spMkLst>
        </pc:spChg>
        <pc:spChg chg="add del mod ord">
          <ac:chgData name="Raquel Encinas" userId="a3e41fcd-6e3c-4c0b-aebb-42484b99fa60" providerId="ADAL" clId="{8E3FCB20-AB50-438C-87B8-77D4EADC11BC}" dt="2022-02-16T10:59:44.888" v="4074" actId="700"/>
          <ac:spMkLst>
            <pc:docMk/>
            <pc:sldMk cId="3256510557" sldId="3469"/>
            <ac:spMk id="3" creationId="{764A09C5-A842-4ECF-981C-F1725589C772}"/>
          </ac:spMkLst>
        </pc:spChg>
        <pc:spChg chg="mod">
          <ac:chgData name="Raquel Encinas" userId="a3e41fcd-6e3c-4c0b-aebb-42484b99fa60" providerId="ADAL" clId="{8E3FCB20-AB50-438C-87B8-77D4EADC11BC}" dt="2022-02-17T12:46:08.875" v="8973" actId="1035"/>
          <ac:spMkLst>
            <pc:docMk/>
            <pc:sldMk cId="3256510557" sldId="3469"/>
            <ac:spMk id="12" creationId="{761440CC-0D07-4BB0-9212-C3E31E41100B}"/>
          </ac:spMkLst>
        </pc:spChg>
        <pc:spChg chg="mod">
          <ac:chgData name="Raquel Encinas" userId="a3e41fcd-6e3c-4c0b-aebb-42484b99fa60" providerId="ADAL" clId="{8E3FCB20-AB50-438C-87B8-77D4EADC11BC}" dt="2022-02-17T11:25:33.310" v="7816" actId="20577"/>
          <ac:spMkLst>
            <pc:docMk/>
            <pc:sldMk cId="3256510557" sldId="3469"/>
            <ac:spMk id="54" creationId="{6892B438-173C-4FAF-A28C-035FDC665516}"/>
          </ac:spMkLst>
        </pc:spChg>
        <pc:spChg chg="mod">
          <ac:chgData name="Raquel Encinas" userId="a3e41fcd-6e3c-4c0b-aebb-42484b99fa60" providerId="ADAL" clId="{8E3FCB20-AB50-438C-87B8-77D4EADC11BC}" dt="2022-02-17T07:35:22.112" v="5845" actId="108"/>
          <ac:spMkLst>
            <pc:docMk/>
            <pc:sldMk cId="3256510557" sldId="3469"/>
            <ac:spMk id="59" creationId="{4BED0C0B-314E-45F8-A2E7-670155D6D7FB}"/>
          </ac:spMkLst>
        </pc:spChg>
        <pc:graphicFrameChg chg="mod">
          <ac:chgData name="Raquel Encinas" userId="a3e41fcd-6e3c-4c0b-aebb-42484b99fa60" providerId="ADAL" clId="{8E3FCB20-AB50-438C-87B8-77D4EADC11BC}" dt="2022-02-17T15:49:24.221" v="9070"/>
          <ac:graphicFrameMkLst>
            <pc:docMk/>
            <pc:sldMk cId="3256510557" sldId="3469"/>
            <ac:graphicFrameMk id="56" creationId="{DAEDFBA4-C668-46F3-938B-C8BAEC6CB5AC}"/>
          </ac:graphicFrameMkLst>
        </pc:graphicFrameChg>
        <pc:picChg chg="mod">
          <ac:chgData name="Raquel Encinas" userId="a3e41fcd-6e3c-4c0b-aebb-42484b99fa60" providerId="ADAL" clId="{8E3FCB20-AB50-438C-87B8-77D4EADC11BC}" dt="2022-02-17T12:46:08.875" v="8973" actId="1035"/>
          <ac:picMkLst>
            <pc:docMk/>
            <pc:sldMk cId="3256510557" sldId="3469"/>
            <ac:picMk id="11" creationId="{C40187FE-D5A8-4AE8-919A-EB3AD029AB52}"/>
          </ac:picMkLst>
        </pc:picChg>
      </pc:sldChg>
      <pc:sldChg chg="addSp delSp modSp add mod modClrScheme chgLayout">
        <pc:chgData name="Raquel Encinas" userId="a3e41fcd-6e3c-4c0b-aebb-42484b99fa60" providerId="ADAL" clId="{8E3FCB20-AB50-438C-87B8-77D4EADC11BC}" dt="2022-03-07T08:20:36.437" v="10219" actId="6549"/>
        <pc:sldMkLst>
          <pc:docMk/>
          <pc:sldMk cId="3807879057" sldId="3470"/>
        </pc:sldMkLst>
        <pc:spChg chg="mod">
          <ac:chgData name="Raquel Encinas" userId="a3e41fcd-6e3c-4c0b-aebb-42484b99fa60" providerId="ADAL" clId="{8E3FCB20-AB50-438C-87B8-77D4EADC11BC}" dt="2022-02-17T09:23:09.926" v="6893"/>
          <ac:spMkLst>
            <pc:docMk/>
            <pc:sldMk cId="3807879057" sldId="3470"/>
            <ac:spMk id="8" creationId="{64715555-146D-4210-9394-1D96C96B2027}"/>
          </ac:spMkLst>
        </pc:spChg>
        <pc:spChg chg="mod">
          <ac:chgData name="Raquel Encinas" userId="a3e41fcd-6e3c-4c0b-aebb-42484b99fa60" providerId="ADAL" clId="{8E3FCB20-AB50-438C-87B8-77D4EADC11BC}" dt="2022-02-18T06:56:06.809" v="10089" actId="403"/>
          <ac:spMkLst>
            <pc:docMk/>
            <pc:sldMk cId="3807879057" sldId="3470"/>
            <ac:spMk id="9" creationId="{7914CF97-0065-4448-AECE-94530C7D8AE1}"/>
          </ac:spMkLst>
        </pc:spChg>
        <pc:spChg chg="add mod">
          <ac:chgData name="Raquel Encinas" userId="a3e41fcd-6e3c-4c0b-aebb-42484b99fa60" providerId="ADAL" clId="{8E3FCB20-AB50-438C-87B8-77D4EADC11BC}" dt="2022-02-17T09:25:26.015" v="6941"/>
          <ac:spMkLst>
            <pc:docMk/>
            <pc:sldMk cId="3807879057" sldId="3470"/>
            <ac:spMk id="10" creationId="{C42BD92C-8795-41D8-B232-ED01E114E4AF}"/>
          </ac:spMkLst>
        </pc:spChg>
        <pc:spChg chg="add del mod">
          <ac:chgData name="Raquel Encinas" userId="a3e41fcd-6e3c-4c0b-aebb-42484b99fa60" providerId="ADAL" clId="{8E3FCB20-AB50-438C-87B8-77D4EADC11BC}" dt="2022-02-18T06:56:13.894" v="10091" actId="21"/>
          <ac:spMkLst>
            <pc:docMk/>
            <pc:sldMk cId="3807879057" sldId="3470"/>
            <ac:spMk id="11" creationId="{8992169A-6BDD-4F17-B7F1-A14452ECEE8F}"/>
          </ac:spMkLst>
        </pc:spChg>
        <pc:spChg chg="add mod">
          <ac:chgData name="Raquel Encinas" userId="a3e41fcd-6e3c-4c0b-aebb-42484b99fa60" providerId="ADAL" clId="{8E3FCB20-AB50-438C-87B8-77D4EADC11BC}" dt="2022-02-17T07:36:17.580" v="5862" actId="108"/>
          <ac:spMkLst>
            <pc:docMk/>
            <pc:sldMk cId="3807879057" sldId="3470"/>
            <ac:spMk id="13" creationId="{7FFA615A-41AE-4294-99BA-DEB7A3AAE74F}"/>
          </ac:spMkLst>
        </pc:spChg>
        <pc:spChg chg="add mod">
          <ac:chgData name="Raquel Encinas" userId="a3e41fcd-6e3c-4c0b-aebb-42484b99fa60" providerId="ADAL" clId="{8E3FCB20-AB50-438C-87B8-77D4EADC11BC}" dt="2022-02-17T11:25:54.582" v="7827" actId="20577"/>
          <ac:spMkLst>
            <pc:docMk/>
            <pc:sldMk cId="3807879057" sldId="3470"/>
            <ac:spMk id="14" creationId="{17884CCF-3C28-49B7-BE5E-C41B419EA95E}"/>
          </ac:spMkLst>
        </pc:spChg>
        <pc:spChg chg="add mod">
          <ac:chgData name="Raquel Encinas" userId="a3e41fcd-6e3c-4c0b-aebb-42484b99fa60" providerId="ADAL" clId="{8E3FCB20-AB50-438C-87B8-77D4EADC11BC}" dt="2022-03-07T08:20:36.437" v="10219" actId="6549"/>
          <ac:spMkLst>
            <pc:docMk/>
            <pc:sldMk cId="3807879057" sldId="3470"/>
            <ac:spMk id="15" creationId="{5B39177A-4645-469D-A7D9-D6C7A1EF8586}"/>
          </ac:spMkLst>
        </pc:spChg>
        <pc:spChg chg="add del mod">
          <ac:chgData name="Raquel Encinas" userId="a3e41fcd-6e3c-4c0b-aebb-42484b99fa60" providerId="ADAL" clId="{8E3FCB20-AB50-438C-87B8-77D4EADC11BC}" dt="2022-02-16T11:09:25.182" v="4170" actId="478"/>
          <ac:spMkLst>
            <pc:docMk/>
            <pc:sldMk cId="3807879057" sldId="3470"/>
            <ac:spMk id="21" creationId="{42CB8E8A-6B17-42C6-A047-623CFAF411BB}"/>
          </ac:spMkLst>
        </pc:spChg>
        <pc:spChg chg="del">
          <ac:chgData name="Raquel Encinas" userId="a3e41fcd-6e3c-4c0b-aebb-42484b99fa60" providerId="ADAL" clId="{8E3FCB20-AB50-438C-87B8-77D4EADC11BC}" dt="2022-02-16T11:04:28.652" v="4144" actId="478"/>
          <ac:spMkLst>
            <pc:docMk/>
            <pc:sldMk cId="3807879057" sldId="3470"/>
            <ac:spMk id="24" creationId="{38E55FB1-2FCF-49A4-8E3A-0D16EDF847EC}"/>
          </ac:spMkLst>
        </pc:spChg>
        <pc:spChg chg="add del mod">
          <ac:chgData name="Raquel Encinas" userId="a3e41fcd-6e3c-4c0b-aebb-42484b99fa60" providerId="ADAL" clId="{8E3FCB20-AB50-438C-87B8-77D4EADC11BC}" dt="2022-02-16T12:32:10.544" v="5036" actId="478"/>
          <ac:spMkLst>
            <pc:docMk/>
            <pc:sldMk cId="3807879057" sldId="3470"/>
            <ac:spMk id="25" creationId="{5856530D-9947-4F83-8FE8-0F3AD210F95C}"/>
          </ac:spMkLst>
        </pc:spChg>
        <pc:spChg chg="add del mod">
          <ac:chgData name="Raquel Encinas" userId="a3e41fcd-6e3c-4c0b-aebb-42484b99fa60" providerId="ADAL" clId="{8E3FCB20-AB50-438C-87B8-77D4EADC11BC}" dt="2022-02-16T12:30:16.714" v="5020" actId="478"/>
          <ac:spMkLst>
            <pc:docMk/>
            <pc:sldMk cId="3807879057" sldId="3470"/>
            <ac:spMk id="26" creationId="{0D406787-F986-4662-8ADD-A1685DAA622F}"/>
          </ac:spMkLst>
        </pc:spChg>
        <pc:spChg chg="add del mod">
          <ac:chgData name="Raquel Encinas" userId="a3e41fcd-6e3c-4c0b-aebb-42484b99fa60" providerId="ADAL" clId="{8E3FCB20-AB50-438C-87B8-77D4EADC11BC}" dt="2022-02-16T12:30:28.314" v="5023" actId="478"/>
          <ac:spMkLst>
            <pc:docMk/>
            <pc:sldMk cId="3807879057" sldId="3470"/>
            <ac:spMk id="29" creationId="{FCA883B5-DD61-4C5E-ACD6-2BDEC1DB0FAA}"/>
          </ac:spMkLst>
        </pc:spChg>
        <pc:spChg chg="add del mod">
          <ac:chgData name="Raquel Encinas" userId="a3e41fcd-6e3c-4c0b-aebb-42484b99fa60" providerId="ADAL" clId="{8E3FCB20-AB50-438C-87B8-77D4EADC11BC}" dt="2022-02-16T12:30:28.314" v="5023" actId="478"/>
          <ac:spMkLst>
            <pc:docMk/>
            <pc:sldMk cId="3807879057" sldId="3470"/>
            <ac:spMk id="30" creationId="{DDC1BEB4-AD7E-4274-A1ED-25CF30DF5A92}"/>
          </ac:spMkLst>
        </pc:spChg>
        <pc:spChg chg="add del mod">
          <ac:chgData name="Raquel Encinas" userId="a3e41fcd-6e3c-4c0b-aebb-42484b99fa60" providerId="ADAL" clId="{8E3FCB20-AB50-438C-87B8-77D4EADC11BC}" dt="2022-02-16T12:30:28.314" v="5023" actId="478"/>
          <ac:spMkLst>
            <pc:docMk/>
            <pc:sldMk cId="3807879057" sldId="3470"/>
            <ac:spMk id="32" creationId="{1C6D91AF-B794-4AA6-A727-B64C2DAD98C4}"/>
          </ac:spMkLst>
        </pc:spChg>
        <pc:spChg chg="add del mod">
          <ac:chgData name="Raquel Encinas" userId="a3e41fcd-6e3c-4c0b-aebb-42484b99fa60" providerId="ADAL" clId="{8E3FCB20-AB50-438C-87B8-77D4EADC11BC}" dt="2022-02-16T12:30:28.314" v="5023" actId="478"/>
          <ac:spMkLst>
            <pc:docMk/>
            <pc:sldMk cId="3807879057" sldId="3470"/>
            <ac:spMk id="33" creationId="{23D0CEA4-CD28-4EFE-B810-2A71E7CEA3A4}"/>
          </ac:spMkLst>
        </pc:spChg>
        <pc:spChg chg="add del mod">
          <ac:chgData name="Raquel Encinas" userId="a3e41fcd-6e3c-4c0b-aebb-42484b99fa60" providerId="ADAL" clId="{8E3FCB20-AB50-438C-87B8-77D4EADC11BC}" dt="2022-02-16T12:30:31.049" v="5025" actId="478"/>
          <ac:spMkLst>
            <pc:docMk/>
            <pc:sldMk cId="3807879057" sldId="3470"/>
            <ac:spMk id="34" creationId="{334B6225-600D-460F-97ED-6D7461F1F764}"/>
          </ac:spMkLst>
        </pc:spChg>
        <pc:spChg chg="del">
          <ac:chgData name="Raquel Encinas" userId="a3e41fcd-6e3c-4c0b-aebb-42484b99fa60" providerId="ADAL" clId="{8E3FCB20-AB50-438C-87B8-77D4EADC11BC}" dt="2022-02-16T11:04:30.234" v="4146" actId="478"/>
          <ac:spMkLst>
            <pc:docMk/>
            <pc:sldMk cId="3807879057" sldId="3470"/>
            <ac:spMk id="35" creationId="{DE8A3386-7B50-4380-AD39-C12650865694}"/>
          </ac:spMkLst>
        </pc:spChg>
        <pc:spChg chg="mod">
          <ac:chgData name="Raquel Encinas" userId="a3e41fcd-6e3c-4c0b-aebb-42484b99fa60" providerId="ADAL" clId="{8E3FCB20-AB50-438C-87B8-77D4EADC11BC}" dt="2022-02-16T11:04:24.930" v="4142" actId="20577"/>
          <ac:spMkLst>
            <pc:docMk/>
            <pc:sldMk cId="3807879057" sldId="3470"/>
            <ac:spMk id="37" creationId="{6F3E16D4-5BAD-4D11-AE57-61B7DD6B380C}"/>
          </ac:spMkLst>
        </pc:spChg>
        <pc:spChg chg="del">
          <ac:chgData name="Raquel Encinas" userId="a3e41fcd-6e3c-4c0b-aebb-42484b99fa60" providerId="ADAL" clId="{8E3FCB20-AB50-438C-87B8-77D4EADC11BC}" dt="2022-02-16T11:04:29.147" v="4145" actId="478"/>
          <ac:spMkLst>
            <pc:docMk/>
            <pc:sldMk cId="3807879057" sldId="3470"/>
            <ac:spMk id="38" creationId="{C18BA933-9DAD-4056-9DBD-3A393E68CD2F}"/>
          </ac:spMkLst>
        </pc:spChg>
        <pc:grpChg chg="add mod">
          <ac:chgData name="Raquel Encinas" userId="a3e41fcd-6e3c-4c0b-aebb-42484b99fa60" providerId="ADAL" clId="{8E3FCB20-AB50-438C-87B8-77D4EADC11BC}" dt="2022-02-17T09:23:35.133" v="6934" actId="1036"/>
          <ac:grpSpMkLst>
            <pc:docMk/>
            <pc:sldMk cId="3807879057" sldId="3470"/>
            <ac:grpSpMk id="7" creationId="{D1483484-C727-485D-A07F-37DA027E651C}"/>
          </ac:grpSpMkLst>
        </pc:grpChg>
        <pc:grpChg chg="del">
          <ac:chgData name="Raquel Encinas" userId="a3e41fcd-6e3c-4c0b-aebb-42484b99fa60" providerId="ADAL" clId="{8E3FCB20-AB50-438C-87B8-77D4EADC11BC}" dt="2022-02-16T11:04:27.242" v="4143" actId="478"/>
          <ac:grpSpMkLst>
            <pc:docMk/>
            <pc:sldMk cId="3807879057" sldId="3470"/>
            <ac:grpSpMk id="16" creationId="{CC367944-AEAF-4F1D-890B-1E0C204EEBD2}"/>
          </ac:grpSpMkLst>
        </pc:grpChg>
        <pc:graphicFrameChg chg="add mod">
          <ac:chgData name="Raquel Encinas" userId="a3e41fcd-6e3c-4c0b-aebb-42484b99fa60" providerId="ADAL" clId="{8E3FCB20-AB50-438C-87B8-77D4EADC11BC}" dt="2022-02-16T14:06:15.127" v="5109" actId="1076"/>
          <ac:graphicFrameMkLst>
            <pc:docMk/>
            <pc:sldMk cId="3807879057" sldId="3470"/>
            <ac:graphicFrameMk id="4" creationId="{601884D6-3C91-4D30-B4BD-C85823E4B1A5}"/>
          </ac:graphicFrameMkLst>
        </pc:graphicFrameChg>
        <pc:graphicFrameChg chg="add del mod modGraphic">
          <ac:chgData name="Raquel Encinas" userId="a3e41fcd-6e3c-4c0b-aebb-42484b99fa60" providerId="ADAL" clId="{8E3FCB20-AB50-438C-87B8-77D4EADC11BC}" dt="2022-02-16T12:30:18.155" v="5021" actId="478"/>
          <ac:graphicFrameMkLst>
            <pc:docMk/>
            <pc:sldMk cId="3807879057" sldId="3470"/>
            <ac:graphicFrameMk id="27" creationId="{1E875EC1-013A-4859-9F9E-71C79A360DF1}"/>
          </ac:graphicFrameMkLst>
        </pc:graphicFrameChg>
        <pc:graphicFrameChg chg="add del mod">
          <ac:chgData name="Raquel Encinas" userId="a3e41fcd-6e3c-4c0b-aebb-42484b99fa60" providerId="ADAL" clId="{8E3FCB20-AB50-438C-87B8-77D4EADC11BC}" dt="2022-02-16T12:30:28.314" v="5023" actId="478"/>
          <ac:graphicFrameMkLst>
            <pc:docMk/>
            <pc:sldMk cId="3807879057" sldId="3470"/>
            <ac:graphicFrameMk id="28" creationId="{287E90B6-7ED3-491D-9771-434753A7933A}"/>
          </ac:graphicFrameMkLst>
        </pc:graphicFrameChg>
        <pc:graphicFrameChg chg="add del mod">
          <ac:chgData name="Raquel Encinas" userId="a3e41fcd-6e3c-4c0b-aebb-42484b99fa60" providerId="ADAL" clId="{8E3FCB20-AB50-438C-87B8-77D4EADC11BC}" dt="2022-02-16T12:30:28.314" v="5023" actId="478"/>
          <ac:graphicFrameMkLst>
            <pc:docMk/>
            <pc:sldMk cId="3807879057" sldId="3470"/>
            <ac:graphicFrameMk id="31" creationId="{BC87821A-31C3-4DDA-8997-D29C814CABC6}"/>
          </ac:graphicFrameMkLst>
        </pc:graphicFrameChg>
      </pc:sldChg>
      <pc:sldChg chg="addSp delSp modSp add mod modClrScheme chgLayout">
        <pc:chgData name="Raquel Encinas" userId="a3e41fcd-6e3c-4c0b-aebb-42484b99fa60" providerId="ADAL" clId="{8E3FCB20-AB50-438C-87B8-77D4EADC11BC}" dt="2022-02-17T12:48:30.682" v="9010" actId="14100"/>
        <pc:sldMkLst>
          <pc:docMk/>
          <pc:sldMk cId="1961392628" sldId="3471"/>
        </pc:sldMkLst>
        <pc:spChg chg="add del mod">
          <ac:chgData name="Raquel Encinas" userId="a3e41fcd-6e3c-4c0b-aebb-42484b99fa60" providerId="ADAL" clId="{8E3FCB20-AB50-438C-87B8-77D4EADC11BC}" dt="2022-02-16T14:29:28.496" v="5383" actId="478"/>
          <ac:spMkLst>
            <pc:docMk/>
            <pc:sldMk cId="1961392628" sldId="3471"/>
            <ac:spMk id="2" creationId="{CF3BDF87-07A8-4EA2-BA65-61F39AA35218}"/>
          </ac:spMkLst>
        </pc:spChg>
        <pc:spChg chg="add del mod">
          <ac:chgData name="Raquel Encinas" userId="a3e41fcd-6e3c-4c0b-aebb-42484b99fa60" providerId="ADAL" clId="{8E3FCB20-AB50-438C-87B8-77D4EADC11BC}" dt="2022-02-17T07:36:12.668" v="5861" actId="108"/>
          <ac:spMkLst>
            <pc:docMk/>
            <pc:sldMk cId="1961392628" sldId="3471"/>
            <ac:spMk id="13" creationId="{7FFA615A-41AE-4294-99BA-DEB7A3AAE74F}"/>
          </ac:spMkLst>
        </pc:spChg>
        <pc:spChg chg="del mod">
          <ac:chgData name="Raquel Encinas" userId="a3e41fcd-6e3c-4c0b-aebb-42484b99fa60" providerId="ADAL" clId="{8E3FCB20-AB50-438C-87B8-77D4EADC11BC}" dt="2022-02-16T14:11:05.085" v="5276" actId="478"/>
          <ac:spMkLst>
            <pc:docMk/>
            <pc:sldMk cId="1961392628" sldId="3471"/>
            <ac:spMk id="14" creationId="{17884CCF-3C28-49B7-BE5E-C41B419EA95E}"/>
          </ac:spMkLst>
        </pc:spChg>
        <pc:spChg chg="del">
          <ac:chgData name="Raquel Encinas" userId="a3e41fcd-6e3c-4c0b-aebb-42484b99fa60" providerId="ADAL" clId="{8E3FCB20-AB50-438C-87B8-77D4EADC11BC}" dt="2022-02-16T12:29:52.693" v="5009" actId="478"/>
          <ac:spMkLst>
            <pc:docMk/>
            <pc:sldMk cId="1961392628" sldId="3471"/>
            <ac:spMk id="15" creationId="{5B39177A-4645-469D-A7D9-D6C7A1EF8586}"/>
          </ac:spMkLst>
        </pc:spChg>
        <pc:spChg chg="add mod">
          <ac:chgData name="Raquel Encinas" userId="a3e41fcd-6e3c-4c0b-aebb-42484b99fa60" providerId="ADAL" clId="{8E3FCB20-AB50-438C-87B8-77D4EADC11BC}" dt="2022-02-17T12:48:09.158" v="9004" actId="1035"/>
          <ac:spMkLst>
            <pc:docMk/>
            <pc:sldMk cId="1961392628" sldId="3471"/>
            <ac:spMk id="19" creationId="{74A70D48-0822-4FCB-840D-4AA754130198}"/>
          </ac:spMkLst>
        </pc:spChg>
        <pc:spChg chg="add mod">
          <ac:chgData name="Raquel Encinas" userId="a3e41fcd-6e3c-4c0b-aebb-42484b99fa60" providerId="ADAL" clId="{8E3FCB20-AB50-438C-87B8-77D4EADC11BC}" dt="2022-02-17T12:48:09.158" v="9004" actId="1035"/>
          <ac:spMkLst>
            <pc:docMk/>
            <pc:sldMk cId="1961392628" sldId="3471"/>
            <ac:spMk id="20" creationId="{CEC87261-DF3E-4A63-B561-2711B99568BC}"/>
          </ac:spMkLst>
        </pc:spChg>
        <pc:spChg chg="del">
          <ac:chgData name="Raquel Encinas" userId="a3e41fcd-6e3c-4c0b-aebb-42484b99fa60" providerId="ADAL" clId="{8E3FCB20-AB50-438C-87B8-77D4EADC11BC}" dt="2022-02-16T12:32:55.049" v="5080" actId="478"/>
          <ac:spMkLst>
            <pc:docMk/>
            <pc:sldMk cId="1961392628" sldId="3471"/>
            <ac:spMk id="25" creationId="{5856530D-9947-4F83-8FE8-0F3AD210F95C}"/>
          </ac:spMkLst>
        </pc:spChg>
        <pc:spChg chg="del">
          <ac:chgData name="Raquel Encinas" userId="a3e41fcd-6e3c-4c0b-aebb-42484b99fa60" providerId="ADAL" clId="{8E3FCB20-AB50-438C-87B8-77D4EADC11BC}" dt="2022-02-16T12:30:07.073" v="5018" actId="478"/>
          <ac:spMkLst>
            <pc:docMk/>
            <pc:sldMk cId="1961392628" sldId="3471"/>
            <ac:spMk id="26" creationId="{0D406787-F986-4662-8ADD-A1685DAA622F}"/>
          </ac:spMkLst>
        </pc:spChg>
        <pc:spChg chg="mod">
          <ac:chgData name="Raquel Encinas" userId="a3e41fcd-6e3c-4c0b-aebb-42484b99fa60" providerId="ADAL" clId="{8E3FCB20-AB50-438C-87B8-77D4EADC11BC}" dt="2022-02-17T12:48:09.158" v="9004" actId="1035"/>
          <ac:spMkLst>
            <pc:docMk/>
            <pc:sldMk cId="1961392628" sldId="3471"/>
            <ac:spMk id="29" creationId="{FCA883B5-DD61-4C5E-ACD6-2BDEC1DB0FAA}"/>
          </ac:spMkLst>
        </pc:spChg>
        <pc:spChg chg="mod">
          <ac:chgData name="Raquel Encinas" userId="a3e41fcd-6e3c-4c0b-aebb-42484b99fa60" providerId="ADAL" clId="{8E3FCB20-AB50-438C-87B8-77D4EADC11BC}" dt="2022-02-17T12:48:09.158" v="9004" actId="1035"/>
          <ac:spMkLst>
            <pc:docMk/>
            <pc:sldMk cId="1961392628" sldId="3471"/>
            <ac:spMk id="30" creationId="{DDC1BEB4-AD7E-4274-A1ED-25CF30DF5A92}"/>
          </ac:spMkLst>
        </pc:spChg>
        <pc:spChg chg="mod">
          <ac:chgData name="Raquel Encinas" userId="a3e41fcd-6e3c-4c0b-aebb-42484b99fa60" providerId="ADAL" clId="{8E3FCB20-AB50-438C-87B8-77D4EADC11BC}" dt="2022-02-17T12:48:09.158" v="9004" actId="1035"/>
          <ac:spMkLst>
            <pc:docMk/>
            <pc:sldMk cId="1961392628" sldId="3471"/>
            <ac:spMk id="32" creationId="{1C6D91AF-B794-4AA6-A727-B64C2DAD98C4}"/>
          </ac:spMkLst>
        </pc:spChg>
        <pc:spChg chg="mod">
          <ac:chgData name="Raquel Encinas" userId="a3e41fcd-6e3c-4c0b-aebb-42484b99fa60" providerId="ADAL" clId="{8E3FCB20-AB50-438C-87B8-77D4EADC11BC}" dt="2022-02-17T12:48:09.158" v="9004" actId="1035"/>
          <ac:spMkLst>
            <pc:docMk/>
            <pc:sldMk cId="1961392628" sldId="3471"/>
            <ac:spMk id="33" creationId="{23D0CEA4-CD28-4EFE-B810-2A71E7CEA3A4}"/>
          </ac:spMkLst>
        </pc:spChg>
        <pc:spChg chg="add del">
          <ac:chgData name="Raquel Encinas" userId="a3e41fcd-6e3c-4c0b-aebb-42484b99fa60" providerId="ADAL" clId="{8E3FCB20-AB50-438C-87B8-77D4EADC11BC}" dt="2022-02-16T12:30:04.881" v="5015" actId="478"/>
          <ac:spMkLst>
            <pc:docMk/>
            <pc:sldMk cId="1961392628" sldId="3471"/>
            <ac:spMk id="34" creationId="{334B6225-600D-460F-97ED-6D7461F1F764}"/>
          </ac:spMkLst>
        </pc:spChg>
        <pc:spChg chg="mod">
          <ac:chgData name="Raquel Encinas" userId="a3e41fcd-6e3c-4c0b-aebb-42484b99fa60" providerId="ADAL" clId="{8E3FCB20-AB50-438C-87B8-77D4EADC11BC}" dt="2022-02-17T11:57:00.061" v="8378" actId="20577"/>
          <ac:spMkLst>
            <pc:docMk/>
            <pc:sldMk cId="1961392628" sldId="3471"/>
            <ac:spMk id="37" creationId="{6F3E16D4-5BAD-4D11-AE57-61B7DD6B380C}"/>
          </ac:spMkLst>
        </pc:spChg>
        <pc:graphicFrameChg chg="del mod">
          <ac:chgData name="Raquel Encinas" userId="a3e41fcd-6e3c-4c0b-aebb-42484b99fa60" providerId="ADAL" clId="{8E3FCB20-AB50-438C-87B8-77D4EADC11BC}" dt="2022-02-16T12:30:06.151" v="5017" actId="478"/>
          <ac:graphicFrameMkLst>
            <pc:docMk/>
            <pc:sldMk cId="1961392628" sldId="3471"/>
            <ac:graphicFrameMk id="4" creationId="{601884D6-3C91-4D30-B4BD-C85823E4B1A5}"/>
          </ac:graphicFrameMkLst>
        </pc:graphicFrameChg>
        <pc:graphicFrameChg chg="add mod">
          <ac:chgData name="Raquel Encinas" userId="a3e41fcd-6e3c-4c0b-aebb-42484b99fa60" providerId="ADAL" clId="{8E3FCB20-AB50-438C-87B8-77D4EADC11BC}" dt="2022-02-16T14:31:38.246" v="5427" actId="14100"/>
          <ac:graphicFrameMkLst>
            <pc:docMk/>
            <pc:sldMk cId="1961392628" sldId="3471"/>
            <ac:graphicFrameMk id="18" creationId="{33946172-F706-4B28-92A6-7BF92651C5E7}"/>
          </ac:graphicFrameMkLst>
        </pc:graphicFrameChg>
        <pc:graphicFrameChg chg="mod modGraphic">
          <ac:chgData name="Raquel Encinas" userId="a3e41fcd-6e3c-4c0b-aebb-42484b99fa60" providerId="ADAL" clId="{8E3FCB20-AB50-438C-87B8-77D4EADC11BC}" dt="2022-02-17T12:48:30.682" v="9010" actId="14100"/>
          <ac:graphicFrameMkLst>
            <pc:docMk/>
            <pc:sldMk cId="1961392628" sldId="3471"/>
            <ac:graphicFrameMk id="27" creationId="{1E875EC1-013A-4859-9F9E-71C79A360DF1}"/>
          </ac:graphicFrameMkLst>
        </pc:graphicFrameChg>
        <pc:graphicFrameChg chg="mod">
          <ac:chgData name="Raquel Encinas" userId="a3e41fcd-6e3c-4c0b-aebb-42484b99fa60" providerId="ADAL" clId="{8E3FCB20-AB50-438C-87B8-77D4EADC11BC}" dt="2022-02-16T14:32:58.395" v="5447" actId="20577"/>
          <ac:graphicFrameMkLst>
            <pc:docMk/>
            <pc:sldMk cId="1961392628" sldId="3471"/>
            <ac:graphicFrameMk id="28" creationId="{287E90B6-7ED3-491D-9771-434753A7933A}"/>
          </ac:graphicFrameMkLst>
        </pc:graphicFrameChg>
        <pc:graphicFrameChg chg="mod">
          <ac:chgData name="Raquel Encinas" userId="a3e41fcd-6e3c-4c0b-aebb-42484b99fa60" providerId="ADAL" clId="{8E3FCB20-AB50-438C-87B8-77D4EADC11BC}" dt="2022-02-16T14:31:57.317" v="5438" actId="1038"/>
          <ac:graphicFrameMkLst>
            <pc:docMk/>
            <pc:sldMk cId="1961392628" sldId="3471"/>
            <ac:graphicFrameMk id="31" creationId="{BC87821A-31C3-4DDA-8997-D29C814CABC6}"/>
          </ac:graphicFrameMkLst>
        </pc:graphicFrameChg>
      </pc:sldChg>
      <pc:sldChg chg="addSp delSp modSp add mod modClrScheme chgLayout">
        <pc:chgData name="Raquel Encinas" userId="a3e41fcd-6e3c-4c0b-aebb-42484b99fa60" providerId="ADAL" clId="{8E3FCB20-AB50-438C-87B8-77D4EADC11BC}" dt="2022-02-17T12:46:51.836" v="8989" actId="1035"/>
        <pc:sldMkLst>
          <pc:docMk/>
          <pc:sldMk cId="3179293858" sldId="3472"/>
        </pc:sldMkLst>
        <pc:spChg chg="add del mod ord">
          <ac:chgData name="Raquel Encinas" userId="a3e41fcd-6e3c-4c0b-aebb-42484b99fa60" providerId="ADAL" clId="{8E3FCB20-AB50-438C-87B8-77D4EADC11BC}" dt="2022-02-17T07:29:35.465" v="5785" actId="478"/>
          <ac:spMkLst>
            <pc:docMk/>
            <pc:sldMk cId="3179293858" sldId="3472"/>
            <ac:spMk id="2" creationId="{FA93AE4A-970B-4E2E-827D-08579D7DCEB1}"/>
          </ac:spMkLst>
        </pc:spChg>
        <pc:spChg chg="add del mod ord">
          <ac:chgData name="Raquel Encinas" userId="a3e41fcd-6e3c-4c0b-aebb-42484b99fa60" providerId="ADAL" clId="{8E3FCB20-AB50-438C-87B8-77D4EADC11BC}" dt="2022-02-17T07:29:33.360" v="5784" actId="478"/>
          <ac:spMkLst>
            <pc:docMk/>
            <pc:sldMk cId="3179293858" sldId="3472"/>
            <ac:spMk id="3" creationId="{B2A2456A-A138-466B-9F27-9CB26ED215EB}"/>
          </ac:spMkLst>
        </pc:spChg>
        <pc:spChg chg="del">
          <ac:chgData name="Raquel Encinas" userId="a3e41fcd-6e3c-4c0b-aebb-42484b99fa60" providerId="ADAL" clId="{8E3FCB20-AB50-438C-87B8-77D4EADC11BC}" dt="2022-02-17T07:29:38.449" v="5787" actId="478"/>
          <ac:spMkLst>
            <pc:docMk/>
            <pc:sldMk cId="3179293858" sldId="3472"/>
            <ac:spMk id="12" creationId="{761440CC-0D07-4BB0-9212-C3E31E41100B}"/>
          </ac:spMkLst>
        </pc:spChg>
        <pc:spChg chg="add del mod">
          <ac:chgData name="Raquel Encinas" userId="a3e41fcd-6e3c-4c0b-aebb-42484b99fa60" providerId="ADAL" clId="{8E3FCB20-AB50-438C-87B8-77D4EADC11BC}" dt="2022-02-17T07:44:08.158" v="5950" actId="478"/>
          <ac:spMkLst>
            <pc:docMk/>
            <pc:sldMk cId="3179293858" sldId="3472"/>
            <ac:spMk id="13" creationId="{4F50AF5F-CE72-47EF-89E1-8D68E9B6D944}"/>
          </ac:spMkLst>
        </pc:spChg>
        <pc:spChg chg="add del mod">
          <ac:chgData name="Raquel Encinas" userId="a3e41fcd-6e3c-4c0b-aebb-42484b99fa60" providerId="ADAL" clId="{8E3FCB20-AB50-438C-87B8-77D4EADC11BC}" dt="2022-02-17T07:45:21.971" v="6097" actId="478"/>
          <ac:spMkLst>
            <pc:docMk/>
            <pc:sldMk cId="3179293858" sldId="3472"/>
            <ac:spMk id="14" creationId="{4096C96C-6E3A-493B-A75F-573B9FA55473}"/>
          </ac:spMkLst>
        </pc:spChg>
        <pc:spChg chg="add del mod">
          <ac:chgData name="Raquel Encinas" userId="a3e41fcd-6e3c-4c0b-aebb-42484b99fa60" providerId="ADAL" clId="{8E3FCB20-AB50-438C-87B8-77D4EADC11BC}" dt="2022-02-17T07:46:10.986" v="6131" actId="478"/>
          <ac:spMkLst>
            <pc:docMk/>
            <pc:sldMk cId="3179293858" sldId="3472"/>
            <ac:spMk id="15" creationId="{3B6FD7BD-2F3F-4C23-82DD-0E2D6E650ED3}"/>
          </ac:spMkLst>
        </pc:spChg>
        <pc:spChg chg="add del mod">
          <ac:chgData name="Raquel Encinas" userId="a3e41fcd-6e3c-4c0b-aebb-42484b99fa60" providerId="ADAL" clId="{8E3FCB20-AB50-438C-87B8-77D4EADC11BC}" dt="2022-02-17T07:46:12.201" v="6133" actId="478"/>
          <ac:spMkLst>
            <pc:docMk/>
            <pc:sldMk cId="3179293858" sldId="3472"/>
            <ac:spMk id="16" creationId="{B202259A-9113-4254-9F1C-22313B552A3A}"/>
          </ac:spMkLst>
        </pc:spChg>
        <pc:spChg chg="add del mod">
          <ac:chgData name="Raquel Encinas" userId="a3e41fcd-6e3c-4c0b-aebb-42484b99fa60" providerId="ADAL" clId="{8E3FCB20-AB50-438C-87B8-77D4EADC11BC}" dt="2022-02-17T07:46:13.952" v="6135" actId="478"/>
          <ac:spMkLst>
            <pc:docMk/>
            <pc:sldMk cId="3179293858" sldId="3472"/>
            <ac:spMk id="17" creationId="{36DC52F0-8FE5-4D82-93B0-5D953293FCAD}"/>
          </ac:spMkLst>
        </pc:spChg>
        <pc:spChg chg="add del mod">
          <ac:chgData name="Raquel Encinas" userId="a3e41fcd-6e3c-4c0b-aebb-42484b99fa60" providerId="ADAL" clId="{8E3FCB20-AB50-438C-87B8-77D4EADC11BC}" dt="2022-02-17T07:43:58.300" v="5933" actId="478"/>
          <ac:spMkLst>
            <pc:docMk/>
            <pc:sldMk cId="3179293858" sldId="3472"/>
            <ac:spMk id="18" creationId="{3FAC0098-87AA-4427-83A6-181A61F87792}"/>
          </ac:spMkLst>
        </pc:spChg>
        <pc:spChg chg="add mod">
          <ac:chgData name="Raquel Encinas" userId="a3e41fcd-6e3c-4c0b-aebb-42484b99fa60" providerId="ADAL" clId="{8E3FCB20-AB50-438C-87B8-77D4EADC11BC}" dt="2022-02-17T12:46:51.836" v="8989" actId="1035"/>
          <ac:spMkLst>
            <pc:docMk/>
            <pc:sldMk cId="3179293858" sldId="3472"/>
            <ac:spMk id="19" creationId="{DDF931BE-4DBA-40B9-A2CF-92A70AB88C2D}"/>
          </ac:spMkLst>
        </pc:spChg>
        <pc:spChg chg="add del mod">
          <ac:chgData name="Raquel Encinas" userId="a3e41fcd-6e3c-4c0b-aebb-42484b99fa60" providerId="ADAL" clId="{8E3FCB20-AB50-438C-87B8-77D4EADC11BC}" dt="2022-02-17T09:09:13.084" v="6695" actId="12"/>
          <ac:spMkLst>
            <pc:docMk/>
            <pc:sldMk cId="3179293858" sldId="3472"/>
            <ac:spMk id="20" creationId="{47E5B386-470F-4A59-ABEC-405DF6D82644}"/>
          </ac:spMkLst>
        </pc:spChg>
        <pc:spChg chg="add del mod">
          <ac:chgData name="Raquel Encinas" userId="a3e41fcd-6e3c-4c0b-aebb-42484b99fa60" providerId="ADAL" clId="{8E3FCB20-AB50-438C-87B8-77D4EADC11BC}" dt="2022-02-17T07:43:57.460" v="5932" actId="478"/>
          <ac:spMkLst>
            <pc:docMk/>
            <pc:sldMk cId="3179293858" sldId="3472"/>
            <ac:spMk id="21" creationId="{D7754151-6CF6-4D5E-989D-6CE846ED2EFA}"/>
          </ac:spMkLst>
        </pc:spChg>
        <pc:spChg chg="add mod">
          <ac:chgData name="Raquel Encinas" userId="a3e41fcd-6e3c-4c0b-aebb-42484b99fa60" providerId="ADAL" clId="{8E3FCB20-AB50-438C-87B8-77D4EADC11BC}" dt="2022-02-17T09:08:59.654" v="6694" actId="12"/>
          <ac:spMkLst>
            <pc:docMk/>
            <pc:sldMk cId="3179293858" sldId="3472"/>
            <ac:spMk id="22" creationId="{1C80CFA1-B2C7-44D2-8468-D2B4EA866B60}"/>
          </ac:spMkLst>
        </pc:spChg>
        <pc:spChg chg="add mod">
          <ac:chgData name="Raquel Encinas" userId="a3e41fcd-6e3c-4c0b-aebb-42484b99fa60" providerId="ADAL" clId="{8E3FCB20-AB50-438C-87B8-77D4EADC11BC}" dt="2022-02-17T12:46:51.836" v="8989" actId="1035"/>
          <ac:spMkLst>
            <pc:docMk/>
            <pc:sldMk cId="3179293858" sldId="3472"/>
            <ac:spMk id="23" creationId="{7E7912DC-82B4-4BD9-8652-A03B579272B1}"/>
          </ac:spMkLst>
        </pc:spChg>
        <pc:spChg chg="add del mod">
          <ac:chgData name="Raquel Encinas" userId="a3e41fcd-6e3c-4c0b-aebb-42484b99fa60" providerId="ADAL" clId="{8E3FCB20-AB50-438C-87B8-77D4EADC11BC}" dt="2022-02-17T07:46:13.344" v="6134" actId="478"/>
          <ac:spMkLst>
            <pc:docMk/>
            <pc:sldMk cId="3179293858" sldId="3472"/>
            <ac:spMk id="24" creationId="{12636C3B-C9D0-4AAD-87F7-5D723CF261DE}"/>
          </ac:spMkLst>
        </pc:spChg>
        <pc:spChg chg="add del mod">
          <ac:chgData name="Raquel Encinas" userId="a3e41fcd-6e3c-4c0b-aebb-42484b99fa60" providerId="ADAL" clId="{8E3FCB20-AB50-438C-87B8-77D4EADC11BC}" dt="2022-02-17T07:45:21.129" v="6096" actId="478"/>
          <ac:spMkLst>
            <pc:docMk/>
            <pc:sldMk cId="3179293858" sldId="3472"/>
            <ac:spMk id="25" creationId="{C3384146-CD4A-492B-A47A-8052829FB2FF}"/>
          </ac:spMkLst>
        </pc:spChg>
        <pc:spChg chg="add mod">
          <ac:chgData name="Raquel Encinas" userId="a3e41fcd-6e3c-4c0b-aebb-42484b99fa60" providerId="ADAL" clId="{8E3FCB20-AB50-438C-87B8-77D4EADC11BC}" dt="2022-02-17T09:09:13.084" v="6695" actId="12"/>
          <ac:spMkLst>
            <pc:docMk/>
            <pc:sldMk cId="3179293858" sldId="3472"/>
            <ac:spMk id="26" creationId="{E980D1DB-8959-40B2-8115-510DAC715761}"/>
          </ac:spMkLst>
        </pc:spChg>
        <pc:spChg chg="add del mod">
          <ac:chgData name="Raquel Encinas" userId="a3e41fcd-6e3c-4c0b-aebb-42484b99fa60" providerId="ADAL" clId="{8E3FCB20-AB50-438C-87B8-77D4EADC11BC}" dt="2022-02-17T07:46:10.194" v="6130" actId="478"/>
          <ac:spMkLst>
            <pc:docMk/>
            <pc:sldMk cId="3179293858" sldId="3472"/>
            <ac:spMk id="27" creationId="{AB8E8128-7618-4E49-9E6D-DEEBD7298989}"/>
          </ac:spMkLst>
        </pc:spChg>
        <pc:spChg chg="add del mod">
          <ac:chgData name="Raquel Encinas" userId="a3e41fcd-6e3c-4c0b-aebb-42484b99fa60" providerId="ADAL" clId="{8E3FCB20-AB50-438C-87B8-77D4EADC11BC}" dt="2022-02-17T07:49:50.383" v="6200" actId="478"/>
          <ac:spMkLst>
            <pc:docMk/>
            <pc:sldMk cId="3179293858" sldId="3472"/>
            <ac:spMk id="28" creationId="{E6E933CD-928F-4198-8EF5-E755BA6A2C04}"/>
          </ac:spMkLst>
        </pc:spChg>
        <pc:spChg chg="add del mod">
          <ac:chgData name="Raquel Encinas" userId="a3e41fcd-6e3c-4c0b-aebb-42484b99fa60" providerId="ADAL" clId="{8E3FCB20-AB50-438C-87B8-77D4EADC11BC}" dt="2022-02-17T07:44:56.077" v="6059" actId="21"/>
          <ac:spMkLst>
            <pc:docMk/>
            <pc:sldMk cId="3179293858" sldId="3472"/>
            <ac:spMk id="29" creationId="{8E48CF42-1A5F-4E07-AE1A-531ED1F2B20A}"/>
          </ac:spMkLst>
        </pc:spChg>
        <pc:spChg chg="add mod">
          <ac:chgData name="Raquel Encinas" userId="a3e41fcd-6e3c-4c0b-aebb-42484b99fa60" providerId="ADAL" clId="{8E3FCB20-AB50-438C-87B8-77D4EADC11BC}" dt="2022-02-17T07:52:44.025" v="6297" actId="14100"/>
          <ac:spMkLst>
            <pc:docMk/>
            <pc:sldMk cId="3179293858" sldId="3472"/>
            <ac:spMk id="30" creationId="{6D0AB8DF-245B-4468-94DB-AF2D2D2AE35E}"/>
          </ac:spMkLst>
        </pc:spChg>
        <pc:spChg chg="add mod">
          <ac:chgData name="Raquel Encinas" userId="a3e41fcd-6e3c-4c0b-aebb-42484b99fa60" providerId="ADAL" clId="{8E3FCB20-AB50-438C-87B8-77D4EADC11BC}" dt="2022-02-17T12:46:51.836" v="8989" actId="1035"/>
          <ac:spMkLst>
            <pc:docMk/>
            <pc:sldMk cId="3179293858" sldId="3472"/>
            <ac:spMk id="31" creationId="{9967819F-B388-4848-8AB5-A7DAC408E3D1}"/>
          </ac:spMkLst>
        </pc:spChg>
        <pc:spChg chg="add mod">
          <ac:chgData name="Raquel Encinas" userId="a3e41fcd-6e3c-4c0b-aebb-42484b99fa60" providerId="ADAL" clId="{8E3FCB20-AB50-438C-87B8-77D4EADC11BC}" dt="2022-02-17T07:52:44.025" v="6297" actId="14100"/>
          <ac:spMkLst>
            <pc:docMk/>
            <pc:sldMk cId="3179293858" sldId="3472"/>
            <ac:spMk id="32" creationId="{B2F36C64-8FEB-4E1F-8324-B0985A067C87}"/>
          </ac:spMkLst>
        </pc:spChg>
        <pc:spChg chg="add mod">
          <ac:chgData name="Raquel Encinas" userId="a3e41fcd-6e3c-4c0b-aebb-42484b99fa60" providerId="ADAL" clId="{8E3FCB20-AB50-438C-87B8-77D4EADC11BC}" dt="2022-02-17T07:52:44.025" v="6297" actId="14100"/>
          <ac:spMkLst>
            <pc:docMk/>
            <pc:sldMk cId="3179293858" sldId="3472"/>
            <ac:spMk id="33" creationId="{177986DC-185C-445C-B789-71054C6D30D7}"/>
          </ac:spMkLst>
        </pc:spChg>
        <pc:spChg chg="add mod">
          <ac:chgData name="Raquel Encinas" userId="a3e41fcd-6e3c-4c0b-aebb-42484b99fa60" providerId="ADAL" clId="{8E3FCB20-AB50-438C-87B8-77D4EADC11BC}" dt="2022-02-17T12:46:51.836" v="8989" actId="1035"/>
          <ac:spMkLst>
            <pc:docMk/>
            <pc:sldMk cId="3179293858" sldId="3472"/>
            <ac:spMk id="34" creationId="{32A6FFAE-BF79-4FC3-BB6E-F8386EFBAC45}"/>
          </ac:spMkLst>
        </pc:spChg>
        <pc:spChg chg="mod">
          <ac:chgData name="Raquel Encinas" userId="a3e41fcd-6e3c-4c0b-aebb-42484b99fa60" providerId="ADAL" clId="{8E3FCB20-AB50-438C-87B8-77D4EADC11BC}" dt="2022-02-17T07:44:06.230" v="5949" actId="20577"/>
          <ac:spMkLst>
            <pc:docMk/>
            <pc:sldMk cId="3179293858" sldId="3472"/>
            <ac:spMk id="41" creationId="{1D77A768-8A25-4339-8144-E3E4D4CB9BC5}"/>
          </ac:spMkLst>
        </pc:spChg>
        <pc:spChg chg="del">
          <ac:chgData name="Raquel Encinas" userId="a3e41fcd-6e3c-4c0b-aebb-42484b99fa60" providerId="ADAL" clId="{8E3FCB20-AB50-438C-87B8-77D4EADC11BC}" dt="2022-02-17T07:29:40.378" v="5788" actId="478"/>
          <ac:spMkLst>
            <pc:docMk/>
            <pc:sldMk cId="3179293858" sldId="3472"/>
            <ac:spMk id="54" creationId="{6892B438-173C-4FAF-A28C-035FDC665516}"/>
          </ac:spMkLst>
        </pc:spChg>
        <pc:spChg chg="del">
          <ac:chgData name="Raquel Encinas" userId="a3e41fcd-6e3c-4c0b-aebb-42484b99fa60" providerId="ADAL" clId="{8E3FCB20-AB50-438C-87B8-77D4EADC11BC}" dt="2022-02-17T07:29:38.449" v="5787" actId="478"/>
          <ac:spMkLst>
            <pc:docMk/>
            <pc:sldMk cId="3179293858" sldId="3472"/>
            <ac:spMk id="55" creationId="{9D855230-073C-469B-8568-E8DE88BB0111}"/>
          </ac:spMkLst>
        </pc:spChg>
        <pc:spChg chg="del">
          <ac:chgData name="Raquel Encinas" userId="a3e41fcd-6e3c-4c0b-aebb-42484b99fa60" providerId="ADAL" clId="{8E3FCB20-AB50-438C-87B8-77D4EADC11BC}" dt="2022-02-17T07:29:36.729" v="5786" actId="478"/>
          <ac:spMkLst>
            <pc:docMk/>
            <pc:sldMk cId="3179293858" sldId="3472"/>
            <ac:spMk id="59" creationId="{4BED0C0B-314E-45F8-A2E7-670155D6D7FB}"/>
          </ac:spMkLst>
        </pc:spChg>
        <pc:spChg chg="del">
          <ac:chgData name="Raquel Encinas" userId="a3e41fcd-6e3c-4c0b-aebb-42484b99fa60" providerId="ADAL" clId="{8E3FCB20-AB50-438C-87B8-77D4EADC11BC}" dt="2022-02-17T07:29:38.449" v="5787" actId="478"/>
          <ac:spMkLst>
            <pc:docMk/>
            <pc:sldMk cId="3179293858" sldId="3472"/>
            <ac:spMk id="62" creationId="{381A7D4C-5F29-457F-847A-1F2E398C0B9B}"/>
          </ac:spMkLst>
        </pc:spChg>
        <pc:graphicFrameChg chg="add del">
          <ac:chgData name="Raquel Encinas" userId="a3e41fcd-6e3c-4c0b-aebb-42484b99fa60" providerId="ADAL" clId="{8E3FCB20-AB50-438C-87B8-77D4EADC11BC}" dt="2022-02-17T07:49:33.549" v="6166" actId="478"/>
          <ac:graphicFrameMkLst>
            <pc:docMk/>
            <pc:sldMk cId="3179293858" sldId="3472"/>
            <ac:graphicFrameMk id="56" creationId="{DAEDFBA4-C668-46F3-938B-C8BAEC6CB5AC}"/>
          </ac:graphicFrameMkLst>
        </pc:graphicFrameChg>
        <pc:picChg chg="del">
          <ac:chgData name="Raquel Encinas" userId="a3e41fcd-6e3c-4c0b-aebb-42484b99fa60" providerId="ADAL" clId="{8E3FCB20-AB50-438C-87B8-77D4EADC11BC}" dt="2022-02-17T07:29:38.449" v="5787" actId="478"/>
          <ac:picMkLst>
            <pc:docMk/>
            <pc:sldMk cId="3179293858" sldId="3472"/>
            <ac:picMk id="11" creationId="{C40187FE-D5A8-4AE8-919A-EB3AD029AB52}"/>
          </ac:picMkLst>
        </pc:picChg>
      </pc:sldChg>
      <pc:sldChg chg="addSp delSp modSp add mod modClrScheme chgLayout">
        <pc:chgData name="Raquel Encinas" userId="a3e41fcd-6e3c-4c0b-aebb-42484b99fa60" providerId="ADAL" clId="{8E3FCB20-AB50-438C-87B8-77D4EADC11BC}" dt="2022-02-17T14:24:11.461" v="9020"/>
        <pc:sldMkLst>
          <pc:docMk/>
          <pc:sldMk cId="879819560" sldId="3473"/>
        </pc:sldMkLst>
        <pc:spChg chg="add del mod ord">
          <ac:chgData name="Raquel Encinas" userId="a3e41fcd-6e3c-4c0b-aebb-42484b99fa60" providerId="ADAL" clId="{8E3FCB20-AB50-438C-87B8-77D4EADC11BC}" dt="2022-02-17T09:13:14.736" v="6885" actId="700"/>
          <ac:spMkLst>
            <pc:docMk/>
            <pc:sldMk cId="879819560" sldId="3473"/>
            <ac:spMk id="2" creationId="{6E7B7679-E479-46D1-B115-F795542EFCA1}"/>
          </ac:spMkLst>
        </pc:spChg>
        <pc:spChg chg="add del mod ord">
          <ac:chgData name="Raquel Encinas" userId="a3e41fcd-6e3c-4c0b-aebb-42484b99fa60" providerId="ADAL" clId="{8E3FCB20-AB50-438C-87B8-77D4EADC11BC}" dt="2022-02-17T09:13:14.736" v="6885" actId="700"/>
          <ac:spMkLst>
            <pc:docMk/>
            <pc:sldMk cId="879819560" sldId="3473"/>
            <ac:spMk id="3" creationId="{D7E9577D-25B8-47E1-9E88-A43F0B34D9D6}"/>
          </ac:spMkLst>
        </pc:spChg>
        <pc:spChg chg="add del mod ord">
          <ac:chgData name="Raquel Encinas" userId="a3e41fcd-6e3c-4c0b-aebb-42484b99fa60" providerId="ADAL" clId="{8E3FCB20-AB50-438C-87B8-77D4EADC11BC}" dt="2022-02-17T09:13:18.921" v="6886" actId="478"/>
          <ac:spMkLst>
            <pc:docMk/>
            <pc:sldMk cId="879819560" sldId="3473"/>
            <ac:spMk id="4" creationId="{8DDA93BF-7B0F-4D76-B06B-CAEB167501E8}"/>
          </ac:spMkLst>
        </pc:spChg>
        <pc:spChg chg="add del mod ord">
          <ac:chgData name="Raquel Encinas" userId="a3e41fcd-6e3c-4c0b-aebb-42484b99fa60" providerId="ADAL" clId="{8E3FCB20-AB50-438C-87B8-77D4EADC11BC}" dt="2022-02-17T09:13:20.744" v="6887" actId="478"/>
          <ac:spMkLst>
            <pc:docMk/>
            <pc:sldMk cId="879819560" sldId="3473"/>
            <ac:spMk id="5" creationId="{1A97D91B-1080-4C9A-83E0-ECDA10827C58}"/>
          </ac:spMkLst>
        </pc:spChg>
        <pc:spChg chg="add del mod ord">
          <ac:chgData name="Raquel Encinas" userId="a3e41fcd-6e3c-4c0b-aebb-42484b99fa60" providerId="ADAL" clId="{8E3FCB20-AB50-438C-87B8-77D4EADC11BC}" dt="2022-02-17T09:13:21.895" v="6888" actId="478"/>
          <ac:spMkLst>
            <pc:docMk/>
            <pc:sldMk cId="879819560" sldId="3473"/>
            <ac:spMk id="6" creationId="{71DD6419-3336-419D-B110-FCDCD40F1289}"/>
          </ac:spMkLst>
        </pc:spChg>
        <pc:spChg chg="add del mod">
          <ac:chgData name="Raquel Encinas" userId="a3e41fcd-6e3c-4c0b-aebb-42484b99fa60" providerId="ADAL" clId="{8E3FCB20-AB50-438C-87B8-77D4EADC11BC}" dt="2022-02-17T07:45:04.425" v="6062" actId="21"/>
          <ac:spMkLst>
            <pc:docMk/>
            <pc:sldMk cId="879819560" sldId="3473"/>
            <ac:spMk id="10" creationId="{9AAB2459-5831-41AA-90FB-3D6667C278A1}"/>
          </ac:spMkLst>
        </pc:spChg>
        <pc:spChg chg="del">
          <ac:chgData name="Raquel Encinas" userId="a3e41fcd-6e3c-4c0b-aebb-42484b99fa60" providerId="ADAL" clId="{8E3FCB20-AB50-438C-87B8-77D4EADC11BC}" dt="2022-02-17T08:01:39.852" v="6300" actId="478"/>
          <ac:spMkLst>
            <pc:docMk/>
            <pc:sldMk cId="879819560" sldId="3473"/>
            <ac:spMk id="12" creationId="{761440CC-0D07-4BB0-9212-C3E31E41100B}"/>
          </ac:spMkLst>
        </pc:spChg>
        <pc:spChg chg="add mod">
          <ac:chgData name="Raquel Encinas" userId="a3e41fcd-6e3c-4c0b-aebb-42484b99fa60" providerId="ADAL" clId="{8E3FCB20-AB50-438C-87B8-77D4EADC11BC}" dt="2022-02-17T14:24:11.461" v="9020"/>
          <ac:spMkLst>
            <pc:docMk/>
            <pc:sldMk cId="879819560" sldId="3473"/>
            <ac:spMk id="13" creationId="{50F21455-1C28-4D6B-907B-CC06FA620385}"/>
          </ac:spMkLst>
        </pc:spChg>
        <pc:spChg chg="add mod">
          <ac:chgData name="Raquel Encinas" userId="a3e41fcd-6e3c-4c0b-aebb-42484b99fa60" providerId="ADAL" clId="{8E3FCB20-AB50-438C-87B8-77D4EADC11BC}" dt="2022-02-17T08:15:03.261" v="6345" actId="14100"/>
          <ac:spMkLst>
            <pc:docMk/>
            <pc:sldMk cId="879819560" sldId="3473"/>
            <ac:spMk id="16" creationId="{1350B31D-2F9C-4E39-B79D-3490C557DC5B}"/>
          </ac:spMkLst>
        </pc:spChg>
        <pc:spChg chg="add mod">
          <ac:chgData name="Raquel Encinas" userId="a3e41fcd-6e3c-4c0b-aebb-42484b99fa60" providerId="ADAL" clId="{8E3FCB20-AB50-438C-87B8-77D4EADC11BC}" dt="2022-02-17T08:15:17.605" v="6362" actId="14100"/>
          <ac:spMkLst>
            <pc:docMk/>
            <pc:sldMk cId="879819560" sldId="3473"/>
            <ac:spMk id="17" creationId="{2808FA69-32F2-4388-81EE-A127CCDC7AA2}"/>
          </ac:spMkLst>
        </pc:spChg>
        <pc:spChg chg="add mod">
          <ac:chgData name="Raquel Encinas" userId="a3e41fcd-6e3c-4c0b-aebb-42484b99fa60" providerId="ADAL" clId="{8E3FCB20-AB50-438C-87B8-77D4EADC11BC}" dt="2022-02-17T08:15:12.076" v="6357" actId="20577"/>
          <ac:spMkLst>
            <pc:docMk/>
            <pc:sldMk cId="879819560" sldId="3473"/>
            <ac:spMk id="18" creationId="{4C3C4167-9F77-4DC0-8499-F7C4BCE0C125}"/>
          </ac:spMkLst>
        </pc:spChg>
        <pc:spChg chg="add mod">
          <ac:chgData name="Raquel Encinas" userId="a3e41fcd-6e3c-4c0b-aebb-42484b99fa60" providerId="ADAL" clId="{8E3FCB20-AB50-438C-87B8-77D4EADC11BC}" dt="2022-02-17T08:15:09.216" v="6353" actId="20577"/>
          <ac:spMkLst>
            <pc:docMk/>
            <pc:sldMk cId="879819560" sldId="3473"/>
            <ac:spMk id="19" creationId="{78F28103-F014-4586-A86E-5CFD821E64B8}"/>
          </ac:spMkLst>
        </pc:spChg>
        <pc:spChg chg="add mod">
          <ac:chgData name="Raquel Encinas" userId="a3e41fcd-6e3c-4c0b-aebb-42484b99fa60" providerId="ADAL" clId="{8E3FCB20-AB50-438C-87B8-77D4EADC11BC}" dt="2022-02-17T08:15:05.864" v="6349" actId="20577"/>
          <ac:spMkLst>
            <pc:docMk/>
            <pc:sldMk cId="879819560" sldId="3473"/>
            <ac:spMk id="20" creationId="{41290D02-DAC0-4918-A20C-BFD0B6245FA1}"/>
          </ac:spMkLst>
        </pc:spChg>
        <pc:spChg chg="add mod">
          <ac:chgData name="Raquel Encinas" userId="a3e41fcd-6e3c-4c0b-aebb-42484b99fa60" providerId="ADAL" clId="{8E3FCB20-AB50-438C-87B8-77D4EADC11BC}" dt="2022-02-17T08:15:53.317" v="6373" actId="20577"/>
          <ac:spMkLst>
            <pc:docMk/>
            <pc:sldMk cId="879819560" sldId="3473"/>
            <ac:spMk id="21" creationId="{32B557D5-5EAF-4B5B-BC4E-14A3C0428B6D}"/>
          </ac:spMkLst>
        </pc:spChg>
        <pc:spChg chg="add mod">
          <ac:chgData name="Raquel Encinas" userId="a3e41fcd-6e3c-4c0b-aebb-42484b99fa60" providerId="ADAL" clId="{8E3FCB20-AB50-438C-87B8-77D4EADC11BC}" dt="2022-02-17T08:29:27.089" v="6407" actId="1076"/>
          <ac:spMkLst>
            <pc:docMk/>
            <pc:sldMk cId="879819560" sldId="3473"/>
            <ac:spMk id="22" creationId="{56E23722-231A-415E-8C9B-BD4E737A83CB}"/>
          </ac:spMkLst>
        </pc:spChg>
        <pc:spChg chg="add mod">
          <ac:chgData name="Raquel Encinas" userId="a3e41fcd-6e3c-4c0b-aebb-42484b99fa60" providerId="ADAL" clId="{8E3FCB20-AB50-438C-87B8-77D4EADC11BC}" dt="2022-02-17T08:29:38.669" v="6416" actId="20577"/>
          <ac:spMkLst>
            <pc:docMk/>
            <pc:sldMk cId="879819560" sldId="3473"/>
            <ac:spMk id="23" creationId="{2269CAAB-498E-4D8F-BF6F-59E6072CC6DF}"/>
          </ac:spMkLst>
        </pc:spChg>
        <pc:spChg chg="add mod">
          <ac:chgData name="Raquel Encinas" userId="a3e41fcd-6e3c-4c0b-aebb-42484b99fa60" providerId="ADAL" clId="{8E3FCB20-AB50-438C-87B8-77D4EADC11BC}" dt="2022-02-17T08:47:43.627" v="6436" actId="20577"/>
          <ac:spMkLst>
            <pc:docMk/>
            <pc:sldMk cId="879819560" sldId="3473"/>
            <ac:spMk id="24" creationId="{2E5DD4F2-7E9B-44BA-8FD4-83168B3B19E7}"/>
          </ac:spMkLst>
        </pc:spChg>
        <pc:spChg chg="add mod">
          <ac:chgData name="Raquel Encinas" userId="a3e41fcd-6e3c-4c0b-aebb-42484b99fa60" providerId="ADAL" clId="{8E3FCB20-AB50-438C-87B8-77D4EADC11BC}" dt="2022-02-17T08:55:00.638" v="6460" actId="6549"/>
          <ac:spMkLst>
            <pc:docMk/>
            <pc:sldMk cId="879819560" sldId="3473"/>
            <ac:spMk id="25" creationId="{40D25286-F519-4850-A6D9-49102488CD6E}"/>
          </ac:spMkLst>
        </pc:spChg>
        <pc:spChg chg="mod">
          <ac:chgData name="Raquel Encinas" userId="a3e41fcd-6e3c-4c0b-aebb-42484b99fa60" providerId="ADAL" clId="{8E3FCB20-AB50-438C-87B8-77D4EADC11BC}" dt="2022-02-17T11:57:24.869" v="8385" actId="20577"/>
          <ac:spMkLst>
            <pc:docMk/>
            <pc:sldMk cId="879819560" sldId="3473"/>
            <ac:spMk id="41" creationId="{1D77A768-8A25-4339-8144-E3E4D4CB9BC5}"/>
          </ac:spMkLst>
        </pc:spChg>
        <pc:spChg chg="del">
          <ac:chgData name="Raquel Encinas" userId="a3e41fcd-6e3c-4c0b-aebb-42484b99fa60" providerId="ADAL" clId="{8E3FCB20-AB50-438C-87B8-77D4EADC11BC}" dt="2022-02-17T08:01:39.852" v="6300" actId="478"/>
          <ac:spMkLst>
            <pc:docMk/>
            <pc:sldMk cId="879819560" sldId="3473"/>
            <ac:spMk id="54" creationId="{6892B438-173C-4FAF-A28C-035FDC665516}"/>
          </ac:spMkLst>
        </pc:spChg>
        <pc:spChg chg="del">
          <ac:chgData name="Raquel Encinas" userId="a3e41fcd-6e3c-4c0b-aebb-42484b99fa60" providerId="ADAL" clId="{8E3FCB20-AB50-438C-87B8-77D4EADC11BC}" dt="2022-02-17T08:01:36.326" v="6298" actId="478"/>
          <ac:spMkLst>
            <pc:docMk/>
            <pc:sldMk cId="879819560" sldId="3473"/>
            <ac:spMk id="55" creationId="{9D855230-073C-469B-8568-E8DE88BB0111}"/>
          </ac:spMkLst>
        </pc:spChg>
        <pc:spChg chg="del">
          <ac:chgData name="Raquel Encinas" userId="a3e41fcd-6e3c-4c0b-aebb-42484b99fa60" providerId="ADAL" clId="{8E3FCB20-AB50-438C-87B8-77D4EADC11BC}" dt="2022-02-17T08:01:39.852" v="6300" actId="478"/>
          <ac:spMkLst>
            <pc:docMk/>
            <pc:sldMk cId="879819560" sldId="3473"/>
            <ac:spMk id="59" creationId="{4BED0C0B-314E-45F8-A2E7-670155D6D7FB}"/>
          </ac:spMkLst>
        </pc:spChg>
        <pc:spChg chg="del">
          <ac:chgData name="Raquel Encinas" userId="a3e41fcd-6e3c-4c0b-aebb-42484b99fa60" providerId="ADAL" clId="{8E3FCB20-AB50-438C-87B8-77D4EADC11BC}" dt="2022-02-17T08:01:37.882" v="6299" actId="478"/>
          <ac:spMkLst>
            <pc:docMk/>
            <pc:sldMk cId="879819560" sldId="3473"/>
            <ac:spMk id="62" creationId="{381A7D4C-5F29-457F-847A-1F2E398C0B9B}"/>
          </ac:spMkLst>
        </pc:spChg>
        <pc:graphicFrameChg chg="add mod modGraphic">
          <ac:chgData name="Raquel Encinas" userId="a3e41fcd-6e3c-4c0b-aebb-42484b99fa60" providerId="ADAL" clId="{8E3FCB20-AB50-438C-87B8-77D4EADC11BC}" dt="2022-02-17T08:47:48.132" v="6437" actId="13926"/>
          <ac:graphicFrameMkLst>
            <pc:docMk/>
            <pc:sldMk cId="879819560" sldId="3473"/>
            <ac:graphicFrameMk id="14" creationId="{063D3955-15AD-41E8-9B14-3C2066AA81BC}"/>
          </ac:graphicFrameMkLst>
        </pc:graphicFrameChg>
        <pc:graphicFrameChg chg="add mod modGraphic">
          <ac:chgData name="Raquel Encinas" userId="a3e41fcd-6e3c-4c0b-aebb-42484b99fa60" providerId="ADAL" clId="{8E3FCB20-AB50-438C-87B8-77D4EADC11BC}" dt="2022-02-17T12:46:23.295" v="8976" actId="1076"/>
          <ac:graphicFrameMkLst>
            <pc:docMk/>
            <pc:sldMk cId="879819560" sldId="3473"/>
            <ac:graphicFrameMk id="15" creationId="{C8DC4F51-0BA8-4155-9B4C-3B0A1524B7C4}"/>
          </ac:graphicFrameMkLst>
        </pc:graphicFrameChg>
        <pc:graphicFrameChg chg="add del mod">
          <ac:chgData name="Raquel Encinas" userId="a3e41fcd-6e3c-4c0b-aebb-42484b99fa60" providerId="ADAL" clId="{8E3FCB20-AB50-438C-87B8-77D4EADC11BC}" dt="2022-02-17T08:16:42.679" v="6374" actId="478"/>
          <ac:graphicFrameMkLst>
            <pc:docMk/>
            <pc:sldMk cId="879819560" sldId="3473"/>
            <ac:graphicFrameMk id="26" creationId="{F1F6244B-5147-4700-BD5E-D923FA0275F2}"/>
          </ac:graphicFrameMkLst>
        </pc:graphicFrameChg>
        <pc:graphicFrameChg chg="add del mod">
          <ac:chgData name="Raquel Encinas" userId="a3e41fcd-6e3c-4c0b-aebb-42484b99fa60" providerId="ADAL" clId="{8E3FCB20-AB50-438C-87B8-77D4EADC11BC}" dt="2022-02-17T08:26:55.429" v="6394" actId="478"/>
          <ac:graphicFrameMkLst>
            <pc:docMk/>
            <pc:sldMk cId="879819560" sldId="3473"/>
            <ac:graphicFrameMk id="27" creationId="{5DE79414-C092-4964-B528-52BE4E53CDFF}"/>
          </ac:graphicFrameMkLst>
        </pc:graphicFrameChg>
        <pc:graphicFrameChg chg="add del mod">
          <ac:chgData name="Raquel Encinas" userId="a3e41fcd-6e3c-4c0b-aebb-42484b99fa60" providerId="ADAL" clId="{8E3FCB20-AB50-438C-87B8-77D4EADC11BC}" dt="2022-02-17T08:29:46.127" v="6417" actId="478"/>
          <ac:graphicFrameMkLst>
            <pc:docMk/>
            <pc:sldMk cId="879819560" sldId="3473"/>
            <ac:graphicFrameMk id="28" creationId="{116A7E66-97B3-4294-8E8F-686C9C9C6A58}"/>
          </ac:graphicFrameMkLst>
        </pc:graphicFrameChg>
        <pc:graphicFrameChg chg="add del mod">
          <ac:chgData name="Raquel Encinas" userId="a3e41fcd-6e3c-4c0b-aebb-42484b99fa60" providerId="ADAL" clId="{8E3FCB20-AB50-438C-87B8-77D4EADC11BC}" dt="2022-02-17T08:49:11.007" v="6439" actId="478"/>
          <ac:graphicFrameMkLst>
            <pc:docMk/>
            <pc:sldMk cId="879819560" sldId="3473"/>
            <ac:graphicFrameMk id="29" creationId="{F893CA35-A623-454A-9D55-5908675C9190}"/>
          </ac:graphicFrameMkLst>
        </pc:graphicFrameChg>
        <pc:graphicFrameChg chg="add del mod">
          <ac:chgData name="Raquel Encinas" userId="a3e41fcd-6e3c-4c0b-aebb-42484b99fa60" providerId="ADAL" clId="{8E3FCB20-AB50-438C-87B8-77D4EADC11BC}" dt="2022-02-17T08:56:31.333" v="6461" actId="478"/>
          <ac:graphicFrameMkLst>
            <pc:docMk/>
            <pc:sldMk cId="879819560" sldId="3473"/>
            <ac:graphicFrameMk id="30" creationId="{9DBB144A-F6FB-40A8-AC13-BBCA24C211D8}"/>
          </ac:graphicFrameMkLst>
        </pc:graphicFrameChg>
        <pc:graphicFrameChg chg="add mod">
          <ac:chgData name="Raquel Encinas" userId="a3e41fcd-6e3c-4c0b-aebb-42484b99fa60" providerId="ADAL" clId="{8E3FCB20-AB50-438C-87B8-77D4EADC11BC}" dt="2022-02-17T08:17:13.182" v="6382" actId="207"/>
          <ac:graphicFrameMkLst>
            <pc:docMk/>
            <pc:sldMk cId="879819560" sldId="3473"/>
            <ac:graphicFrameMk id="31" creationId="{87021BB7-E759-48FB-9486-D2EEFED29850}"/>
          </ac:graphicFrameMkLst>
        </pc:graphicFrameChg>
        <pc:graphicFrameChg chg="add mod">
          <ac:chgData name="Raquel Encinas" userId="a3e41fcd-6e3c-4c0b-aebb-42484b99fa60" providerId="ADAL" clId="{8E3FCB20-AB50-438C-87B8-77D4EADC11BC}" dt="2022-02-17T08:27:35.264" v="6405" actId="14100"/>
          <ac:graphicFrameMkLst>
            <pc:docMk/>
            <pc:sldMk cId="879819560" sldId="3473"/>
            <ac:graphicFrameMk id="32" creationId="{963C9D66-1369-4E51-911B-03A9167EF1E9}"/>
          </ac:graphicFrameMkLst>
        </pc:graphicFrameChg>
        <pc:graphicFrameChg chg="add mod">
          <ac:chgData name="Raquel Encinas" userId="a3e41fcd-6e3c-4c0b-aebb-42484b99fa60" providerId="ADAL" clId="{8E3FCB20-AB50-438C-87B8-77D4EADC11BC}" dt="2022-02-17T08:37:06.866" v="6424" actId="14100"/>
          <ac:graphicFrameMkLst>
            <pc:docMk/>
            <pc:sldMk cId="879819560" sldId="3473"/>
            <ac:graphicFrameMk id="33" creationId="{E86FE42C-425A-485E-8C9F-B4E3FFC40241}"/>
          </ac:graphicFrameMkLst>
        </pc:graphicFrameChg>
        <pc:graphicFrameChg chg="add mod">
          <ac:chgData name="Raquel Encinas" userId="a3e41fcd-6e3c-4c0b-aebb-42484b99fa60" providerId="ADAL" clId="{8E3FCB20-AB50-438C-87B8-77D4EADC11BC}" dt="2022-02-17T08:57:45.256" v="6474" actId="1076"/>
          <ac:graphicFrameMkLst>
            <pc:docMk/>
            <pc:sldMk cId="879819560" sldId="3473"/>
            <ac:graphicFrameMk id="34" creationId="{2E505A23-236B-4364-9F03-39D542B1CE10}"/>
          </ac:graphicFrameMkLst>
        </pc:graphicFrameChg>
        <pc:graphicFrameChg chg="add mod">
          <ac:chgData name="Raquel Encinas" userId="a3e41fcd-6e3c-4c0b-aebb-42484b99fa60" providerId="ADAL" clId="{8E3FCB20-AB50-438C-87B8-77D4EADC11BC}" dt="2022-02-17T08:57:02.542" v="6472" actId="207"/>
          <ac:graphicFrameMkLst>
            <pc:docMk/>
            <pc:sldMk cId="879819560" sldId="3473"/>
            <ac:graphicFrameMk id="35" creationId="{10D469F2-6738-4800-841A-BD4C42EA13F0}"/>
          </ac:graphicFrameMkLst>
        </pc:graphicFrameChg>
        <pc:graphicFrameChg chg="del">
          <ac:chgData name="Raquel Encinas" userId="a3e41fcd-6e3c-4c0b-aebb-42484b99fa60" providerId="ADAL" clId="{8E3FCB20-AB50-438C-87B8-77D4EADC11BC}" dt="2022-02-17T08:01:39.852" v="6300" actId="478"/>
          <ac:graphicFrameMkLst>
            <pc:docMk/>
            <pc:sldMk cId="879819560" sldId="3473"/>
            <ac:graphicFrameMk id="56" creationId="{DAEDFBA4-C668-46F3-938B-C8BAEC6CB5AC}"/>
          </ac:graphicFrameMkLst>
        </pc:graphicFrameChg>
        <pc:picChg chg="del">
          <ac:chgData name="Raquel Encinas" userId="a3e41fcd-6e3c-4c0b-aebb-42484b99fa60" providerId="ADAL" clId="{8E3FCB20-AB50-438C-87B8-77D4EADC11BC}" dt="2022-02-17T08:01:39.852" v="6300" actId="478"/>
          <ac:picMkLst>
            <pc:docMk/>
            <pc:sldMk cId="879819560" sldId="3473"/>
            <ac:picMk id="11" creationId="{C40187FE-D5A8-4AE8-919A-EB3AD029AB52}"/>
          </ac:picMkLst>
        </pc:picChg>
      </pc:sldChg>
      <pc:sldChg chg="add del">
        <pc:chgData name="Raquel Encinas" userId="a3e41fcd-6e3c-4c0b-aebb-42484b99fa60" providerId="ADAL" clId="{8E3FCB20-AB50-438C-87B8-77D4EADC11BC}" dt="2022-02-17T08:58:21.396" v="6478"/>
        <pc:sldMkLst>
          <pc:docMk/>
          <pc:sldMk cId="4181199819" sldId="3474"/>
        </pc:sldMkLst>
      </pc:sldChg>
      <pc:sldChg chg="addSp delSp modSp add mod">
        <pc:chgData name="Raquel Encinas" userId="a3e41fcd-6e3c-4c0b-aebb-42484b99fa60" providerId="ADAL" clId="{8E3FCB20-AB50-438C-87B8-77D4EADC11BC}" dt="2022-02-17T09:11:57.605" v="6875" actId="108"/>
        <pc:sldMkLst>
          <pc:docMk/>
          <pc:sldMk cId="4193533221" sldId="3474"/>
        </pc:sldMkLst>
        <pc:spChg chg="del">
          <ac:chgData name="Raquel Encinas" userId="a3e41fcd-6e3c-4c0b-aebb-42484b99fa60" providerId="ADAL" clId="{8E3FCB20-AB50-438C-87B8-77D4EADC11BC}" dt="2022-02-17T08:58:41.584" v="6513" actId="478"/>
          <ac:spMkLst>
            <pc:docMk/>
            <pc:sldMk cId="4193533221" sldId="3474"/>
            <ac:spMk id="8" creationId="{D2B344FD-0378-4D18-B93E-E6B2DA819581}"/>
          </ac:spMkLst>
        </pc:spChg>
        <pc:spChg chg="del">
          <ac:chgData name="Raquel Encinas" userId="a3e41fcd-6e3c-4c0b-aebb-42484b99fa60" providerId="ADAL" clId="{8E3FCB20-AB50-438C-87B8-77D4EADC11BC}" dt="2022-02-17T08:58:41.584" v="6513" actId="478"/>
          <ac:spMkLst>
            <pc:docMk/>
            <pc:sldMk cId="4193533221" sldId="3474"/>
            <ac:spMk id="9" creationId="{35773185-7373-46C7-947E-88D65875C697}"/>
          </ac:spMkLst>
        </pc:spChg>
        <pc:spChg chg="del">
          <ac:chgData name="Raquel Encinas" userId="a3e41fcd-6e3c-4c0b-aebb-42484b99fa60" providerId="ADAL" clId="{8E3FCB20-AB50-438C-87B8-77D4EADC11BC}" dt="2022-02-17T08:58:41.584" v="6513" actId="478"/>
          <ac:spMkLst>
            <pc:docMk/>
            <pc:sldMk cId="4193533221" sldId="3474"/>
            <ac:spMk id="10" creationId="{BD165339-22CF-4417-A122-6547DF66FCAD}"/>
          </ac:spMkLst>
        </pc:spChg>
        <pc:spChg chg="del">
          <ac:chgData name="Raquel Encinas" userId="a3e41fcd-6e3c-4c0b-aebb-42484b99fa60" providerId="ADAL" clId="{8E3FCB20-AB50-438C-87B8-77D4EADC11BC}" dt="2022-02-17T08:58:41.584" v="6513" actId="478"/>
          <ac:spMkLst>
            <pc:docMk/>
            <pc:sldMk cId="4193533221" sldId="3474"/>
            <ac:spMk id="11" creationId="{8B3BC9F6-2CE5-43A0-B31B-A8118EE11CD7}"/>
          </ac:spMkLst>
        </pc:spChg>
        <pc:spChg chg="add del mod">
          <ac:chgData name="Raquel Encinas" userId="a3e41fcd-6e3c-4c0b-aebb-42484b99fa60" providerId="ADAL" clId="{8E3FCB20-AB50-438C-87B8-77D4EADC11BC}" dt="2022-02-17T09:10:16.513" v="6793"/>
          <ac:spMkLst>
            <pc:docMk/>
            <pc:sldMk cId="4193533221" sldId="3474"/>
            <ac:spMk id="12" creationId="{B341C909-3190-4B5E-8BCA-667861106E02}"/>
          </ac:spMkLst>
        </pc:spChg>
        <pc:spChg chg="add del mod">
          <ac:chgData name="Raquel Encinas" userId="a3e41fcd-6e3c-4c0b-aebb-42484b99fa60" providerId="ADAL" clId="{8E3FCB20-AB50-438C-87B8-77D4EADC11BC}" dt="2022-02-17T09:04:25.723" v="6517" actId="478"/>
          <ac:spMkLst>
            <pc:docMk/>
            <pc:sldMk cId="4193533221" sldId="3474"/>
            <ac:spMk id="13" creationId="{907D67C9-6F88-492A-B407-7817A7F08AE6}"/>
          </ac:spMkLst>
        </pc:spChg>
        <pc:spChg chg="add del mod">
          <ac:chgData name="Raquel Encinas" userId="a3e41fcd-6e3c-4c0b-aebb-42484b99fa60" providerId="ADAL" clId="{8E3FCB20-AB50-438C-87B8-77D4EADC11BC}" dt="2022-02-17T09:05:06.041" v="6537" actId="478"/>
          <ac:spMkLst>
            <pc:docMk/>
            <pc:sldMk cId="4193533221" sldId="3474"/>
            <ac:spMk id="14" creationId="{80120A94-28E3-40DB-9233-3C4FD15D95E9}"/>
          </ac:spMkLst>
        </pc:spChg>
        <pc:spChg chg="add del mod">
          <ac:chgData name="Raquel Encinas" userId="a3e41fcd-6e3c-4c0b-aebb-42484b99fa60" providerId="ADAL" clId="{8E3FCB20-AB50-438C-87B8-77D4EADC11BC}" dt="2022-02-17T09:05:03.734" v="6536"/>
          <ac:spMkLst>
            <pc:docMk/>
            <pc:sldMk cId="4193533221" sldId="3474"/>
            <ac:spMk id="15" creationId="{E94B6C5B-F871-4EDF-B3AF-DB308F97FB1E}"/>
          </ac:spMkLst>
        </pc:spChg>
        <pc:spChg chg="del">
          <ac:chgData name="Raquel Encinas" userId="a3e41fcd-6e3c-4c0b-aebb-42484b99fa60" providerId="ADAL" clId="{8E3FCB20-AB50-438C-87B8-77D4EADC11BC}" dt="2022-02-17T08:58:41.584" v="6513" actId="478"/>
          <ac:spMkLst>
            <pc:docMk/>
            <pc:sldMk cId="4193533221" sldId="3474"/>
            <ac:spMk id="16" creationId="{FA70A038-5ECC-4055-9626-14023D634A7B}"/>
          </ac:spMkLst>
        </pc:spChg>
        <pc:spChg chg="del">
          <ac:chgData name="Raquel Encinas" userId="a3e41fcd-6e3c-4c0b-aebb-42484b99fa60" providerId="ADAL" clId="{8E3FCB20-AB50-438C-87B8-77D4EADC11BC}" dt="2022-02-17T08:58:41.584" v="6513" actId="478"/>
          <ac:spMkLst>
            <pc:docMk/>
            <pc:sldMk cId="4193533221" sldId="3474"/>
            <ac:spMk id="17" creationId="{09F0DEF1-1EDF-4E13-B14E-89EA8EB68540}"/>
          </ac:spMkLst>
        </pc:spChg>
        <pc:spChg chg="del">
          <ac:chgData name="Raquel Encinas" userId="a3e41fcd-6e3c-4c0b-aebb-42484b99fa60" providerId="ADAL" clId="{8E3FCB20-AB50-438C-87B8-77D4EADC11BC}" dt="2022-02-17T08:58:41.584" v="6513" actId="478"/>
          <ac:spMkLst>
            <pc:docMk/>
            <pc:sldMk cId="4193533221" sldId="3474"/>
            <ac:spMk id="18" creationId="{A6AA5A56-1AC0-4E02-A2E4-1E41243DEA74}"/>
          </ac:spMkLst>
        </pc:spChg>
        <pc:spChg chg="add mod">
          <ac:chgData name="Raquel Encinas" userId="a3e41fcd-6e3c-4c0b-aebb-42484b99fa60" providerId="ADAL" clId="{8E3FCB20-AB50-438C-87B8-77D4EADC11BC}" dt="2022-02-17T09:05:17.147" v="6591" actId="20577"/>
          <ac:spMkLst>
            <pc:docMk/>
            <pc:sldMk cId="4193533221" sldId="3474"/>
            <ac:spMk id="19" creationId="{EEA9F92C-A650-43EB-83C0-341A680685F3}"/>
          </ac:spMkLst>
        </pc:spChg>
        <pc:spChg chg="add mod">
          <ac:chgData name="Raquel Encinas" userId="a3e41fcd-6e3c-4c0b-aebb-42484b99fa60" providerId="ADAL" clId="{8E3FCB20-AB50-438C-87B8-77D4EADC11BC}" dt="2022-02-17T09:11:56.089" v="6874" actId="108"/>
          <ac:spMkLst>
            <pc:docMk/>
            <pc:sldMk cId="4193533221" sldId="3474"/>
            <ac:spMk id="20" creationId="{935DCC43-EC35-4258-9932-81A5735DC7A8}"/>
          </ac:spMkLst>
        </pc:spChg>
        <pc:spChg chg="add del mod ord">
          <ac:chgData name="Raquel Encinas" userId="a3e41fcd-6e3c-4c0b-aebb-42484b99fa60" providerId="ADAL" clId="{8E3FCB20-AB50-438C-87B8-77D4EADC11BC}" dt="2022-02-17T09:07:29.758" v="6630" actId="478"/>
          <ac:spMkLst>
            <pc:docMk/>
            <pc:sldMk cId="4193533221" sldId="3474"/>
            <ac:spMk id="21" creationId="{860CF3D8-8BC4-4FA8-8C07-F064C56A625D}"/>
          </ac:spMkLst>
        </pc:spChg>
        <pc:spChg chg="add mod">
          <ac:chgData name="Raquel Encinas" userId="a3e41fcd-6e3c-4c0b-aebb-42484b99fa60" providerId="ADAL" clId="{8E3FCB20-AB50-438C-87B8-77D4EADC11BC}" dt="2022-02-17T09:10:27.163" v="6820" actId="1036"/>
          <ac:spMkLst>
            <pc:docMk/>
            <pc:sldMk cId="4193533221" sldId="3474"/>
            <ac:spMk id="22" creationId="{C00DF9C8-7B55-4CB0-BEFD-EDDE3F645874}"/>
          </ac:spMkLst>
        </pc:spChg>
        <pc:spChg chg="add mod">
          <ac:chgData name="Raquel Encinas" userId="a3e41fcd-6e3c-4c0b-aebb-42484b99fa60" providerId="ADAL" clId="{8E3FCB20-AB50-438C-87B8-77D4EADC11BC}" dt="2022-02-17T09:10:27.163" v="6820" actId="1036"/>
          <ac:spMkLst>
            <pc:docMk/>
            <pc:sldMk cId="4193533221" sldId="3474"/>
            <ac:spMk id="23" creationId="{060160FB-1630-4AC0-BF2D-F6F05FE9EA56}"/>
          </ac:spMkLst>
        </pc:spChg>
        <pc:spChg chg="add del mod">
          <ac:chgData name="Raquel Encinas" userId="a3e41fcd-6e3c-4c0b-aebb-42484b99fa60" providerId="ADAL" clId="{8E3FCB20-AB50-438C-87B8-77D4EADC11BC}" dt="2022-02-17T09:10:20.824" v="6797" actId="47"/>
          <ac:spMkLst>
            <pc:docMk/>
            <pc:sldMk cId="4193533221" sldId="3474"/>
            <ac:spMk id="24" creationId="{60ADF3C6-D56C-4819-AE03-CC73C936BE0D}"/>
          </ac:spMkLst>
        </pc:spChg>
        <pc:spChg chg="add del mod">
          <ac:chgData name="Raquel Encinas" userId="a3e41fcd-6e3c-4c0b-aebb-42484b99fa60" providerId="ADAL" clId="{8E3FCB20-AB50-438C-87B8-77D4EADC11BC}" dt="2022-02-17T09:09:24.396" v="6697"/>
          <ac:spMkLst>
            <pc:docMk/>
            <pc:sldMk cId="4193533221" sldId="3474"/>
            <ac:spMk id="25" creationId="{42D1C39B-B719-4B83-89DD-B2D60A66CAF0}"/>
          </ac:spMkLst>
        </pc:spChg>
        <pc:spChg chg="add mod">
          <ac:chgData name="Raquel Encinas" userId="a3e41fcd-6e3c-4c0b-aebb-42484b99fa60" providerId="ADAL" clId="{8E3FCB20-AB50-438C-87B8-77D4EADC11BC}" dt="2022-02-17T09:11:40.655" v="6869" actId="2710"/>
          <ac:spMkLst>
            <pc:docMk/>
            <pc:sldMk cId="4193533221" sldId="3474"/>
            <ac:spMk id="26" creationId="{08B89E73-3536-4DCE-BA85-E815D4253374}"/>
          </ac:spMkLst>
        </pc:spChg>
        <pc:spChg chg="add mod">
          <ac:chgData name="Raquel Encinas" userId="a3e41fcd-6e3c-4c0b-aebb-42484b99fa60" providerId="ADAL" clId="{8E3FCB20-AB50-438C-87B8-77D4EADC11BC}" dt="2022-02-17T09:10:56.076" v="6828"/>
          <ac:spMkLst>
            <pc:docMk/>
            <pc:sldMk cId="4193533221" sldId="3474"/>
            <ac:spMk id="27" creationId="{881B6957-43E9-4844-8655-C881BFB56885}"/>
          </ac:spMkLst>
        </pc:spChg>
        <pc:spChg chg="add mod">
          <ac:chgData name="Raquel Encinas" userId="a3e41fcd-6e3c-4c0b-aebb-42484b99fa60" providerId="ADAL" clId="{8E3FCB20-AB50-438C-87B8-77D4EADC11BC}" dt="2022-02-17T09:11:20.635" v="6849" actId="1076"/>
          <ac:spMkLst>
            <pc:docMk/>
            <pc:sldMk cId="4193533221" sldId="3474"/>
            <ac:spMk id="28" creationId="{DD2D3A1E-2E8E-4B5F-87D6-E47B6B647322}"/>
          </ac:spMkLst>
        </pc:spChg>
        <pc:spChg chg="add mod">
          <ac:chgData name="Raquel Encinas" userId="a3e41fcd-6e3c-4c0b-aebb-42484b99fa60" providerId="ADAL" clId="{8E3FCB20-AB50-438C-87B8-77D4EADC11BC}" dt="2022-02-17T09:11:57.605" v="6875" actId="108"/>
          <ac:spMkLst>
            <pc:docMk/>
            <pc:sldMk cId="4193533221" sldId="3474"/>
            <ac:spMk id="29" creationId="{126260BA-2A72-4773-8B29-7FE3C04EEB37}"/>
          </ac:spMkLst>
        </pc:spChg>
        <pc:spChg chg="add mod">
          <ac:chgData name="Raquel Encinas" userId="a3e41fcd-6e3c-4c0b-aebb-42484b99fa60" providerId="ADAL" clId="{8E3FCB20-AB50-438C-87B8-77D4EADC11BC}" dt="2022-02-17T09:11:31.986" v="6867" actId="20577"/>
          <ac:spMkLst>
            <pc:docMk/>
            <pc:sldMk cId="4193533221" sldId="3474"/>
            <ac:spMk id="30" creationId="{41B08558-0FCA-4921-A464-90188C7CD9B3}"/>
          </ac:spMkLst>
        </pc:spChg>
        <pc:spChg chg="del mod">
          <ac:chgData name="Raquel Encinas" userId="a3e41fcd-6e3c-4c0b-aebb-42484b99fa60" providerId="ADAL" clId="{8E3FCB20-AB50-438C-87B8-77D4EADC11BC}" dt="2022-02-17T09:04:39.528" v="6519" actId="478"/>
          <ac:spMkLst>
            <pc:docMk/>
            <pc:sldMk cId="4193533221" sldId="3474"/>
            <ac:spMk id="37" creationId="{6F3E16D4-5BAD-4D11-AE57-61B7DD6B380C}"/>
          </ac:spMkLst>
        </pc:spChg>
      </pc:sldChg>
      <pc:sldChg chg="addSp delSp modSp add mod addCm">
        <pc:chgData name="Raquel Encinas" userId="a3e41fcd-6e3c-4c0b-aebb-42484b99fa60" providerId="ADAL" clId="{8E3FCB20-AB50-438C-87B8-77D4EADC11BC}" dt="2022-02-18T06:55:46.666" v="10083"/>
        <pc:sldMkLst>
          <pc:docMk/>
          <pc:sldMk cId="2818661281" sldId="3475"/>
        </pc:sldMkLst>
        <pc:spChg chg="add del mod">
          <ac:chgData name="Raquel Encinas" userId="a3e41fcd-6e3c-4c0b-aebb-42484b99fa60" providerId="ADAL" clId="{8E3FCB20-AB50-438C-87B8-77D4EADC11BC}" dt="2022-02-17T09:37:30.835" v="7045"/>
          <ac:spMkLst>
            <pc:docMk/>
            <pc:sldMk cId="2818661281" sldId="3475"/>
            <ac:spMk id="2" creationId="{11D19576-186B-4257-977B-BA643A0C1E4E}"/>
          </ac:spMkLst>
        </pc:spChg>
        <pc:spChg chg="add del mod">
          <ac:chgData name="Raquel Encinas" userId="a3e41fcd-6e3c-4c0b-aebb-42484b99fa60" providerId="ADAL" clId="{8E3FCB20-AB50-438C-87B8-77D4EADC11BC}" dt="2022-02-17T09:37:30.835" v="7045"/>
          <ac:spMkLst>
            <pc:docMk/>
            <pc:sldMk cId="2818661281" sldId="3475"/>
            <ac:spMk id="3" creationId="{6004D4D3-87DA-4139-9735-28C6C3FE62F6}"/>
          </ac:spMkLst>
        </pc:spChg>
        <pc:spChg chg="add del mod">
          <ac:chgData name="Raquel Encinas" userId="a3e41fcd-6e3c-4c0b-aebb-42484b99fa60" providerId="ADAL" clId="{8E3FCB20-AB50-438C-87B8-77D4EADC11BC}" dt="2022-02-18T06:55:44.266" v="10081"/>
          <ac:spMkLst>
            <pc:docMk/>
            <pc:sldMk cId="2818661281" sldId="3475"/>
            <ac:spMk id="10" creationId="{A8AD50ED-869A-4046-A07A-488BD9E50E1C}"/>
          </ac:spMkLst>
        </pc:spChg>
        <pc:spChg chg="add del mod">
          <ac:chgData name="Raquel Encinas" userId="a3e41fcd-6e3c-4c0b-aebb-42484b99fa60" providerId="ADAL" clId="{8E3FCB20-AB50-438C-87B8-77D4EADC11BC}" dt="2022-02-18T06:55:46.666" v="10083"/>
          <ac:spMkLst>
            <pc:docMk/>
            <pc:sldMk cId="2818661281" sldId="3475"/>
            <ac:spMk id="11" creationId="{225DC6CF-5E36-4AD7-A299-F5A051D3FBC6}"/>
          </ac:spMkLst>
        </pc:spChg>
        <pc:spChg chg="del">
          <ac:chgData name="Raquel Encinas" userId="a3e41fcd-6e3c-4c0b-aebb-42484b99fa60" providerId="ADAL" clId="{8E3FCB20-AB50-438C-87B8-77D4EADC11BC}" dt="2022-02-17T09:27:21.284" v="6944" actId="478"/>
          <ac:spMkLst>
            <pc:docMk/>
            <pc:sldMk cId="2818661281" sldId="3475"/>
            <ac:spMk id="13" creationId="{7FFA615A-41AE-4294-99BA-DEB7A3AAE74F}"/>
          </ac:spMkLst>
        </pc:spChg>
        <pc:spChg chg="add mod">
          <ac:chgData name="Raquel Encinas" userId="a3e41fcd-6e3c-4c0b-aebb-42484b99fa60" providerId="ADAL" clId="{8E3FCB20-AB50-438C-87B8-77D4EADC11BC}" dt="2022-02-17T09:47:05.107" v="7163" actId="13926"/>
          <ac:spMkLst>
            <pc:docMk/>
            <pc:sldMk cId="2818661281" sldId="3475"/>
            <ac:spMk id="14" creationId="{42272DF4-60E8-4119-B767-7CA31175EB52}"/>
          </ac:spMkLst>
        </pc:spChg>
        <pc:spChg chg="add mod">
          <ac:chgData name="Raquel Encinas" userId="a3e41fcd-6e3c-4c0b-aebb-42484b99fa60" providerId="ADAL" clId="{8E3FCB20-AB50-438C-87B8-77D4EADC11BC}" dt="2022-02-17T09:28:26.218" v="6967"/>
          <ac:spMkLst>
            <pc:docMk/>
            <pc:sldMk cId="2818661281" sldId="3475"/>
            <ac:spMk id="15" creationId="{D12E86E9-D2E2-4B23-B49B-7EB261B814A0}"/>
          </ac:spMkLst>
        </pc:spChg>
        <pc:spChg chg="add mod">
          <ac:chgData name="Raquel Encinas" userId="a3e41fcd-6e3c-4c0b-aebb-42484b99fa60" providerId="ADAL" clId="{8E3FCB20-AB50-438C-87B8-77D4EADC11BC}" dt="2022-02-17T09:50:34.247" v="7192" actId="20577"/>
          <ac:spMkLst>
            <pc:docMk/>
            <pc:sldMk cId="2818661281" sldId="3475"/>
            <ac:spMk id="16" creationId="{4EDF6E5B-3259-4F74-BEAF-ACFCB776604B}"/>
          </ac:spMkLst>
        </pc:spChg>
        <pc:spChg chg="del">
          <ac:chgData name="Raquel Encinas" userId="a3e41fcd-6e3c-4c0b-aebb-42484b99fa60" providerId="ADAL" clId="{8E3FCB20-AB50-438C-87B8-77D4EADC11BC}" dt="2022-02-17T09:27:20.405" v="6943" actId="478"/>
          <ac:spMkLst>
            <pc:docMk/>
            <pc:sldMk cId="2818661281" sldId="3475"/>
            <ac:spMk id="19" creationId="{74A70D48-0822-4FCB-840D-4AA754130198}"/>
          </ac:spMkLst>
        </pc:spChg>
        <pc:spChg chg="del">
          <ac:chgData name="Raquel Encinas" userId="a3e41fcd-6e3c-4c0b-aebb-42484b99fa60" providerId="ADAL" clId="{8E3FCB20-AB50-438C-87B8-77D4EADC11BC}" dt="2022-02-17T09:27:20.405" v="6943" actId="478"/>
          <ac:spMkLst>
            <pc:docMk/>
            <pc:sldMk cId="2818661281" sldId="3475"/>
            <ac:spMk id="20" creationId="{CEC87261-DF3E-4A63-B561-2711B99568BC}"/>
          </ac:spMkLst>
        </pc:spChg>
        <pc:spChg chg="mod">
          <ac:chgData name="Raquel Encinas" userId="a3e41fcd-6e3c-4c0b-aebb-42484b99fa60" providerId="ADAL" clId="{8E3FCB20-AB50-438C-87B8-77D4EADC11BC}" dt="2022-02-18T06:52:00.924" v="9956" actId="207"/>
          <ac:spMkLst>
            <pc:docMk/>
            <pc:sldMk cId="2818661281" sldId="3475"/>
            <ac:spMk id="22" creationId="{25328220-863D-4BE5-B300-BD27F13B69E0}"/>
          </ac:spMkLst>
        </pc:spChg>
        <pc:spChg chg="mod">
          <ac:chgData name="Raquel Encinas" userId="a3e41fcd-6e3c-4c0b-aebb-42484b99fa60" providerId="ADAL" clId="{8E3FCB20-AB50-438C-87B8-77D4EADC11BC}" dt="2022-02-18T06:52:00.924" v="9956" actId="207"/>
          <ac:spMkLst>
            <pc:docMk/>
            <pc:sldMk cId="2818661281" sldId="3475"/>
            <ac:spMk id="23" creationId="{78A43D03-68C9-4F64-BC49-8F6325D341EC}"/>
          </ac:spMkLst>
        </pc:spChg>
        <pc:spChg chg="add mod">
          <ac:chgData name="Raquel Encinas" userId="a3e41fcd-6e3c-4c0b-aebb-42484b99fa60" providerId="ADAL" clId="{8E3FCB20-AB50-438C-87B8-77D4EADC11BC}" dt="2022-02-17T09:52:31.296" v="7195" actId="1076"/>
          <ac:spMkLst>
            <pc:docMk/>
            <pc:sldMk cId="2818661281" sldId="3475"/>
            <ac:spMk id="24" creationId="{C2CA67D4-0561-43B3-9132-89A15373F20F}"/>
          </ac:spMkLst>
        </pc:spChg>
        <pc:spChg chg="del">
          <ac:chgData name="Raquel Encinas" userId="a3e41fcd-6e3c-4c0b-aebb-42484b99fa60" providerId="ADAL" clId="{8E3FCB20-AB50-438C-87B8-77D4EADC11BC}" dt="2022-02-17T09:27:20.405" v="6943" actId="478"/>
          <ac:spMkLst>
            <pc:docMk/>
            <pc:sldMk cId="2818661281" sldId="3475"/>
            <ac:spMk id="29" creationId="{FCA883B5-DD61-4C5E-ACD6-2BDEC1DB0FAA}"/>
          </ac:spMkLst>
        </pc:spChg>
        <pc:spChg chg="del">
          <ac:chgData name="Raquel Encinas" userId="a3e41fcd-6e3c-4c0b-aebb-42484b99fa60" providerId="ADAL" clId="{8E3FCB20-AB50-438C-87B8-77D4EADC11BC}" dt="2022-02-17T09:27:20.405" v="6943" actId="478"/>
          <ac:spMkLst>
            <pc:docMk/>
            <pc:sldMk cId="2818661281" sldId="3475"/>
            <ac:spMk id="30" creationId="{DDC1BEB4-AD7E-4274-A1ED-25CF30DF5A92}"/>
          </ac:spMkLst>
        </pc:spChg>
        <pc:spChg chg="del">
          <ac:chgData name="Raquel Encinas" userId="a3e41fcd-6e3c-4c0b-aebb-42484b99fa60" providerId="ADAL" clId="{8E3FCB20-AB50-438C-87B8-77D4EADC11BC}" dt="2022-02-17T09:27:20.405" v="6943" actId="478"/>
          <ac:spMkLst>
            <pc:docMk/>
            <pc:sldMk cId="2818661281" sldId="3475"/>
            <ac:spMk id="32" creationId="{1C6D91AF-B794-4AA6-A727-B64C2DAD98C4}"/>
          </ac:spMkLst>
        </pc:spChg>
        <pc:spChg chg="del">
          <ac:chgData name="Raquel Encinas" userId="a3e41fcd-6e3c-4c0b-aebb-42484b99fa60" providerId="ADAL" clId="{8E3FCB20-AB50-438C-87B8-77D4EADC11BC}" dt="2022-02-17T09:27:20.405" v="6943" actId="478"/>
          <ac:spMkLst>
            <pc:docMk/>
            <pc:sldMk cId="2818661281" sldId="3475"/>
            <ac:spMk id="33" creationId="{23D0CEA4-CD28-4EFE-B810-2A71E7CEA3A4}"/>
          </ac:spMkLst>
        </pc:spChg>
        <pc:spChg chg="mod">
          <ac:chgData name="Raquel Encinas" userId="a3e41fcd-6e3c-4c0b-aebb-42484b99fa60" providerId="ADAL" clId="{8E3FCB20-AB50-438C-87B8-77D4EADC11BC}" dt="2022-02-17T09:52:52.481" v="7216" actId="20577"/>
          <ac:spMkLst>
            <pc:docMk/>
            <pc:sldMk cId="2818661281" sldId="3475"/>
            <ac:spMk id="37" creationId="{6F3E16D4-5BAD-4D11-AE57-61B7DD6B380C}"/>
          </ac:spMkLst>
        </pc:spChg>
        <pc:grpChg chg="add mod">
          <ac:chgData name="Raquel Encinas" userId="a3e41fcd-6e3c-4c0b-aebb-42484b99fa60" providerId="ADAL" clId="{8E3FCB20-AB50-438C-87B8-77D4EADC11BC}" dt="2022-02-18T06:52:00.924" v="9956" actId="207"/>
          <ac:grpSpMkLst>
            <pc:docMk/>
            <pc:sldMk cId="2818661281" sldId="3475"/>
            <ac:grpSpMk id="21" creationId="{87BE8610-2074-4E90-B361-489B81239155}"/>
          </ac:grpSpMkLst>
        </pc:grpChg>
        <pc:graphicFrameChg chg="del">
          <ac:chgData name="Raquel Encinas" userId="a3e41fcd-6e3c-4c0b-aebb-42484b99fa60" providerId="ADAL" clId="{8E3FCB20-AB50-438C-87B8-77D4EADC11BC}" dt="2022-02-17T09:27:20.405" v="6943" actId="478"/>
          <ac:graphicFrameMkLst>
            <pc:docMk/>
            <pc:sldMk cId="2818661281" sldId="3475"/>
            <ac:graphicFrameMk id="18" creationId="{33946172-F706-4B28-92A6-7BF92651C5E7}"/>
          </ac:graphicFrameMkLst>
        </pc:graphicFrameChg>
        <pc:graphicFrameChg chg="del">
          <ac:chgData name="Raquel Encinas" userId="a3e41fcd-6e3c-4c0b-aebb-42484b99fa60" providerId="ADAL" clId="{8E3FCB20-AB50-438C-87B8-77D4EADC11BC}" dt="2022-02-17T09:27:20.405" v="6943" actId="478"/>
          <ac:graphicFrameMkLst>
            <pc:docMk/>
            <pc:sldMk cId="2818661281" sldId="3475"/>
            <ac:graphicFrameMk id="27" creationId="{1E875EC1-013A-4859-9F9E-71C79A360DF1}"/>
          </ac:graphicFrameMkLst>
        </pc:graphicFrameChg>
        <pc:graphicFrameChg chg="del">
          <ac:chgData name="Raquel Encinas" userId="a3e41fcd-6e3c-4c0b-aebb-42484b99fa60" providerId="ADAL" clId="{8E3FCB20-AB50-438C-87B8-77D4EADC11BC}" dt="2022-02-17T09:27:20.405" v="6943" actId="478"/>
          <ac:graphicFrameMkLst>
            <pc:docMk/>
            <pc:sldMk cId="2818661281" sldId="3475"/>
            <ac:graphicFrameMk id="28" creationId="{287E90B6-7ED3-491D-9771-434753A7933A}"/>
          </ac:graphicFrameMkLst>
        </pc:graphicFrameChg>
        <pc:graphicFrameChg chg="del">
          <ac:chgData name="Raquel Encinas" userId="a3e41fcd-6e3c-4c0b-aebb-42484b99fa60" providerId="ADAL" clId="{8E3FCB20-AB50-438C-87B8-77D4EADC11BC}" dt="2022-02-17T09:27:20.405" v="6943" actId="478"/>
          <ac:graphicFrameMkLst>
            <pc:docMk/>
            <pc:sldMk cId="2818661281" sldId="3475"/>
            <ac:graphicFrameMk id="31" creationId="{BC87821A-31C3-4DDA-8997-D29C814CABC6}"/>
          </ac:graphicFrameMkLst>
        </pc:graphicFrameChg>
        <pc:picChg chg="add del mod">
          <ac:chgData name="Raquel Encinas" userId="a3e41fcd-6e3c-4c0b-aebb-42484b99fa60" providerId="ADAL" clId="{8E3FCB20-AB50-438C-87B8-77D4EADC11BC}" dt="2022-02-17T09:36:37.021" v="7042" actId="478"/>
          <ac:picMkLst>
            <pc:docMk/>
            <pc:sldMk cId="2818661281" sldId="3475"/>
            <ac:picMk id="17" creationId="{66132928-FF79-423D-9174-D8F279590B53}"/>
          </ac:picMkLst>
        </pc:picChg>
      </pc:sldChg>
      <pc:sldChg chg="new del">
        <pc:chgData name="Raquel Encinas" userId="a3e41fcd-6e3c-4c0b-aebb-42484b99fa60" providerId="ADAL" clId="{8E3FCB20-AB50-438C-87B8-77D4EADC11BC}" dt="2022-02-17T09:12:44.444" v="6878" actId="680"/>
        <pc:sldMkLst>
          <pc:docMk/>
          <pc:sldMk cId="3395864037" sldId="3475"/>
        </pc:sldMkLst>
      </pc:sldChg>
      <pc:sldChg chg="modSp add del mod">
        <pc:chgData name="Raquel Encinas" userId="a3e41fcd-6e3c-4c0b-aebb-42484b99fa60" providerId="ADAL" clId="{8E3FCB20-AB50-438C-87B8-77D4EADC11BC}" dt="2022-02-17T10:01:02.503" v="7300" actId="47"/>
        <pc:sldMkLst>
          <pc:docMk/>
          <pc:sldMk cId="4208341948" sldId="3476"/>
        </pc:sldMkLst>
        <pc:spChg chg="mod">
          <ac:chgData name="Raquel Encinas" userId="a3e41fcd-6e3c-4c0b-aebb-42484b99fa60" providerId="ADAL" clId="{8E3FCB20-AB50-438C-87B8-77D4EADC11BC}" dt="2022-02-17T10:00:54.937" v="7299" actId="20577"/>
          <ac:spMkLst>
            <pc:docMk/>
            <pc:sldMk cId="4208341948" sldId="3476"/>
            <ac:spMk id="37" creationId="{6F3E16D4-5BAD-4D11-AE57-61B7DD6B380C}"/>
          </ac:spMkLst>
        </pc:spChg>
      </pc:sldChg>
      <pc:sldChg chg="addSp delSp modSp new mod ord modClrScheme chgLayout">
        <pc:chgData name="Raquel Encinas" userId="a3e41fcd-6e3c-4c0b-aebb-42484b99fa60" providerId="ADAL" clId="{8E3FCB20-AB50-438C-87B8-77D4EADC11BC}" dt="2022-02-18T06:57:27.653" v="10110" actId="1076"/>
        <pc:sldMkLst>
          <pc:docMk/>
          <pc:sldMk cId="1857334725" sldId="3477"/>
        </pc:sldMkLst>
        <pc:spChg chg="del mod">
          <ac:chgData name="Raquel Encinas" userId="a3e41fcd-6e3c-4c0b-aebb-42484b99fa60" providerId="ADAL" clId="{8E3FCB20-AB50-438C-87B8-77D4EADC11BC}" dt="2022-02-17T09:57:51.498" v="7274" actId="478"/>
          <ac:spMkLst>
            <pc:docMk/>
            <pc:sldMk cId="1857334725" sldId="3477"/>
            <ac:spMk id="2" creationId="{43539742-1CCB-4BB4-940C-85191C1C9974}"/>
          </ac:spMkLst>
        </pc:spChg>
        <pc:spChg chg="add del mod">
          <ac:chgData name="Raquel Encinas" userId="a3e41fcd-6e3c-4c0b-aebb-42484b99fa60" providerId="ADAL" clId="{8E3FCB20-AB50-438C-87B8-77D4EADC11BC}" dt="2022-02-17T09:57:58.526" v="7281" actId="478"/>
          <ac:spMkLst>
            <pc:docMk/>
            <pc:sldMk cId="1857334725" sldId="3477"/>
            <ac:spMk id="3" creationId="{2F0C965D-9AA0-4794-8E37-FB7DB7FC7014}"/>
          </ac:spMkLst>
        </pc:spChg>
        <pc:spChg chg="add del mod">
          <ac:chgData name="Raquel Encinas" userId="a3e41fcd-6e3c-4c0b-aebb-42484b99fa60" providerId="ADAL" clId="{8E3FCB20-AB50-438C-87B8-77D4EADC11BC}" dt="2022-02-17T09:57:54.054" v="7277" actId="478"/>
          <ac:spMkLst>
            <pc:docMk/>
            <pc:sldMk cId="1857334725" sldId="3477"/>
            <ac:spMk id="4" creationId="{6790DDB5-A18B-4114-AEBF-681EBB1FD96A}"/>
          </ac:spMkLst>
        </pc:spChg>
        <pc:spChg chg="add del mod">
          <ac:chgData name="Raquel Encinas" userId="a3e41fcd-6e3c-4c0b-aebb-42484b99fa60" providerId="ADAL" clId="{8E3FCB20-AB50-438C-87B8-77D4EADC11BC}" dt="2022-02-17T09:57:52.899" v="7276"/>
          <ac:spMkLst>
            <pc:docMk/>
            <pc:sldMk cId="1857334725" sldId="3477"/>
            <ac:spMk id="5" creationId="{F14BC117-2642-4330-874D-6FDEE0779947}"/>
          </ac:spMkLst>
        </pc:spChg>
        <pc:spChg chg="add del mod">
          <ac:chgData name="Raquel Encinas" userId="a3e41fcd-6e3c-4c0b-aebb-42484b99fa60" providerId="ADAL" clId="{8E3FCB20-AB50-438C-87B8-77D4EADC11BC}" dt="2022-02-17T09:57:57.584" v="7280"/>
          <ac:spMkLst>
            <pc:docMk/>
            <pc:sldMk cId="1857334725" sldId="3477"/>
            <ac:spMk id="6" creationId="{CF55A18C-F685-48D9-A4BF-839D4D2700E6}"/>
          </ac:spMkLst>
        </pc:spChg>
        <pc:spChg chg="add mod">
          <ac:chgData name="Raquel Encinas" userId="a3e41fcd-6e3c-4c0b-aebb-42484b99fa60" providerId="ADAL" clId="{8E3FCB20-AB50-438C-87B8-77D4EADC11BC}" dt="2022-02-17T11:21:54.334" v="7703" actId="20577"/>
          <ac:spMkLst>
            <pc:docMk/>
            <pc:sldMk cId="1857334725" sldId="3477"/>
            <ac:spMk id="7" creationId="{5B8E6DD8-B5D1-4C20-8F1D-22A6061DDA49}"/>
          </ac:spMkLst>
        </pc:spChg>
        <pc:spChg chg="add mod">
          <ac:chgData name="Raquel Encinas" userId="a3e41fcd-6e3c-4c0b-aebb-42484b99fa60" providerId="ADAL" clId="{8E3FCB20-AB50-438C-87B8-77D4EADC11BC}" dt="2022-02-17T11:45:36.474" v="7969" actId="1076"/>
          <ac:spMkLst>
            <pc:docMk/>
            <pc:sldMk cId="1857334725" sldId="3477"/>
            <ac:spMk id="8" creationId="{5E53247F-DFB6-4863-8B8F-E5CED631396A}"/>
          </ac:spMkLst>
        </pc:spChg>
        <pc:spChg chg="add mod">
          <ac:chgData name="Raquel Encinas" userId="a3e41fcd-6e3c-4c0b-aebb-42484b99fa60" providerId="ADAL" clId="{8E3FCB20-AB50-438C-87B8-77D4EADC11BC}" dt="2022-02-17T11:22:11.778" v="7704"/>
          <ac:spMkLst>
            <pc:docMk/>
            <pc:sldMk cId="1857334725" sldId="3477"/>
            <ac:spMk id="9" creationId="{750E062F-C2C4-421D-842D-88819AAE3ACE}"/>
          </ac:spMkLst>
        </pc:spChg>
        <pc:spChg chg="add mod">
          <ac:chgData name="Raquel Encinas" userId="a3e41fcd-6e3c-4c0b-aebb-42484b99fa60" providerId="ADAL" clId="{8E3FCB20-AB50-438C-87B8-77D4EADC11BC}" dt="2022-02-18T06:57:25.554" v="10109" actId="1076"/>
          <ac:spMkLst>
            <pc:docMk/>
            <pc:sldMk cId="1857334725" sldId="3477"/>
            <ac:spMk id="10" creationId="{DC222B56-3917-49D6-9C0D-364261A7E2B5}"/>
          </ac:spMkLst>
        </pc:spChg>
        <pc:spChg chg="add del mod">
          <ac:chgData name="Raquel Encinas" userId="a3e41fcd-6e3c-4c0b-aebb-42484b99fa60" providerId="ADAL" clId="{8E3FCB20-AB50-438C-87B8-77D4EADC11BC}" dt="2022-02-18T06:55:42.134" v="10079" actId="21"/>
          <ac:spMkLst>
            <pc:docMk/>
            <pc:sldMk cId="1857334725" sldId="3477"/>
            <ac:spMk id="11" creationId="{4FE21C66-047F-4CF4-A470-45A586F19976}"/>
          </ac:spMkLst>
        </pc:spChg>
        <pc:spChg chg="add mod">
          <ac:chgData name="Raquel Encinas" userId="a3e41fcd-6e3c-4c0b-aebb-42484b99fa60" providerId="ADAL" clId="{8E3FCB20-AB50-438C-87B8-77D4EADC11BC}" dt="2022-02-18T06:43:04.018" v="9093" actId="1076"/>
          <ac:spMkLst>
            <pc:docMk/>
            <pc:sldMk cId="1857334725" sldId="3477"/>
            <ac:spMk id="13" creationId="{DBF705EC-B119-42D6-8E89-4AA31EE63DB4}"/>
          </ac:spMkLst>
        </pc:spChg>
        <pc:spChg chg="add del mod">
          <ac:chgData name="Raquel Encinas" userId="a3e41fcd-6e3c-4c0b-aebb-42484b99fa60" providerId="ADAL" clId="{8E3FCB20-AB50-438C-87B8-77D4EADC11BC}" dt="2022-02-17T12:00:00.655" v="8416" actId="478"/>
          <ac:spMkLst>
            <pc:docMk/>
            <pc:sldMk cId="1857334725" sldId="3477"/>
            <ac:spMk id="14" creationId="{61EA9CEB-441E-4F1D-94B5-0BEA737CDDCD}"/>
          </ac:spMkLst>
        </pc:spChg>
        <pc:spChg chg="add mod">
          <ac:chgData name="Raquel Encinas" userId="a3e41fcd-6e3c-4c0b-aebb-42484b99fa60" providerId="ADAL" clId="{8E3FCB20-AB50-438C-87B8-77D4EADC11BC}" dt="2022-02-18T06:57:27.653" v="10110" actId="1076"/>
          <ac:spMkLst>
            <pc:docMk/>
            <pc:sldMk cId="1857334725" sldId="3477"/>
            <ac:spMk id="14" creationId="{8A1F3658-16A8-4C09-A38E-1BF01016756D}"/>
          </ac:spMkLst>
        </pc:spChg>
        <pc:spChg chg="add del mod">
          <ac:chgData name="Raquel Encinas" userId="a3e41fcd-6e3c-4c0b-aebb-42484b99fa60" providerId="ADAL" clId="{8E3FCB20-AB50-438C-87B8-77D4EADC11BC}" dt="2022-02-17T11:59:59.356" v="8415" actId="21"/>
          <ac:spMkLst>
            <pc:docMk/>
            <pc:sldMk cId="1857334725" sldId="3477"/>
            <ac:spMk id="16" creationId="{D5001E7E-A696-47EE-A5F6-B50852E915A1}"/>
          </ac:spMkLst>
        </pc:spChg>
        <pc:spChg chg="add mod">
          <ac:chgData name="Raquel Encinas" userId="a3e41fcd-6e3c-4c0b-aebb-42484b99fa60" providerId="ADAL" clId="{8E3FCB20-AB50-438C-87B8-77D4EADC11BC}" dt="2022-02-18T06:56:42.438" v="10099" actId="1076"/>
          <ac:spMkLst>
            <pc:docMk/>
            <pc:sldMk cId="1857334725" sldId="3477"/>
            <ac:spMk id="17" creationId="{78192439-B22B-49DF-911E-E95642AF9DB0}"/>
          </ac:spMkLst>
        </pc:spChg>
        <pc:spChg chg="add mod">
          <ac:chgData name="Raquel Encinas" userId="a3e41fcd-6e3c-4c0b-aebb-42484b99fa60" providerId="ADAL" clId="{8E3FCB20-AB50-438C-87B8-77D4EADC11BC}" dt="2022-02-18T06:57:19.562" v="10107" actId="1076"/>
          <ac:spMkLst>
            <pc:docMk/>
            <pc:sldMk cId="1857334725" sldId="3477"/>
            <ac:spMk id="18" creationId="{009F2E97-498C-4385-9D2D-45B5AD4590D5}"/>
          </ac:spMkLst>
        </pc:spChg>
        <pc:spChg chg="add del mod ord">
          <ac:chgData name="Raquel Encinas" userId="a3e41fcd-6e3c-4c0b-aebb-42484b99fa60" providerId="ADAL" clId="{8E3FCB20-AB50-438C-87B8-77D4EADC11BC}" dt="2022-02-17T11:58:16.462" v="8393" actId="478"/>
          <ac:spMkLst>
            <pc:docMk/>
            <pc:sldMk cId="1857334725" sldId="3477"/>
            <ac:spMk id="20" creationId="{61FA294C-0EE9-481E-9E5F-067B78B2AE14}"/>
          </ac:spMkLst>
        </pc:spChg>
        <pc:spChg chg="add del mod ord">
          <ac:chgData name="Raquel Encinas" userId="a3e41fcd-6e3c-4c0b-aebb-42484b99fa60" providerId="ADAL" clId="{8E3FCB20-AB50-438C-87B8-77D4EADC11BC}" dt="2022-02-17T11:58:19.517" v="8395" actId="478"/>
          <ac:spMkLst>
            <pc:docMk/>
            <pc:sldMk cId="1857334725" sldId="3477"/>
            <ac:spMk id="21" creationId="{45B41A92-58EF-4824-80E1-B3F857D704C0}"/>
          </ac:spMkLst>
        </pc:spChg>
        <pc:spChg chg="add del mod ord">
          <ac:chgData name="Raquel Encinas" userId="a3e41fcd-6e3c-4c0b-aebb-42484b99fa60" providerId="ADAL" clId="{8E3FCB20-AB50-438C-87B8-77D4EADC11BC}" dt="2022-02-17T11:58:18.526" v="8394" actId="478"/>
          <ac:spMkLst>
            <pc:docMk/>
            <pc:sldMk cId="1857334725" sldId="3477"/>
            <ac:spMk id="22" creationId="{5FA49EC2-6735-44C5-8897-D0E753EB5AD5}"/>
          </ac:spMkLst>
        </pc:spChg>
        <pc:graphicFrameChg chg="add mod">
          <ac:chgData name="Raquel Encinas" userId="a3e41fcd-6e3c-4c0b-aebb-42484b99fa60" providerId="ADAL" clId="{8E3FCB20-AB50-438C-87B8-77D4EADC11BC}" dt="2022-02-18T06:56:56.634" v="10105" actId="1076"/>
          <ac:graphicFrameMkLst>
            <pc:docMk/>
            <pc:sldMk cId="1857334725" sldId="3477"/>
            <ac:graphicFrameMk id="12" creationId="{C0288603-A942-4D6A-B1AB-DFF151ED83EF}"/>
          </ac:graphicFrameMkLst>
        </pc:graphicFrameChg>
        <pc:graphicFrameChg chg="add del mod">
          <ac:chgData name="Raquel Encinas" userId="a3e41fcd-6e3c-4c0b-aebb-42484b99fa60" providerId="ADAL" clId="{8E3FCB20-AB50-438C-87B8-77D4EADC11BC}" dt="2022-02-17T11:56:38.787" v="8358" actId="478"/>
          <ac:graphicFrameMkLst>
            <pc:docMk/>
            <pc:sldMk cId="1857334725" sldId="3477"/>
            <ac:graphicFrameMk id="19" creationId="{ED441379-5CA5-4F99-A8AF-0DA7D5A5CC31}"/>
          </ac:graphicFrameMkLst>
        </pc:graphicFrameChg>
      </pc:sldChg>
      <pc:sldChg chg="addSp delSp modSp add mod">
        <pc:chgData name="Raquel Encinas" userId="a3e41fcd-6e3c-4c0b-aebb-42484b99fa60" providerId="ADAL" clId="{8E3FCB20-AB50-438C-87B8-77D4EADC11BC}" dt="2022-03-07T14:27:53.346" v="10252" actId="108"/>
        <pc:sldMkLst>
          <pc:docMk/>
          <pc:sldMk cId="277625382" sldId="3478"/>
        </pc:sldMkLst>
        <pc:spChg chg="mod">
          <ac:chgData name="Raquel Encinas" userId="a3e41fcd-6e3c-4c0b-aebb-42484b99fa60" providerId="ADAL" clId="{8E3FCB20-AB50-438C-87B8-77D4EADC11BC}" dt="2022-02-17T10:01:23.396" v="7328" actId="20577"/>
          <ac:spMkLst>
            <pc:docMk/>
            <pc:sldMk cId="277625382" sldId="3478"/>
            <ac:spMk id="7" creationId="{5B8E6DD8-B5D1-4C20-8F1D-22A6061DDA49}"/>
          </ac:spMkLst>
        </pc:spChg>
        <pc:spChg chg="add del mod">
          <ac:chgData name="Raquel Encinas" userId="a3e41fcd-6e3c-4c0b-aebb-42484b99fa60" providerId="ADAL" clId="{8E3FCB20-AB50-438C-87B8-77D4EADC11BC}" dt="2022-03-07T08:34:19.939" v="10222" actId="478"/>
          <ac:spMkLst>
            <pc:docMk/>
            <pc:sldMk cId="277625382" sldId="3478"/>
            <ac:spMk id="8" creationId="{B5319D2B-D2D4-4F35-ADA9-97D832733C76}"/>
          </ac:spMkLst>
        </pc:spChg>
        <pc:spChg chg="add mod">
          <ac:chgData name="Raquel Encinas" userId="a3e41fcd-6e3c-4c0b-aebb-42484b99fa60" providerId="ADAL" clId="{8E3FCB20-AB50-438C-87B8-77D4EADC11BC}" dt="2022-02-17T11:16:18.350" v="7610" actId="20577"/>
          <ac:spMkLst>
            <pc:docMk/>
            <pc:sldMk cId="277625382" sldId="3478"/>
            <ac:spMk id="9" creationId="{E3A1146A-E1A6-44D2-8E11-1083191B0A6C}"/>
          </ac:spMkLst>
        </pc:spChg>
        <pc:spChg chg="add mod">
          <ac:chgData name="Raquel Encinas" userId="a3e41fcd-6e3c-4c0b-aebb-42484b99fa60" providerId="ADAL" clId="{8E3FCB20-AB50-438C-87B8-77D4EADC11BC}" dt="2022-02-17T12:00:53.068" v="8475" actId="1037"/>
          <ac:spMkLst>
            <pc:docMk/>
            <pc:sldMk cId="277625382" sldId="3478"/>
            <ac:spMk id="10" creationId="{3634627D-6CA4-4D53-889F-491E0837683D}"/>
          </ac:spMkLst>
        </pc:spChg>
        <pc:spChg chg="add del mod">
          <ac:chgData name="Raquel Encinas" userId="a3e41fcd-6e3c-4c0b-aebb-42484b99fa60" providerId="ADAL" clId="{8E3FCB20-AB50-438C-87B8-77D4EADC11BC}" dt="2022-02-17T12:00:53.068" v="8475" actId="1037"/>
          <ac:spMkLst>
            <pc:docMk/>
            <pc:sldMk cId="277625382" sldId="3478"/>
            <ac:spMk id="11" creationId="{2FE6106B-1CEC-4859-B046-735A8A404BBE}"/>
          </ac:spMkLst>
        </pc:spChg>
        <pc:spChg chg="add del mod">
          <ac:chgData name="Raquel Encinas" userId="a3e41fcd-6e3c-4c0b-aebb-42484b99fa60" providerId="ADAL" clId="{8E3FCB20-AB50-438C-87B8-77D4EADC11BC}" dt="2022-02-17T12:01:01.757" v="8479"/>
          <ac:spMkLst>
            <pc:docMk/>
            <pc:sldMk cId="277625382" sldId="3478"/>
            <ac:spMk id="12" creationId="{3DA8A298-01B2-4F2A-BC01-8AC0202ED568}"/>
          </ac:spMkLst>
        </pc:spChg>
        <pc:spChg chg="add mod">
          <ac:chgData name="Raquel Encinas" userId="a3e41fcd-6e3c-4c0b-aebb-42484b99fa60" providerId="ADAL" clId="{8E3FCB20-AB50-438C-87B8-77D4EADC11BC}" dt="2022-02-17T12:01:13.277" v="8491" actId="20577"/>
          <ac:spMkLst>
            <pc:docMk/>
            <pc:sldMk cId="277625382" sldId="3478"/>
            <ac:spMk id="14" creationId="{4954434C-B32A-4514-A501-6F18A125D868}"/>
          </ac:spMkLst>
        </pc:spChg>
        <pc:spChg chg="add del mod">
          <ac:chgData name="Raquel Encinas" userId="a3e41fcd-6e3c-4c0b-aebb-42484b99fa60" providerId="ADAL" clId="{8E3FCB20-AB50-438C-87B8-77D4EADC11BC}" dt="2022-02-17T12:04:07.736" v="8560"/>
          <ac:spMkLst>
            <pc:docMk/>
            <pc:sldMk cId="277625382" sldId="3478"/>
            <ac:spMk id="16" creationId="{54416A76-0FA5-48D7-BE1F-0875BDB9F094}"/>
          </ac:spMkLst>
        </pc:spChg>
        <pc:graphicFrameChg chg="add del mod">
          <ac:chgData name="Raquel Encinas" userId="a3e41fcd-6e3c-4c0b-aebb-42484b99fa60" providerId="ADAL" clId="{8E3FCB20-AB50-438C-87B8-77D4EADC11BC}" dt="2022-02-17T12:00:57.325" v="8477" actId="478"/>
          <ac:graphicFrameMkLst>
            <pc:docMk/>
            <pc:sldMk cId="277625382" sldId="3478"/>
            <ac:graphicFrameMk id="2" creationId="{3BFADC5E-A40E-45D8-A114-5D2C4DAA3166}"/>
          </ac:graphicFrameMkLst>
        </pc:graphicFrameChg>
        <pc:graphicFrameChg chg="add mod modGraphic">
          <ac:chgData name="Raquel Encinas" userId="a3e41fcd-6e3c-4c0b-aebb-42484b99fa60" providerId="ADAL" clId="{8E3FCB20-AB50-438C-87B8-77D4EADC11BC}" dt="2022-02-17T12:00:53.068" v="8475" actId="1037"/>
          <ac:graphicFrameMkLst>
            <pc:docMk/>
            <pc:sldMk cId="277625382" sldId="3478"/>
            <ac:graphicFrameMk id="3" creationId="{BCA3CAA2-396C-4258-8B10-35E80335C67D}"/>
          </ac:graphicFrameMkLst>
        </pc:graphicFrameChg>
        <pc:graphicFrameChg chg="add del mod modGraphic">
          <ac:chgData name="Raquel Encinas" userId="a3e41fcd-6e3c-4c0b-aebb-42484b99fa60" providerId="ADAL" clId="{8E3FCB20-AB50-438C-87B8-77D4EADC11BC}" dt="2022-03-07T14:27:53.346" v="10252" actId="108"/>
          <ac:graphicFrameMkLst>
            <pc:docMk/>
            <pc:sldMk cId="277625382" sldId="3478"/>
            <ac:graphicFrameMk id="4" creationId="{DBF0F4DF-E02D-45F6-B027-94A27F829EFF}"/>
          </ac:graphicFrameMkLst>
        </pc:graphicFrameChg>
        <pc:graphicFrameChg chg="add mod modGraphic">
          <ac:chgData name="Raquel Encinas" userId="a3e41fcd-6e3c-4c0b-aebb-42484b99fa60" providerId="ADAL" clId="{8E3FCB20-AB50-438C-87B8-77D4EADC11BC}" dt="2022-02-17T12:00:25.162" v="8436" actId="14100"/>
          <ac:graphicFrameMkLst>
            <pc:docMk/>
            <pc:sldMk cId="277625382" sldId="3478"/>
            <ac:graphicFrameMk id="5" creationId="{643A7732-446A-44F0-A4D6-0F25BDAB2756}"/>
          </ac:graphicFrameMkLst>
        </pc:graphicFrameChg>
        <pc:graphicFrameChg chg="add del mod modGraphic">
          <ac:chgData name="Raquel Encinas" userId="a3e41fcd-6e3c-4c0b-aebb-42484b99fa60" providerId="ADAL" clId="{8E3FCB20-AB50-438C-87B8-77D4EADC11BC}" dt="2022-02-17T12:04:57.107" v="8660" actId="478"/>
          <ac:graphicFrameMkLst>
            <pc:docMk/>
            <pc:sldMk cId="277625382" sldId="3478"/>
            <ac:graphicFrameMk id="6" creationId="{CEBC5EA6-0196-488D-9324-A3DAEA7D3DBF}"/>
          </ac:graphicFrameMkLst>
        </pc:graphicFrameChg>
        <pc:graphicFrameChg chg="add mod modGraphic">
          <ac:chgData name="Raquel Encinas" userId="a3e41fcd-6e3c-4c0b-aebb-42484b99fa60" providerId="ADAL" clId="{8E3FCB20-AB50-438C-87B8-77D4EADC11BC}" dt="2022-02-17T12:54:12.187" v="9019"/>
          <ac:graphicFrameMkLst>
            <pc:docMk/>
            <pc:sldMk cId="277625382" sldId="3478"/>
            <ac:graphicFrameMk id="13" creationId="{41A4DFB6-D59A-437B-AC8C-8F5C8EA8288C}"/>
          </ac:graphicFrameMkLst>
        </pc:graphicFrameChg>
        <pc:graphicFrameChg chg="add del mod">
          <ac:chgData name="Raquel Encinas" userId="a3e41fcd-6e3c-4c0b-aebb-42484b99fa60" providerId="ADAL" clId="{8E3FCB20-AB50-438C-87B8-77D4EADC11BC}" dt="2022-02-17T12:04:07.736" v="8560"/>
          <ac:graphicFrameMkLst>
            <pc:docMk/>
            <pc:sldMk cId="277625382" sldId="3478"/>
            <ac:graphicFrameMk id="15" creationId="{5D98E887-F93B-4516-B025-5CE14A87A671}"/>
          </ac:graphicFrameMkLst>
        </pc:graphicFrameChg>
        <pc:graphicFrameChg chg="add del mod modGraphic">
          <ac:chgData name="Raquel Encinas" userId="a3e41fcd-6e3c-4c0b-aebb-42484b99fa60" providerId="ADAL" clId="{8E3FCB20-AB50-438C-87B8-77D4EADC11BC}" dt="2022-03-07T08:34:18.122" v="10221" actId="478"/>
          <ac:graphicFrameMkLst>
            <pc:docMk/>
            <pc:sldMk cId="277625382" sldId="3478"/>
            <ac:graphicFrameMk id="17" creationId="{E8D3F1CA-4567-4343-B237-EAD61C24BAB7}"/>
          </ac:graphicFrameMkLst>
        </pc:graphicFrameChg>
      </pc:sldChg>
      <pc:sldChg chg="addSp delSp modSp new mod">
        <pc:chgData name="Raquel Encinas" userId="a3e41fcd-6e3c-4c0b-aebb-42484b99fa60" providerId="ADAL" clId="{8E3FCB20-AB50-438C-87B8-77D4EADC11BC}" dt="2022-02-17T12:38:45.300" v="8851" actId="1036"/>
        <pc:sldMkLst>
          <pc:docMk/>
          <pc:sldMk cId="75002045" sldId="3479"/>
        </pc:sldMkLst>
        <pc:spChg chg="del">
          <ac:chgData name="Raquel Encinas" userId="a3e41fcd-6e3c-4c0b-aebb-42484b99fa60" providerId="ADAL" clId="{8E3FCB20-AB50-438C-87B8-77D4EADC11BC}" dt="2022-02-17T11:56:49.716" v="8359" actId="478"/>
          <ac:spMkLst>
            <pc:docMk/>
            <pc:sldMk cId="75002045" sldId="3479"/>
            <ac:spMk id="2" creationId="{654E78FD-E606-4942-A4EA-5FBAAB87E68A}"/>
          </ac:spMkLst>
        </pc:spChg>
        <pc:spChg chg="del">
          <ac:chgData name="Raquel Encinas" userId="a3e41fcd-6e3c-4c0b-aebb-42484b99fa60" providerId="ADAL" clId="{8E3FCB20-AB50-438C-87B8-77D4EADC11BC}" dt="2022-02-17T11:58:42.696" v="8397" actId="478"/>
          <ac:spMkLst>
            <pc:docMk/>
            <pc:sldMk cId="75002045" sldId="3479"/>
            <ac:spMk id="3" creationId="{CA66765A-9EF4-4BEC-98B9-BB09BAB94531}"/>
          </ac:spMkLst>
        </pc:spChg>
        <pc:spChg chg="add mod">
          <ac:chgData name="Raquel Encinas" userId="a3e41fcd-6e3c-4c0b-aebb-42484b99fa60" providerId="ADAL" clId="{8E3FCB20-AB50-438C-87B8-77D4EADC11BC}" dt="2022-02-17T11:56:54.390" v="8375" actId="20577"/>
          <ac:spMkLst>
            <pc:docMk/>
            <pc:sldMk cId="75002045" sldId="3479"/>
            <ac:spMk id="5" creationId="{F9E736EA-4C47-4159-9606-3F25E158407F}"/>
          </ac:spMkLst>
        </pc:spChg>
        <pc:spChg chg="add mod">
          <ac:chgData name="Raquel Encinas" userId="a3e41fcd-6e3c-4c0b-aebb-42484b99fa60" providerId="ADAL" clId="{8E3FCB20-AB50-438C-87B8-77D4EADC11BC}" dt="2022-02-17T12:38:45.300" v="8851" actId="1036"/>
          <ac:spMkLst>
            <pc:docMk/>
            <pc:sldMk cId="75002045" sldId="3479"/>
            <ac:spMk id="6" creationId="{42F705EA-B701-42DA-90DA-8A2F0D6C411D}"/>
          </ac:spMkLst>
        </pc:spChg>
        <pc:spChg chg="add del mod">
          <ac:chgData name="Raquel Encinas" userId="a3e41fcd-6e3c-4c0b-aebb-42484b99fa60" providerId="ADAL" clId="{8E3FCB20-AB50-438C-87B8-77D4EADC11BC}" dt="2022-02-17T12:07:01.225" v="8670" actId="478"/>
          <ac:spMkLst>
            <pc:docMk/>
            <pc:sldMk cId="75002045" sldId="3479"/>
            <ac:spMk id="8" creationId="{0C7134D8-3532-4CEA-8882-DA9EF3A7DB5D}"/>
          </ac:spMkLst>
        </pc:spChg>
        <pc:spChg chg="add mod">
          <ac:chgData name="Raquel Encinas" userId="a3e41fcd-6e3c-4c0b-aebb-42484b99fa60" providerId="ADAL" clId="{8E3FCB20-AB50-438C-87B8-77D4EADC11BC}" dt="2022-02-17T12:38:45.300" v="8851" actId="1036"/>
          <ac:spMkLst>
            <pc:docMk/>
            <pc:sldMk cId="75002045" sldId="3479"/>
            <ac:spMk id="10" creationId="{88CF9336-545E-4235-9928-F3EA3F435461}"/>
          </ac:spMkLst>
        </pc:spChg>
        <pc:spChg chg="add mod">
          <ac:chgData name="Raquel Encinas" userId="a3e41fcd-6e3c-4c0b-aebb-42484b99fa60" providerId="ADAL" clId="{8E3FCB20-AB50-438C-87B8-77D4EADC11BC}" dt="2022-02-17T12:38:45.300" v="8851" actId="1036"/>
          <ac:spMkLst>
            <pc:docMk/>
            <pc:sldMk cId="75002045" sldId="3479"/>
            <ac:spMk id="11" creationId="{A0E8D13F-CD7D-46B4-81B4-1CAF0119FC47}"/>
          </ac:spMkLst>
        </pc:spChg>
        <pc:spChg chg="add mod">
          <ac:chgData name="Raquel Encinas" userId="a3e41fcd-6e3c-4c0b-aebb-42484b99fa60" providerId="ADAL" clId="{8E3FCB20-AB50-438C-87B8-77D4EADC11BC}" dt="2022-02-17T12:38:45.300" v="8851" actId="1036"/>
          <ac:spMkLst>
            <pc:docMk/>
            <pc:sldMk cId="75002045" sldId="3479"/>
            <ac:spMk id="12" creationId="{3B46A359-7502-4A07-BD47-BAD626C09846}"/>
          </ac:spMkLst>
        </pc:spChg>
        <pc:spChg chg="add mod">
          <ac:chgData name="Raquel Encinas" userId="a3e41fcd-6e3c-4c0b-aebb-42484b99fa60" providerId="ADAL" clId="{8E3FCB20-AB50-438C-87B8-77D4EADC11BC}" dt="2022-02-17T12:38:45.300" v="8851" actId="1036"/>
          <ac:spMkLst>
            <pc:docMk/>
            <pc:sldMk cId="75002045" sldId="3479"/>
            <ac:spMk id="13" creationId="{943342AB-25BB-4BC1-BF50-C3C8E97193C2}"/>
          </ac:spMkLst>
        </pc:spChg>
        <pc:spChg chg="add mod">
          <ac:chgData name="Raquel Encinas" userId="a3e41fcd-6e3c-4c0b-aebb-42484b99fa60" providerId="ADAL" clId="{8E3FCB20-AB50-438C-87B8-77D4EADC11BC}" dt="2022-02-17T12:38:45.300" v="8851" actId="1036"/>
          <ac:spMkLst>
            <pc:docMk/>
            <pc:sldMk cId="75002045" sldId="3479"/>
            <ac:spMk id="14" creationId="{0B779EA3-CC88-426B-8186-A1E5FBDE677C}"/>
          </ac:spMkLst>
        </pc:spChg>
        <pc:spChg chg="add mod">
          <ac:chgData name="Raquel Encinas" userId="a3e41fcd-6e3c-4c0b-aebb-42484b99fa60" providerId="ADAL" clId="{8E3FCB20-AB50-438C-87B8-77D4EADC11BC}" dt="2022-02-17T12:38:45.300" v="8851" actId="1036"/>
          <ac:spMkLst>
            <pc:docMk/>
            <pc:sldMk cId="75002045" sldId="3479"/>
            <ac:spMk id="15" creationId="{85B2B8FA-DC68-4694-A80C-1D9B092FAD22}"/>
          </ac:spMkLst>
        </pc:spChg>
        <pc:graphicFrameChg chg="add del mod">
          <ac:chgData name="Raquel Encinas" userId="a3e41fcd-6e3c-4c0b-aebb-42484b99fa60" providerId="ADAL" clId="{8E3FCB20-AB50-438C-87B8-77D4EADC11BC}" dt="2022-02-17T11:59:27.331" v="8404" actId="478"/>
          <ac:graphicFrameMkLst>
            <pc:docMk/>
            <pc:sldMk cId="75002045" sldId="3479"/>
            <ac:graphicFrameMk id="4" creationId="{03581589-5E8D-4631-9B98-5248B97370AC}"/>
          </ac:graphicFrameMkLst>
        </pc:graphicFrameChg>
        <pc:graphicFrameChg chg="add mod modGraphic">
          <ac:chgData name="Raquel Encinas" userId="a3e41fcd-6e3c-4c0b-aebb-42484b99fa60" providerId="ADAL" clId="{8E3FCB20-AB50-438C-87B8-77D4EADC11BC}" dt="2022-02-17T12:38:45.300" v="8851" actId="1036"/>
          <ac:graphicFrameMkLst>
            <pc:docMk/>
            <pc:sldMk cId="75002045" sldId="3479"/>
            <ac:graphicFrameMk id="7" creationId="{4E8663A1-FA7B-4936-9177-DD3A5A42B8A6}"/>
          </ac:graphicFrameMkLst>
        </pc:graphicFrameChg>
        <pc:graphicFrameChg chg="add mod modGraphic">
          <ac:chgData name="Raquel Encinas" userId="a3e41fcd-6e3c-4c0b-aebb-42484b99fa60" providerId="ADAL" clId="{8E3FCB20-AB50-438C-87B8-77D4EADC11BC}" dt="2022-02-17T12:38:45.300" v="8851" actId="1036"/>
          <ac:graphicFrameMkLst>
            <pc:docMk/>
            <pc:sldMk cId="75002045" sldId="3479"/>
            <ac:graphicFrameMk id="9" creationId="{08A1757F-A90D-4E5B-9121-BCF9B93DE103}"/>
          </ac:graphicFrameMkLst>
        </pc:graphicFrameChg>
        <pc:graphicFrameChg chg="add del mod">
          <ac:chgData name="Raquel Encinas" userId="a3e41fcd-6e3c-4c0b-aebb-42484b99fa60" providerId="ADAL" clId="{8E3FCB20-AB50-438C-87B8-77D4EADC11BC}" dt="2022-02-17T12:23:25.093" v="8719" actId="478"/>
          <ac:graphicFrameMkLst>
            <pc:docMk/>
            <pc:sldMk cId="75002045" sldId="3479"/>
            <ac:graphicFrameMk id="16" creationId="{9BCAE639-52AF-4702-8C5B-EDBBBD4567D6}"/>
          </ac:graphicFrameMkLst>
        </pc:graphicFrameChg>
        <pc:graphicFrameChg chg="add del mod">
          <ac:chgData name="Raquel Encinas" userId="a3e41fcd-6e3c-4c0b-aebb-42484b99fa60" providerId="ADAL" clId="{8E3FCB20-AB50-438C-87B8-77D4EADC11BC}" dt="2022-02-17T12:29:41.619" v="8747" actId="478"/>
          <ac:graphicFrameMkLst>
            <pc:docMk/>
            <pc:sldMk cId="75002045" sldId="3479"/>
            <ac:graphicFrameMk id="17" creationId="{C567A748-CAAF-4AC7-A844-6B0B1D63228D}"/>
          </ac:graphicFrameMkLst>
        </pc:graphicFrameChg>
        <pc:graphicFrameChg chg="add del mod">
          <ac:chgData name="Raquel Encinas" userId="a3e41fcd-6e3c-4c0b-aebb-42484b99fa60" providerId="ADAL" clId="{8E3FCB20-AB50-438C-87B8-77D4EADC11BC}" dt="2022-02-17T12:29:42.780" v="8748" actId="478"/>
          <ac:graphicFrameMkLst>
            <pc:docMk/>
            <pc:sldMk cId="75002045" sldId="3479"/>
            <ac:graphicFrameMk id="18" creationId="{017CCE34-5679-4719-923E-9B72532AD646}"/>
          </ac:graphicFrameMkLst>
        </pc:graphicFrameChg>
        <pc:graphicFrameChg chg="add mod">
          <ac:chgData name="Raquel Encinas" userId="a3e41fcd-6e3c-4c0b-aebb-42484b99fa60" providerId="ADAL" clId="{8E3FCB20-AB50-438C-87B8-77D4EADC11BC}" dt="2022-02-17T12:38:45.300" v="8851" actId="1036"/>
          <ac:graphicFrameMkLst>
            <pc:docMk/>
            <pc:sldMk cId="75002045" sldId="3479"/>
            <ac:graphicFrameMk id="19" creationId="{F3A9C132-B7A2-4BAC-B58F-A669C612BFB8}"/>
          </ac:graphicFrameMkLst>
        </pc:graphicFrameChg>
        <pc:graphicFrameChg chg="add mod">
          <ac:chgData name="Raquel Encinas" userId="a3e41fcd-6e3c-4c0b-aebb-42484b99fa60" providerId="ADAL" clId="{8E3FCB20-AB50-438C-87B8-77D4EADC11BC}" dt="2022-02-17T12:38:45.300" v="8851" actId="1036"/>
          <ac:graphicFrameMkLst>
            <pc:docMk/>
            <pc:sldMk cId="75002045" sldId="3479"/>
            <ac:graphicFrameMk id="20" creationId="{E1C07408-DDDE-4496-AF32-F672825F9163}"/>
          </ac:graphicFrameMkLst>
        </pc:graphicFrameChg>
        <pc:graphicFrameChg chg="add mod">
          <ac:chgData name="Raquel Encinas" userId="a3e41fcd-6e3c-4c0b-aebb-42484b99fa60" providerId="ADAL" clId="{8E3FCB20-AB50-438C-87B8-77D4EADC11BC}" dt="2022-02-17T12:38:45.300" v="8851" actId="1036"/>
          <ac:graphicFrameMkLst>
            <pc:docMk/>
            <pc:sldMk cId="75002045" sldId="3479"/>
            <ac:graphicFrameMk id="21" creationId="{35B5124C-92DA-43AB-9DEC-4D202CA826B5}"/>
          </ac:graphicFrameMkLst>
        </pc:graphicFrameChg>
        <pc:graphicFrameChg chg="add mod">
          <ac:chgData name="Raquel Encinas" userId="a3e41fcd-6e3c-4c0b-aebb-42484b99fa60" providerId="ADAL" clId="{8E3FCB20-AB50-438C-87B8-77D4EADC11BC}" dt="2022-02-17T12:34:34.340" v="8785"/>
          <ac:graphicFrameMkLst>
            <pc:docMk/>
            <pc:sldMk cId="75002045" sldId="3479"/>
            <ac:graphicFrameMk id="22" creationId="{35B5124C-92DA-43AB-9DEC-4D202CA826B5}"/>
          </ac:graphicFrameMkLst>
        </pc:graphicFrameChg>
      </pc:sldChg>
      <pc:sldChg chg="add del">
        <pc:chgData name="Raquel Encinas" userId="a3e41fcd-6e3c-4c0b-aebb-42484b99fa60" providerId="ADAL" clId="{8E3FCB20-AB50-438C-87B8-77D4EADC11BC}" dt="2022-02-17T10:01:41.158" v="7330"/>
        <pc:sldMkLst>
          <pc:docMk/>
          <pc:sldMk cId="1003208408" sldId="3479"/>
        </pc:sldMkLst>
      </pc:sldChg>
      <pc:sldChg chg="add del">
        <pc:chgData name="Raquel Encinas" userId="a3e41fcd-6e3c-4c0b-aebb-42484b99fa60" providerId="ADAL" clId="{8E3FCB20-AB50-438C-87B8-77D4EADC11BC}" dt="2022-02-17T11:56:28.862" v="8355"/>
        <pc:sldMkLst>
          <pc:docMk/>
          <pc:sldMk cId="2778689518" sldId="3479"/>
        </pc:sldMkLst>
      </pc:sldChg>
      <pc:sldChg chg="new del">
        <pc:chgData name="Raquel Encinas" userId="a3e41fcd-6e3c-4c0b-aebb-42484b99fa60" providerId="ADAL" clId="{8E3FCB20-AB50-438C-87B8-77D4EADC11BC}" dt="2022-02-17T14:55:32.554" v="9047" actId="680"/>
        <pc:sldMkLst>
          <pc:docMk/>
          <pc:sldMk cId="1997370262" sldId="3480"/>
        </pc:sldMkLst>
      </pc:sldChg>
      <pc:sldChg chg="addSp delSp modSp add del mod">
        <pc:chgData name="Raquel Encinas" userId="a3e41fcd-6e3c-4c0b-aebb-42484b99fa60" providerId="ADAL" clId="{8E3FCB20-AB50-438C-87B8-77D4EADC11BC}" dt="2022-03-07T08:33:30.810" v="10220" actId="2696"/>
        <pc:sldMkLst>
          <pc:docMk/>
          <pc:sldMk cId="2506151801" sldId="3480"/>
        </pc:sldMkLst>
        <pc:spChg chg="add mod">
          <ac:chgData name="Raquel Encinas" userId="a3e41fcd-6e3c-4c0b-aebb-42484b99fa60" providerId="ADAL" clId="{8E3FCB20-AB50-438C-87B8-77D4EADC11BC}" dt="2022-02-18T06:54:24.428" v="10065" actId="20577"/>
          <ac:spMkLst>
            <pc:docMk/>
            <pc:sldMk cId="2506151801" sldId="3480"/>
            <ac:spMk id="2" creationId="{BE4B3A60-99EF-45A7-B278-596D09182038}"/>
          </ac:spMkLst>
        </pc:spChg>
        <pc:spChg chg="mod">
          <ac:chgData name="Raquel Encinas" userId="a3e41fcd-6e3c-4c0b-aebb-42484b99fa60" providerId="ADAL" clId="{8E3FCB20-AB50-438C-87B8-77D4EADC11BC}" dt="2022-02-17T14:56:23.432" v="9069" actId="20577"/>
          <ac:spMkLst>
            <pc:docMk/>
            <pc:sldMk cId="2506151801" sldId="3480"/>
            <ac:spMk id="5" creationId="{F9E736EA-4C47-4159-9606-3F25E158407F}"/>
          </ac:spMkLst>
        </pc:spChg>
        <pc:spChg chg="del">
          <ac:chgData name="Raquel Encinas" userId="a3e41fcd-6e3c-4c0b-aebb-42484b99fa60" providerId="ADAL" clId="{8E3FCB20-AB50-438C-87B8-77D4EADC11BC}" dt="2022-02-17T14:56:08.003" v="9054" actId="478"/>
          <ac:spMkLst>
            <pc:docMk/>
            <pc:sldMk cId="2506151801" sldId="3480"/>
            <ac:spMk id="6" creationId="{42F705EA-B701-42DA-90DA-8A2F0D6C411D}"/>
          </ac:spMkLst>
        </pc:spChg>
        <pc:spChg chg="del">
          <ac:chgData name="Raquel Encinas" userId="a3e41fcd-6e3c-4c0b-aebb-42484b99fa60" providerId="ADAL" clId="{8E3FCB20-AB50-438C-87B8-77D4EADC11BC}" dt="2022-02-17T14:55:51.174" v="9049" actId="478"/>
          <ac:spMkLst>
            <pc:docMk/>
            <pc:sldMk cId="2506151801" sldId="3480"/>
            <ac:spMk id="10" creationId="{88CF9336-545E-4235-9928-F3EA3F435461}"/>
          </ac:spMkLst>
        </pc:spChg>
        <pc:spChg chg="del">
          <ac:chgData name="Raquel Encinas" userId="a3e41fcd-6e3c-4c0b-aebb-42484b99fa60" providerId="ADAL" clId="{8E3FCB20-AB50-438C-87B8-77D4EADC11BC}" dt="2022-02-17T14:56:03.594" v="9053" actId="478"/>
          <ac:spMkLst>
            <pc:docMk/>
            <pc:sldMk cId="2506151801" sldId="3480"/>
            <ac:spMk id="11" creationId="{A0E8D13F-CD7D-46B4-81B4-1CAF0119FC47}"/>
          </ac:spMkLst>
        </pc:spChg>
        <pc:spChg chg="del">
          <ac:chgData name="Raquel Encinas" userId="a3e41fcd-6e3c-4c0b-aebb-42484b99fa60" providerId="ADAL" clId="{8E3FCB20-AB50-438C-87B8-77D4EADC11BC}" dt="2022-02-17T14:55:51.174" v="9049" actId="478"/>
          <ac:spMkLst>
            <pc:docMk/>
            <pc:sldMk cId="2506151801" sldId="3480"/>
            <ac:spMk id="12" creationId="{3B46A359-7502-4A07-BD47-BAD626C09846}"/>
          </ac:spMkLst>
        </pc:spChg>
        <pc:spChg chg="del">
          <ac:chgData name="Raquel Encinas" userId="a3e41fcd-6e3c-4c0b-aebb-42484b99fa60" providerId="ADAL" clId="{8E3FCB20-AB50-438C-87B8-77D4EADC11BC}" dt="2022-02-17T14:55:51.174" v="9049" actId="478"/>
          <ac:spMkLst>
            <pc:docMk/>
            <pc:sldMk cId="2506151801" sldId="3480"/>
            <ac:spMk id="13" creationId="{943342AB-25BB-4BC1-BF50-C3C8E97193C2}"/>
          </ac:spMkLst>
        </pc:spChg>
        <pc:spChg chg="del">
          <ac:chgData name="Raquel Encinas" userId="a3e41fcd-6e3c-4c0b-aebb-42484b99fa60" providerId="ADAL" clId="{8E3FCB20-AB50-438C-87B8-77D4EADC11BC}" dt="2022-02-17T14:55:56.149" v="9051" actId="478"/>
          <ac:spMkLst>
            <pc:docMk/>
            <pc:sldMk cId="2506151801" sldId="3480"/>
            <ac:spMk id="14" creationId="{0B779EA3-CC88-426B-8186-A1E5FBDE677C}"/>
          </ac:spMkLst>
        </pc:spChg>
        <pc:spChg chg="del">
          <ac:chgData name="Raquel Encinas" userId="a3e41fcd-6e3c-4c0b-aebb-42484b99fa60" providerId="ADAL" clId="{8E3FCB20-AB50-438C-87B8-77D4EADC11BC}" dt="2022-02-17T14:56:03.594" v="9053" actId="478"/>
          <ac:spMkLst>
            <pc:docMk/>
            <pc:sldMk cId="2506151801" sldId="3480"/>
            <ac:spMk id="15" creationId="{85B2B8FA-DC68-4694-A80C-1D9B092FAD22}"/>
          </ac:spMkLst>
        </pc:spChg>
        <pc:graphicFrameChg chg="del">
          <ac:chgData name="Raquel Encinas" userId="a3e41fcd-6e3c-4c0b-aebb-42484b99fa60" providerId="ADAL" clId="{8E3FCB20-AB50-438C-87B8-77D4EADC11BC}" dt="2022-02-17T14:55:51.174" v="9049" actId="478"/>
          <ac:graphicFrameMkLst>
            <pc:docMk/>
            <pc:sldMk cId="2506151801" sldId="3480"/>
            <ac:graphicFrameMk id="7" creationId="{4E8663A1-FA7B-4936-9177-DD3A5A42B8A6}"/>
          </ac:graphicFrameMkLst>
        </pc:graphicFrameChg>
        <pc:graphicFrameChg chg="del">
          <ac:chgData name="Raquel Encinas" userId="a3e41fcd-6e3c-4c0b-aebb-42484b99fa60" providerId="ADAL" clId="{8E3FCB20-AB50-438C-87B8-77D4EADC11BC}" dt="2022-02-17T14:55:58.570" v="9052" actId="478"/>
          <ac:graphicFrameMkLst>
            <pc:docMk/>
            <pc:sldMk cId="2506151801" sldId="3480"/>
            <ac:graphicFrameMk id="9" creationId="{08A1757F-A90D-4E5B-9121-BCF9B93DE103}"/>
          </ac:graphicFrameMkLst>
        </pc:graphicFrameChg>
        <pc:graphicFrameChg chg="del">
          <ac:chgData name="Raquel Encinas" userId="a3e41fcd-6e3c-4c0b-aebb-42484b99fa60" providerId="ADAL" clId="{8E3FCB20-AB50-438C-87B8-77D4EADC11BC}" dt="2022-02-17T14:55:51.174" v="9049" actId="478"/>
          <ac:graphicFrameMkLst>
            <pc:docMk/>
            <pc:sldMk cId="2506151801" sldId="3480"/>
            <ac:graphicFrameMk id="19" creationId="{F3A9C132-B7A2-4BAC-B58F-A669C612BFB8}"/>
          </ac:graphicFrameMkLst>
        </pc:graphicFrameChg>
        <pc:graphicFrameChg chg="del">
          <ac:chgData name="Raquel Encinas" userId="a3e41fcd-6e3c-4c0b-aebb-42484b99fa60" providerId="ADAL" clId="{8E3FCB20-AB50-438C-87B8-77D4EADC11BC}" dt="2022-02-17T14:55:53.735" v="9050" actId="478"/>
          <ac:graphicFrameMkLst>
            <pc:docMk/>
            <pc:sldMk cId="2506151801" sldId="3480"/>
            <ac:graphicFrameMk id="20" creationId="{E1C07408-DDDE-4496-AF32-F672825F9163}"/>
          </ac:graphicFrameMkLst>
        </pc:graphicFrameChg>
        <pc:graphicFrameChg chg="del">
          <ac:chgData name="Raquel Encinas" userId="a3e41fcd-6e3c-4c0b-aebb-42484b99fa60" providerId="ADAL" clId="{8E3FCB20-AB50-438C-87B8-77D4EADC11BC}" dt="2022-02-17T14:56:03.594" v="9053" actId="478"/>
          <ac:graphicFrameMkLst>
            <pc:docMk/>
            <pc:sldMk cId="2506151801" sldId="3480"/>
            <ac:graphicFrameMk id="21" creationId="{35B5124C-92DA-43AB-9DEC-4D202CA826B5}"/>
          </ac:graphicFrameMkLst>
        </pc:graphicFrameChg>
      </pc:sldChg>
      <pc:sldChg chg="add del">
        <pc:chgData name="Raquel Encinas" userId="a3e41fcd-6e3c-4c0b-aebb-42484b99fa60" providerId="ADAL" clId="{8E3FCB20-AB50-438C-87B8-77D4EADC11BC}" dt="2022-03-04T09:34:15.387" v="10119" actId="2696"/>
        <pc:sldMkLst>
          <pc:docMk/>
          <pc:sldMk cId="2593207028" sldId="3481"/>
        </pc:sldMkLst>
      </pc:sldChg>
      <pc:sldMasterChg chg="modSldLayout">
        <pc:chgData name="Raquel Encinas" userId="a3e41fcd-6e3c-4c0b-aebb-42484b99fa60" providerId="ADAL" clId="{8E3FCB20-AB50-438C-87B8-77D4EADC11BC}" dt="2022-02-17T12:42:40.519" v="8911"/>
        <pc:sldMasterMkLst>
          <pc:docMk/>
          <pc:sldMasterMk cId="0" sldId="2147483663"/>
        </pc:sldMasterMkLst>
        <pc:sldLayoutChg chg="addSp delSp modSp">
          <pc:chgData name="Raquel Encinas" userId="a3e41fcd-6e3c-4c0b-aebb-42484b99fa60" providerId="ADAL" clId="{8E3FCB20-AB50-438C-87B8-77D4EADC11BC}" dt="2022-02-17T12:42:40.519" v="8911"/>
          <pc:sldLayoutMkLst>
            <pc:docMk/>
            <pc:sldMasterMk cId="0" sldId="2147483663"/>
            <pc:sldLayoutMk cId="1685214979" sldId="2147483856"/>
          </pc:sldLayoutMkLst>
          <pc:picChg chg="mod">
            <ac:chgData name="Raquel Encinas" userId="a3e41fcd-6e3c-4c0b-aebb-42484b99fa60" providerId="ADAL" clId="{8E3FCB20-AB50-438C-87B8-77D4EADC11BC}" dt="2022-02-17T12:40:01.374" v="8867" actId="1076"/>
            <ac:picMkLst>
              <pc:docMk/>
              <pc:sldMasterMk cId="0" sldId="2147483663"/>
              <pc:sldLayoutMk cId="1685214979" sldId="2147483856"/>
              <ac:picMk id="12" creationId="{DDBDEE72-D655-483E-854A-D958DF3BFCCB}"/>
            </ac:picMkLst>
          </pc:picChg>
          <pc:picChg chg="add del mod">
            <ac:chgData name="Raquel Encinas" userId="a3e41fcd-6e3c-4c0b-aebb-42484b99fa60" providerId="ADAL" clId="{8E3FCB20-AB50-438C-87B8-77D4EADC11BC}" dt="2022-02-17T12:40:02.517" v="8868"/>
            <ac:picMkLst>
              <pc:docMk/>
              <pc:sldMasterMk cId="0" sldId="2147483663"/>
              <pc:sldLayoutMk cId="1685214979" sldId="2147483856"/>
              <ac:picMk id="13" creationId="{DF994B61-B515-4E98-8A67-E8B91D775A38}"/>
            </ac:picMkLst>
          </pc:picChg>
          <pc:picChg chg="add del mod">
            <ac:chgData name="Raquel Encinas" userId="a3e41fcd-6e3c-4c0b-aebb-42484b99fa60" providerId="ADAL" clId="{8E3FCB20-AB50-438C-87B8-77D4EADC11BC}" dt="2022-02-17T12:42:40.519" v="8911"/>
            <ac:picMkLst>
              <pc:docMk/>
              <pc:sldMasterMk cId="0" sldId="2147483663"/>
              <pc:sldLayoutMk cId="1685214979" sldId="2147483856"/>
              <ac:picMk id="14" creationId="{0686FF48-407D-43E3-A030-E606EF87B31B}"/>
            </ac:picMkLst>
          </pc:picChg>
        </pc:sldLayoutChg>
        <pc:sldLayoutChg chg="addSp delSp modSp mod">
          <pc:chgData name="Raquel Encinas" userId="a3e41fcd-6e3c-4c0b-aebb-42484b99fa60" providerId="ADAL" clId="{8E3FCB20-AB50-438C-87B8-77D4EADC11BC}" dt="2022-02-17T12:40:39.100" v="8876" actId="1076"/>
          <pc:sldLayoutMkLst>
            <pc:docMk/>
            <pc:sldMasterMk cId="0" sldId="2147483663"/>
            <pc:sldLayoutMk cId="1525322991" sldId="2147483857"/>
          </pc:sldLayoutMkLst>
          <pc:grpChg chg="add mod">
            <ac:chgData name="Raquel Encinas" userId="a3e41fcd-6e3c-4c0b-aebb-42484b99fa60" providerId="ADAL" clId="{8E3FCB20-AB50-438C-87B8-77D4EADC11BC}" dt="2022-02-17T12:40:32.852" v="8875"/>
            <ac:grpSpMkLst>
              <pc:docMk/>
              <pc:sldMasterMk cId="0" sldId="2147483663"/>
              <pc:sldLayoutMk cId="1525322991" sldId="2147483857"/>
              <ac:grpSpMk id="11" creationId="{2D2DD2A8-092C-4010-9EF5-310A041689C0}"/>
            </ac:grpSpMkLst>
          </pc:grpChg>
          <pc:picChg chg="del">
            <ac:chgData name="Raquel Encinas" userId="a3e41fcd-6e3c-4c0b-aebb-42484b99fa60" providerId="ADAL" clId="{8E3FCB20-AB50-438C-87B8-77D4EADC11BC}" dt="2022-02-17T12:40:30.604" v="8873" actId="478"/>
            <ac:picMkLst>
              <pc:docMk/>
              <pc:sldMasterMk cId="0" sldId="2147483663"/>
              <pc:sldLayoutMk cId="1525322991" sldId="2147483857"/>
              <ac:picMk id="8" creationId="{3E05DE0E-10AE-4FD5-95EA-FF4849FA3F05}"/>
            </ac:picMkLst>
          </pc:picChg>
          <pc:picChg chg="add del mod">
            <ac:chgData name="Raquel Encinas" userId="a3e41fcd-6e3c-4c0b-aebb-42484b99fa60" providerId="ADAL" clId="{8E3FCB20-AB50-438C-87B8-77D4EADC11BC}" dt="2022-02-17T12:40:32.077" v="8874" actId="478"/>
            <ac:picMkLst>
              <pc:docMk/>
              <pc:sldMasterMk cId="0" sldId="2147483663"/>
              <pc:sldLayoutMk cId="1525322991" sldId="2147483857"/>
              <ac:picMk id="10" creationId="{3061AB2F-03E2-48CA-942A-9B5C97C3370F}"/>
            </ac:picMkLst>
          </pc:picChg>
          <pc:picChg chg="mod">
            <ac:chgData name="Raquel Encinas" userId="a3e41fcd-6e3c-4c0b-aebb-42484b99fa60" providerId="ADAL" clId="{8E3FCB20-AB50-438C-87B8-77D4EADC11BC}" dt="2022-02-17T12:40:32.852" v="8875"/>
            <ac:picMkLst>
              <pc:docMk/>
              <pc:sldMasterMk cId="0" sldId="2147483663"/>
              <pc:sldLayoutMk cId="1525322991" sldId="2147483857"/>
              <ac:picMk id="12" creationId="{5CC90C89-7C30-4CB6-A835-71033BA49A5B}"/>
            </ac:picMkLst>
          </pc:picChg>
          <pc:picChg chg="mod">
            <ac:chgData name="Raquel Encinas" userId="a3e41fcd-6e3c-4c0b-aebb-42484b99fa60" providerId="ADAL" clId="{8E3FCB20-AB50-438C-87B8-77D4EADC11BC}" dt="2022-02-17T12:40:32.852" v="8875"/>
            <ac:picMkLst>
              <pc:docMk/>
              <pc:sldMasterMk cId="0" sldId="2147483663"/>
              <pc:sldLayoutMk cId="1525322991" sldId="2147483857"/>
              <ac:picMk id="13" creationId="{1FADD2F4-139C-4159-BBF7-233ADB22AB06}"/>
            </ac:picMkLst>
          </pc:picChg>
          <pc:picChg chg="add mod">
            <ac:chgData name="Raquel Encinas" userId="a3e41fcd-6e3c-4c0b-aebb-42484b99fa60" providerId="ADAL" clId="{8E3FCB20-AB50-438C-87B8-77D4EADC11BC}" dt="2022-02-17T12:40:39.100" v="8876" actId="1076"/>
            <ac:picMkLst>
              <pc:docMk/>
              <pc:sldMasterMk cId="0" sldId="2147483663"/>
              <pc:sldLayoutMk cId="1525322991" sldId="2147483857"/>
              <ac:picMk id="14" creationId="{50906C2D-587E-43E5-97DE-001F6E41F17F}"/>
            </ac:picMkLst>
          </pc:picChg>
        </pc:sldLayoutChg>
        <pc:sldLayoutChg chg="addSp delSp modSp mod">
          <pc:chgData name="Raquel Encinas" userId="a3e41fcd-6e3c-4c0b-aebb-42484b99fa60" providerId="ADAL" clId="{8E3FCB20-AB50-438C-87B8-77D4EADC11BC}" dt="2022-02-17T12:42:34.944" v="8909"/>
          <pc:sldLayoutMkLst>
            <pc:docMk/>
            <pc:sldMasterMk cId="0" sldId="2147483663"/>
            <pc:sldLayoutMk cId="426079941" sldId="2147483858"/>
          </pc:sldLayoutMkLst>
          <pc:picChg chg="add del mod">
            <ac:chgData name="Raquel Encinas" userId="a3e41fcd-6e3c-4c0b-aebb-42484b99fa60" providerId="ADAL" clId="{8E3FCB20-AB50-438C-87B8-77D4EADC11BC}" dt="2022-02-17T12:42:34.681" v="8908" actId="478"/>
            <ac:picMkLst>
              <pc:docMk/>
              <pc:sldMasterMk cId="0" sldId="2147483663"/>
              <pc:sldLayoutMk cId="426079941" sldId="2147483858"/>
              <ac:picMk id="10" creationId="{DC8A8ED7-A7E6-490A-89C6-01FA2D65CB2C}"/>
            </ac:picMkLst>
          </pc:picChg>
          <pc:picChg chg="add mod">
            <ac:chgData name="Raquel Encinas" userId="a3e41fcd-6e3c-4c0b-aebb-42484b99fa60" providerId="ADAL" clId="{8E3FCB20-AB50-438C-87B8-77D4EADC11BC}" dt="2022-02-17T12:42:34.944" v="8909"/>
            <ac:picMkLst>
              <pc:docMk/>
              <pc:sldMasterMk cId="0" sldId="2147483663"/>
              <pc:sldLayoutMk cId="426079941" sldId="2147483858"/>
              <ac:picMk id="14" creationId="{A77917E0-F146-405E-80FA-F0AF138D3CDE}"/>
            </ac:picMkLst>
          </pc:picChg>
        </pc:sldLayoutChg>
        <pc:sldLayoutChg chg="addSp delSp modSp mod">
          <pc:chgData name="Raquel Encinas" userId="a3e41fcd-6e3c-4c0b-aebb-42484b99fa60" providerId="ADAL" clId="{8E3FCB20-AB50-438C-87B8-77D4EADC11BC}" dt="2022-02-17T12:41:58.309" v="8901" actId="21"/>
          <pc:sldLayoutMkLst>
            <pc:docMk/>
            <pc:sldMasterMk cId="0" sldId="2147483663"/>
            <pc:sldLayoutMk cId="1568323507" sldId="2147483859"/>
          </pc:sldLayoutMkLst>
          <pc:grpChg chg="add mod">
            <ac:chgData name="Raquel Encinas" userId="a3e41fcd-6e3c-4c0b-aebb-42484b99fa60" providerId="ADAL" clId="{8E3FCB20-AB50-438C-87B8-77D4EADC11BC}" dt="2022-02-17T12:41:24.165" v="8888" actId="1076"/>
            <ac:grpSpMkLst>
              <pc:docMk/>
              <pc:sldMasterMk cId="0" sldId="2147483663"/>
              <pc:sldLayoutMk cId="1568323507" sldId="2147483859"/>
              <ac:grpSpMk id="11" creationId="{125BC67F-2033-4F52-BCDD-FE9395F06003}"/>
            </ac:grpSpMkLst>
          </pc:grpChg>
          <pc:picChg chg="mod">
            <ac:chgData name="Raquel Encinas" userId="a3e41fcd-6e3c-4c0b-aebb-42484b99fa60" providerId="ADAL" clId="{8E3FCB20-AB50-438C-87B8-77D4EADC11BC}" dt="2022-02-17T12:41:00.003" v="8880" actId="1076"/>
            <ac:picMkLst>
              <pc:docMk/>
              <pc:sldMasterMk cId="0" sldId="2147483663"/>
              <pc:sldLayoutMk cId="1568323507" sldId="2147483859"/>
              <ac:picMk id="7" creationId="{84212607-8F64-4F24-B149-66F724C07F9E}"/>
            </ac:picMkLst>
          </pc:picChg>
          <pc:picChg chg="del">
            <ac:chgData name="Raquel Encinas" userId="a3e41fcd-6e3c-4c0b-aebb-42484b99fa60" providerId="ADAL" clId="{8E3FCB20-AB50-438C-87B8-77D4EADC11BC}" dt="2022-02-17T12:40:49.761" v="8877" actId="478"/>
            <ac:picMkLst>
              <pc:docMk/>
              <pc:sldMasterMk cId="0" sldId="2147483663"/>
              <pc:sldLayoutMk cId="1568323507" sldId="2147483859"/>
              <ac:picMk id="9" creationId="{34711508-46AC-4208-8496-20F06F841877}"/>
            </ac:picMkLst>
          </pc:picChg>
          <pc:picChg chg="mod">
            <ac:chgData name="Raquel Encinas" userId="a3e41fcd-6e3c-4c0b-aebb-42484b99fa60" providerId="ADAL" clId="{8E3FCB20-AB50-438C-87B8-77D4EADC11BC}" dt="2022-02-17T12:41:24.165" v="8888" actId="1076"/>
            <ac:picMkLst>
              <pc:docMk/>
              <pc:sldMasterMk cId="0" sldId="2147483663"/>
              <pc:sldLayoutMk cId="1568323507" sldId="2147483859"/>
              <ac:picMk id="12" creationId="{F73F8FDB-479B-46B2-9C3B-68EBA6907BCF}"/>
            </ac:picMkLst>
          </pc:picChg>
          <pc:picChg chg="mod">
            <ac:chgData name="Raquel Encinas" userId="a3e41fcd-6e3c-4c0b-aebb-42484b99fa60" providerId="ADAL" clId="{8E3FCB20-AB50-438C-87B8-77D4EADC11BC}" dt="2022-02-17T12:41:30.468" v="8891" actId="14100"/>
            <ac:picMkLst>
              <pc:docMk/>
              <pc:sldMasterMk cId="0" sldId="2147483663"/>
              <pc:sldLayoutMk cId="1568323507" sldId="2147483859"/>
              <ac:picMk id="13" creationId="{D4C5FAF9-E013-43AE-9EDF-A02246E379DA}"/>
            </ac:picMkLst>
          </pc:picChg>
          <pc:picChg chg="add mod">
            <ac:chgData name="Raquel Encinas" userId="a3e41fcd-6e3c-4c0b-aebb-42484b99fa60" providerId="ADAL" clId="{8E3FCB20-AB50-438C-87B8-77D4EADC11BC}" dt="2022-02-17T12:41:21.423" v="8886" actId="1076"/>
            <ac:picMkLst>
              <pc:docMk/>
              <pc:sldMasterMk cId="0" sldId="2147483663"/>
              <pc:sldLayoutMk cId="1568323507" sldId="2147483859"/>
              <ac:picMk id="14" creationId="{4160FBE5-689C-4BC0-9B7F-442ABD6E6299}"/>
            </ac:picMkLst>
          </pc:picChg>
          <pc:picChg chg="add del mod">
            <ac:chgData name="Raquel Encinas" userId="a3e41fcd-6e3c-4c0b-aebb-42484b99fa60" providerId="ADAL" clId="{8E3FCB20-AB50-438C-87B8-77D4EADC11BC}" dt="2022-02-17T12:41:42.593" v="8893"/>
            <ac:picMkLst>
              <pc:docMk/>
              <pc:sldMasterMk cId="0" sldId="2147483663"/>
              <pc:sldLayoutMk cId="1568323507" sldId="2147483859"/>
              <ac:picMk id="15" creationId="{C91F51AD-EFC9-40D0-88F2-0E31A98FFD8E}"/>
            </ac:picMkLst>
          </pc:picChg>
          <pc:picChg chg="add del mod">
            <ac:chgData name="Raquel Encinas" userId="a3e41fcd-6e3c-4c0b-aebb-42484b99fa60" providerId="ADAL" clId="{8E3FCB20-AB50-438C-87B8-77D4EADC11BC}" dt="2022-02-17T12:41:58.309" v="8901" actId="21"/>
            <ac:picMkLst>
              <pc:docMk/>
              <pc:sldMasterMk cId="0" sldId="2147483663"/>
              <pc:sldLayoutMk cId="1568323507" sldId="2147483859"/>
              <ac:picMk id="16" creationId="{BB781191-A73A-4A04-8D16-AD2AC4B164E3}"/>
            </ac:picMkLst>
          </pc:picChg>
        </pc:sldLayoutChg>
        <pc:sldLayoutChg chg="addSp delSp modSp">
          <pc:chgData name="Raquel Encinas" userId="a3e41fcd-6e3c-4c0b-aebb-42484b99fa60" providerId="ADAL" clId="{8E3FCB20-AB50-438C-87B8-77D4EADC11BC}" dt="2022-02-17T12:41:45.200" v="8894"/>
          <pc:sldLayoutMkLst>
            <pc:docMk/>
            <pc:sldMasterMk cId="0" sldId="2147483663"/>
            <pc:sldLayoutMk cId="471645590" sldId="2147483860"/>
          </pc:sldLayoutMkLst>
          <pc:picChg chg="del">
            <ac:chgData name="Raquel Encinas" userId="a3e41fcd-6e3c-4c0b-aebb-42484b99fa60" providerId="ADAL" clId="{8E3FCB20-AB50-438C-87B8-77D4EADC11BC}" dt="2022-02-17T09:38:35.425" v="7046" actId="478"/>
            <ac:picMkLst>
              <pc:docMk/>
              <pc:sldMasterMk cId="0" sldId="2147483663"/>
              <pc:sldLayoutMk cId="471645590" sldId="2147483860"/>
              <ac:picMk id="10" creationId="{73D0D7B8-73AC-4670-A143-457020532DEF}"/>
            </ac:picMkLst>
          </pc:picChg>
          <pc:picChg chg="add del mod">
            <ac:chgData name="Raquel Encinas" userId="a3e41fcd-6e3c-4c0b-aebb-42484b99fa60" providerId="ADAL" clId="{8E3FCB20-AB50-438C-87B8-77D4EADC11BC}" dt="2022-02-17T09:38:43.589" v="7048" actId="478"/>
            <ac:picMkLst>
              <pc:docMk/>
              <pc:sldMasterMk cId="0" sldId="2147483663"/>
              <pc:sldLayoutMk cId="471645590" sldId="2147483860"/>
              <ac:picMk id="14" creationId="{AF3F5720-98ED-4524-84FD-3F415646519B}"/>
            </ac:picMkLst>
          </pc:picChg>
          <pc:picChg chg="add mod">
            <ac:chgData name="Raquel Encinas" userId="a3e41fcd-6e3c-4c0b-aebb-42484b99fa60" providerId="ADAL" clId="{8E3FCB20-AB50-438C-87B8-77D4EADC11BC}" dt="2022-02-17T09:38:43.810" v="7049"/>
            <ac:picMkLst>
              <pc:docMk/>
              <pc:sldMasterMk cId="0" sldId="2147483663"/>
              <pc:sldLayoutMk cId="471645590" sldId="2147483860"/>
              <ac:picMk id="15" creationId="{7CD26C1B-FAE6-45D7-8855-5A57D6EB1559}"/>
            </ac:picMkLst>
          </pc:picChg>
          <pc:picChg chg="add mod">
            <ac:chgData name="Raquel Encinas" userId="a3e41fcd-6e3c-4c0b-aebb-42484b99fa60" providerId="ADAL" clId="{8E3FCB20-AB50-438C-87B8-77D4EADC11BC}" dt="2022-02-17T12:41:45.200" v="8894"/>
            <ac:picMkLst>
              <pc:docMk/>
              <pc:sldMasterMk cId="0" sldId="2147483663"/>
              <pc:sldLayoutMk cId="471645590" sldId="2147483860"/>
              <ac:picMk id="16" creationId="{9C6B7C7B-2169-471B-91E9-F49E48A9898E}"/>
            </ac:picMkLst>
          </pc:picChg>
        </pc:sldLayoutChg>
        <pc:sldLayoutChg chg="addSp modSp">
          <pc:chgData name="Raquel Encinas" userId="a3e41fcd-6e3c-4c0b-aebb-42484b99fa60" providerId="ADAL" clId="{8E3FCB20-AB50-438C-87B8-77D4EADC11BC}" dt="2022-02-17T12:41:46.812" v="8895"/>
          <pc:sldLayoutMkLst>
            <pc:docMk/>
            <pc:sldMasterMk cId="0" sldId="2147483663"/>
            <pc:sldLayoutMk cId="4076461017" sldId="2147483861"/>
          </pc:sldLayoutMkLst>
          <pc:picChg chg="add mod">
            <ac:chgData name="Raquel Encinas" userId="a3e41fcd-6e3c-4c0b-aebb-42484b99fa60" providerId="ADAL" clId="{8E3FCB20-AB50-438C-87B8-77D4EADC11BC}" dt="2022-02-17T12:41:46.812" v="8895"/>
            <ac:picMkLst>
              <pc:docMk/>
              <pc:sldMasterMk cId="0" sldId="2147483663"/>
              <pc:sldLayoutMk cId="4076461017" sldId="2147483861"/>
              <ac:picMk id="13" creationId="{842F0B74-4092-4DA6-BA12-68648D3ED1D9}"/>
            </ac:picMkLst>
          </pc:picChg>
        </pc:sldLayoutChg>
        <pc:sldLayoutChg chg="addSp delSp modSp">
          <pc:chgData name="Raquel Encinas" userId="a3e41fcd-6e3c-4c0b-aebb-42484b99fa60" providerId="ADAL" clId="{8E3FCB20-AB50-438C-87B8-77D4EADC11BC}" dt="2022-02-17T12:41:53.294" v="8899"/>
          <pc:sldLayoutMkLst>
            <pc:docMk/>
            <pc:sldMasterMk cId="0" sldId="2147483663"/>
            <pc:sldLayoutMk cId="189857547" sldId="2147483862"/>
          </pc:sldLayoutMkLst>
          <pc:picChg chg="del">
            <ac:chgData name="Raquel Encinas" userId="a3e41fcd-6e3c-4c0b-aebb-42484b99fa60" providerId="ADAL" clId="{8E3FCB20-AB50-438C-87B8-77D4EADC11BC}" dt="2022-02-17T09:38:53.250" v="7050" actId="478"/>
            <ac:picMkLst>
              <pc:docMk/>
              <pc:sldMasterMk cId="0" sldId="2147483663"/>
              <pc:sldLayoutMk cId="189857547" sldId="2147483862"/>
              <ac:picMk id="5" creationId="{BB38500D-94C3-4306-89B0-67E3804DCA02}"/>
            </ac:picMkLst>
          </pc:picChg>
          <pc:picChg chg="add mod">
            <ac:chgData name="Raquel Encinas" userId="a3e41fcd-6e3c-4c0b-aebb-42484b99fa60" providerId="ADAL" clId="{8E3FCB20-AB50-438C-87B8-77D4EADC11BC}" dt="2022-02-17T09:38:53.488" v="7051"/>
            <ac:picMkLst>
              <pc:docMk/>
              <pc:sldMasterMk cId="0" sldId="2147483663"/>
              <pc:sldLayoutMk cId="189857547" sldId="2147483862"/>
              <ac:picMk id="12" creationId="{DB0AD1C5-2087-49D1-A4F1-77D675547B7E}"/>
            </ac:picMkLst>
          </pc:picChg>
          <pc:picChg chg="add mod">
            <ac:chgData name="Raquel Encinas" userId="a3e41fcd-6e3c-4c0b-aebb-42484b99fa60" providerId="ADAL" clId="{8E3FCB20-AB50-438C-87B8-77D4EADC11BC}" dt="2022-02-17T12:41:49.900" v="8896"/>
            <ac:picMkLst>
              <pc:docMk/>
              <pc:sldMasterMk cId="0" sldId="2147483663"/>
              <pc:sldLayoutMk cId="189857547" sldId="2147483862"/>
              <ac:picMk id="13" creationId="{F3DBCEC2-85AD-43A5-9474-46D9029B66FF}"/>
            </ac:picMkLst>
          </pc:picChg>
          <pc:picChg chg="add del mod">
            <ac:chgData name="Raquel Encinas" userId="a3e41fcd-6e3c-4c0b-aebb-42484b99fa60" providerId="ADAL" clId="{8E3FCB20-AB50-438C-87B8-77D4EADC11BC}" dt="2022-02-17T12:41:53.294" v="8899"/>
            <ac:picMkLst>
              <pc:docMk/>
              <pc:sldMasterMk cId="0" sldId="2147483663"/>
              <pc:sldLayoutMk cId="189857547" sldId="2147483862"/>
              <ac:picMk id="14" creationId="{5AD0EA83-CE23-4B91-BA45-21AF317C5529}"/>
            </ac:picMkLst>
          </pc:picChg>
        </pc:sldLayoutChg>
        <pc:sldLayoutChg chg="addSp delSp modSp mod">
          <pc:chgData name="Raquel Encinas" userId="a3e41fcd-6e3c-4c0b-aebb-42484b99fa60" providerId="ADAL" clId="{8E3FCB20-AB50-438C-87B8-77D4EADC11BC}" dt="2022-02-17T12:42:20.372" v="8907"/>
          <pc:sldLayoutMkLst>
            <pc:docMk/>
            <pc:sldMasterMk cId="0" sldId="2147483663"/>
            <pc:sldLayoutMk cId="1189300548" sldId="2147483863"/>
          </pc:sldLayoutMkLst>
          <pc:grpChg chg="add mod">
            <ac:chgData name="Raquel Encinas" userId="a3e41fcd-6e3c-4c0b-aebb-42484b99fa60" providerId="ADAL" clId="{8E3FCB20-AB50-438C-87B8-77D4EADC11BC}" dt="2022-02-17T12:42:20.372" v="8907"/>
            <ac:grpSpMkLst>
              <pc:docMk/>
              <pc:sldMasterMk cId="0" sldId="2147483663"/>
              <pc:sldLayoutMk cId="1189300548" sldId="2147483863"/>
              <ac:grpSpMk id="13" creationId="{EE5DA550-E462-4C4C-869F-5202372F6DD1}"/>
            </ac:grpSpMkLst>
          </pc:grpChg>
          <pc:picChg chg="del">
            <ac:chgData name="Raquel Encinas" userId="a3e41fcd-6e3c-4c0b-aebb-42484b99fa60" providerId="ADAL" clId="{8E3FCB20-AB50-438C-87B8-77D4EADC11BC}" dt="2022-02-17T12:42:16.469" v="8906" actId="478"/>
            <ac:picMkLst>
              <pc:docMk/>
              <pc:sldMasterMk cId="0" sldId="2147483663"/>
              <pc:sldLayoutMk cId="1189300548" sldId="2147483863"/>
              <ac:picMk id="9" creationId="{AFDAA13D-BA9C-40AB-A2D2-07C4C0CDC0FE}"/>
            </ac:picMkLst>
          </pc:picChg>
          <pc:picChg chg="add del mod">
            <ac:chgData name="Raquel Encinas" userId="a3e41fcd-6e3c-4c0b-aebb-42484b99fa60" providerId="ADAL" clId="{8E3FCB20-AB50-438C-87B8-77D4EADC11BC}" dt="2022-02-17T12:42:15.414" v="8905" actId="478"/>
            <ac:picMkLst>
              <pc:docMk/>
              <pc:sldMasterMk cId="0" sldId="2147483663"/>
              <pc:sldLayoutMk cId="1189300548" sldId="2147483863"/>
              <ac:picMk id="11" creationId="{896D61BA-74B4-46CA-AFBA-6ED386E41FC5}"/>
            </ac:picMkLst>
          </pc:picChg>
          <pc:picChg chg="add del mod">
            <ac:chgData name="Raquel Encinas" userId="a3e41fcd-6e3c-4c0b-aebb-42484b99fa60" providerId="ADAL" clId="{8E3FCB20-AB50-438C-87B8-77D4EADC11BC}" dt="2022-02-17T12:42:13.125" v="8904"/>
            <ac:picMkLst>
              <pc:docMk/>
              <pc:sldMasterMk cId="0" sldId="2147483663"/>
              <pc:sldLayoutMk cId="1189300548" sldId="2147483863"/>
              <ac:picMk id="12" creationId="{55D285DD-12CB-4963-A17A-4F60B261B6DF}"/>
            </ac:picMkLst>
          </pc:picChg>
          <pc:picChg chg="mod">
            <ac:chgData name="Raquel Encinas" userId="a3e41fcd-6e3c-4c0b-aebb-42484b99fa60" providerId="ADAL" clId="{8E3FCB20-AB50-438C-87B8-77D4EADC11BC}" dt="2022-02-17T12:42:20.372" v="8907"/>
            <ac:picMkLst>
              <pc:docMk/>
              <pc:sldMasterMk cId="0" sldId="2147483663"/>
              <pc:sldLayoutMk cId="1189300548" sldId="2147483863"/>
              <ac:picMk id="14" creationId="{AB2BF7DE-293A-40FF-91C6-57A715E349B9}"/>
            </ac:picMkLst>
          </pc:picChg>
          <pc:picChg chg="mod">
            <ac:chgData name="Raquel Encinas" userId="a3e41fcd-6e3c-4c0b-aebb-42484b99fa60" providerId="ADAL" clId="{8E3FCB20-AB50-438C-87B8-77D4EADC11BC}" dt="2022-02-17T12:42:20.372" v="8907"/>
            <ac:picMkLst>
              <pc:docMk/>
              <pc:sldMasterMk cId="0" sldId="2147483663"/>
              <pc:sldLayoutMk cId="1189300548" sldId="2147483863"/>
              <ac:picMk id="15" creationId="{2A17E2BD-635B-4A0E-A888-76247DE3ECA3}"/>
            </ac:picMkLst>
          </pc:picChg>
          <pc:picChg chg="add mod">
            <ac:chgData name="Raquel Encinas" userId="a3e41fcd-6e3c-4c0b-aebb-42484b99fa60" providerId="ADAL" clId="{8E3FCB20-AB50-438C-87B8-77D4EADC11BC}" dt="2022-02-17T12:42:20.372" v="8907"/>
            <ac:picMkLst>
              <pc:docMk/>
              <pc:sldMasterMk cId="0" sldId="2147483663"/>
              <pc:sldLayoutMk cId="1189300548" sldId="2147483863"/>
              <ac:picMk id="16" creationId="{BB171106-989B-44B5-8999-655937B67F82}"/>
            </ac:picMkLst>
          </pc:picChg>
        </pc:sldLayoutChg>
        <pc:sldLayoutChg chg="addSp delSp modSp">
          <pc:chgData name="Raquel Encinas" userId="a3e41fcd-6e3c-4c0b-aebb-42484b99fa60" providerId="ADAL" clId="{8E3FCB20-AB50-438C-87B8-77D4EADC11BC}" dt="2022-02-17T12:42:03.035" v="8902"/>
          <pc:sldLayoutMkLst>
            <pc:docMk/>
            <pc:sldMasterMk cId="0" sldId="2147483663"/>
            <pc:sldLayoutMk cId="3109206262" sldId="2147483864"/>
          </pc:sldLayoutMkLst>
          <pc:picChg chg="del">
            <ac:chgData name="Raquel Encinas" userId="a3e41fcd-6e3c-4c0b-aebb-42484b99fa60" providerId="ADAL" clId="{8E3FCB20-AB50-438C-87B8-77D4EADC11BC}" dt="2022-02-17T09:39:03.676" v="7052" actId="478"/>
            <ac:picMkLst>
              <pc:docMk/>
              <pc:sldMasterMk cId="0" sldId="2147483663"/>
              <pc:sldLayoutMk cId="3109206262" sldId="2147483864"/>
              <ac:picMk id="8" creationId="{3EAC093C-C446-4543-A4AF-A23F4BF4381F}"/>
            </ac:picMkLst>
          </pc:picChg>
          <pc:picChg chg="add mod">
            <ac:chgData name="Raquel Encinas" userId="a3e41fcd-6e3c-4c0b-aebb-42484b99fa60" providerId="ADAL" clId="{8E3FCB20-AB50-438C-87B8-77D4EADC11BC}" dt="2022-02-17T09:39:03.914" v="7053"/>
            <ac:picMkLst>
              <pc:docMk/>
              <pc:sldMasterMk cId="0" sldId="2147483663"/>
              <pc:sldLayoutMk cId="3109206262" sldId="2147483864"/>
              <ac:picMk id="11" creationId="{48D28AFC-F624-4CD1-9A18-82821AE7FE28}"/>
            </ac:picMkLst>
          </pc:picChg>
          <pc:picChg chg="add mod">
            <ac:chgData name="Raquel Encinas" userId="a3e41fcd-6e3c-4c0b-aebb-42484b99fa60" providerId="ADAL" clId="{8E3FCB20-AB50-438C-87B8-77D4EADC11BC}" dt="2022-02-17T12:42:03.035" v="8902"/>
            <ac:picMkLst>
              <pc:docMk/>
              <pc:sldMasterMk cId="0" sldId="2147483663"/>
              <pc:sldLayoutMk cId="3109206262" sldId="2147483864"/>
              <ac:picMk id="15" creationId="{2ECBEDF6-3A69-433F-AD03-277E976F97CB}"/>
            </ac:picMkLst>
          </pc:picChg>
        </pc:sldLayoutChg>
      </pc:sldMasterChg>
    </pc:docChg>
  </pc:docChgLst>
  <pc:docChgLst>
    <pc:chgData name="Nuria Machicot" userId="2a33368c-6e05-4a0c-8a8f-a6734d5f3d7c" providerId="ADAL" clId="{A290EA4D-131C-7940-97C3-D1CC1268E79F}"/>
    <pc:docChg chg="undo redo custSel delSld modSld sldOrd">
      <pc:chgData name="Nuria Machicot" userId="2a33368c-6e05-4a0c-8a8f-a6734d5f3d7c" providerId="ADAL" clId="{A290EA4D-131C-7940-97C3-D1CC1268E79F}" dt="2021-10-21T05:49:36.491" v="270" actId="20577"/>
      <pc:docMkLst>
        <pc:docMk/>
      </pc:docMkLst>
      <pc:sldChg chg="delSp modSp mod">
        <pc:chgData name="Nuria Machicot" userId="2a33368c-6e05-4a0c-8a8f-a6734d5f3d7c" providerId="ADAL" clId="{A290EA4D-131C-7940-97C3-D1CC1268E79F}" dt="2021-10-20T18:55:40.295" v="9" actId="478"/>
        <pc:sldMkLst>
          <pc:docMk/>
          <pc:sldMk cId="0" sldId="265"/>
        </pc:sldMkLst>
        <pc:spChg chg="del">
          <ac:chgData name="Nuria Machicot" userId="2a33368c-6e05-4a0c-8a8f-a6734d5f3d7c" providerId="ADAL" clId="{A290EA4D-131C-7940-97C3-D1CC1268E79F}" dt="2021-10-20T18:55:35.348" v="6" actId="478"/>
          <ac:spMkLst>
            <pc:docMk/>
            <pc:sldMk cId="0" sldId="265"/>
            <ac:spMk id="2" creationId="{B1F0BC8C-4631-45D0-99FC-56E48C56476D}"/>
          </ac:spMkLst>
        </pc:spChg>
        <pc:spChg chg="del mod">
          <ac:chgData name="Nuria Machicot" userId="2a33368c-6e05-4a0c-8a8f-a6734d5f3d7c" providerId="ADAL" clId="{A290EA4D-131C-7940-97C3-D1CC1268E79F}" dt="2021-10-20T18:55:38.601" v="8" actId="478"/>
          <ac:spMkLst>
            <pc:docMk/>
            <pc:sldMk cId="0" sldId="265"/>
            <ac:spMk id="3" creationId="{D4809F1E-CBFE-41AD-B4BD-8A5683850935}"/>
          </ac:spMkLst>
        </pc:spChg>
        <pc:spChg chg="del">
          <ac:chgData name="Nuria Machicot" userId="2a33368c-6e05-4a0c-8a8f-a6734d5f3d7c" providerId="ADAL" clId="{A290EA4D-131C-7940-97C3-D1CC1268E79F}" dt="2021-10-20T18:55:40.295" v="9" actId="478"/>
          <ac:spMkLst>
            <pc:docMk/>
            <pc:sldMk cId="0" sldId="265"/>
            <ac:spMk id="6" creationId="{DFDCD5FA-9D3B-40F0-A0D3-581D1FAAA798}"/>
          </ac:spMkLst>
        </pc:spChg>
        <pc:spChg chg="del">
          <ac:chgData name="Nuria Machicot" userId="2a33368c-6e05-4a0c-8a8f-a6734d5f3d7c" providerId="ADAL" clId="{A290EA4D-131C-7940-97C3-D1CC1268E79F}" dt="2021-10-20T18:55:34.451" v="5" actId="478"/>
          <ac:spMkLst>
            <pc:docMk/>
            <pc:sldMk cId="0" sldId="265"/>
            <ac:spMk id="7" creationId="{BC31A650-9D6E-4C7E-B08B-B71346060742}"/>
          </ac:spMkLst>
        </pc:spChg>
        <pc:spChg chg="del">
          <ac:chgData name="Nuria Machicot" userId="2a33368c-6e05-4a0c-8a8f-a6734d5f3d7c" providerId="ADAL" clId="{A290EA4D-131C-7940-97C3-D1CC1268E79F}" dt="2021-10-20T18:55:33.159" v="4" actId="478"/>
          <ac:spMkLst>
            <pc:docMk/>
            <pc:sldMk cId="0" sldId="265"/>
            <ac:spMk id="9" creationId="{E3F07FAC-2A53-488F-A3FE-F9417BA5F611}"/>
          </ac:spMkLst>
        </pc:spChg>
        <pc:spChg chg="del">
          <ac:chgData name="Nuria Machicot" userId="2a33368c-6e05-4a0c-8a8f-a6734d5f3d7c" providerId="ADAL" clId="{A290EA4D-131C-7940-97C3-D1CC1268E79F}" dt="2021-10-20T18:55:31.919" v="3" actId="478"/>
          <ac:spMkLst>
            <pc:docMk/>
            <pc:sldMk cId="0" sldId="265"/>
            <ac:spMk id="142" creationId="{2B0ED7C4-F1A5-4835-B393-17C35681F20F}"/>
          </ac:spMkLst>
        </pc:spChg>
        <pc:spChg chg="del">
          <ac:chgData name="Nuria Machicot" userId="2a33368c-6e05-4a0c-8a8f-a6734d5f3d7c" providerId="ADAL" clId="{A290EA4D-131C-7940-97C3-D1CC1268E79F}" dt="2021-10-20T18:55:30.443" v="2" actId="478"/>
          <ac:spMkLst>
            <pc:docMk/>
            <pc:sldMk cId="0" sldId="265"/>
            <ac:spMk id="710" creationId="{0A007956-2126-404B-9556-7FEDDE209CB4}"/>
          </ac:spMkLst>
        </pc:spChg>
        <pc:spChg chg="del">
          <ac:chgData name="Nuria Machicot" userId="2a33368c-6e05-4a0c-8a8f-a6734d5f3d7c" providerId="ADAL" clId="{A290EA4D-131C-7940-97C3-D1CC1268E79F}" dt="2021-10-20T18:55:28.826" v="1" actId="478"/>
          <ac:spMkLst>
            <pc:docMk/>
            <pc:sldMk cId="0" sldId="265"/>
            <ac:spMk id="711" creationId="{DEA89694-9AC9-45EF-9EC9-BA27075E9B2F}"/>
          </ac:spMkLst>
        </pc:spChg>
      </pc:sldChg>
      <pc:sldChg chg="addSp modSp mod">
        <pc:chgData name="Nuria Machicot" userId="2a33368c-6e05-4a0c-8a8f-a6734d5f3d7c" providerId="ADAL" clId="{A290EA4D-131C-7940-97C3-D1CC1268E79F}" dt="2021-10-20T18:56:03.598" v="54" actId="1076"/>
        <pc:sldMkLst>
          <pc:docMk/>
          <pc:sldMk cId="1933839763" sldId="268"/>
        </pc:sldMkLst>
        <pc:spChg chg="mod">
          <ac:chgData name="Nuria Machicot" userId="2a33368c-6e05-4a0c-8a8f-a6734d5f3d7c" providerId="ADAL" clId="{A290EA4D-131C-7940-97C3-D1CC1268E79F}" dt="2021-10-20T18:55:55.435" v="53" actId="1037"/>
          <ac:spMkLst>
            <pc:docMk/>
            <pc:sldMk cId="1933839763" sldId="268"/>
            <ac:spMk id="4" creationId="{BE231FC2-BF4F-4365-8D46-620E525485DE}"/>
          </ac:spMkLst>
        </pc:spChg>
        <pc:spChg chg="mod">
          <ac:chgData name="Nuria Machicot" userId="2a33368c-6e05-4a0c-8a8f-a6734d5f3d7c" providerId="ADAL" clId="{A290EA4D-131C-7940-97C3-D1CC1268E79F}" dt="2021-10-20T18:56:03.598" v="54" actId="1076"/>
          <ac:spMkLst>
            <pc:docMk/>
            <pc:sldMk cId="1933839763" sldId="268"/>
            <ac:spMk id="6" creationId="{86DA02BC-F74F-4025-B23B-0B6CDE2881C9}"/>
          </ac:spMkLst>
        </pc:spChg>
        <pc:spChg chg="add mod">
          <ac:chgData name="Nuria Machicot" userId="2a33368c-6e05-4a0c-8a8f-a6734d5f3d7c" providerId="ADAL" clId="{A290EA4D-131C-7940-97C3-D1CC1268E79F}" dt="2021-10-20T18:55:43.484" v="10"/>
          <ac:spMkLst>
            <pc:docMk/>
            <pc:sldMk cId="1933839763" sldId="268"/>
            <ac:spMk id="8" creationId="{9FD5144C-51AE-3B44-9AEC-5E9E8174C725}"/>
          </ac:spMkLst>
        </pc:spChg>
      </pc:sldChg>
      <pc:sldChg chg="modSp mod">
        <pc:chgData name="Nuria Machicot" userId="2a33368c-6e05-4a0c-8a8f-a6734d5f3d7c" providerId="ADAL" clId="{A290EA4D-131C-7940-97C3-D1CC1268E79F}" dt="2021-10-21T05:45:44.168" v="267" actId="1076"/>
        <pc:sldMkLst>
          <pc:docMk/>
          <pc:sldMk cId="596925078" sldId="269"/>
        </pc:sldMkLst>
        <pc:spChg chg="mod">
          <ac:chgData name="Nuria Machicot" userId="2a33368c-6e05-4a0c-8a8f-a6734d5f3d7c" providerId="ADAL" clId="{A290EA4D-131C-7940-97C3-D1CC1268E79F}" dt="2021-10-21T05:45:39.145" v="266" actId="2711"/>
          <ac:spMkLst>
            <pc:docMk/>
            <pc:sldMk cId="596925078" sldId="269"/>
            <ac:spMk id="3" creationId="{F625E9D1-DA99-4FF6-B5DC-D7458EB0E38D}"/>
          </ac:spMkLst>
        </pc:spChg>
        <pc:picChg chg="mod">
          <ac:chgData name="Nuria Machicot" userId="2a33368c-6e05-4a0c-8a8f-a6734d5f3d7c" providerId="ADAL" clId="{A290EA4D-131C-7940-97C3-D1CC1268E79F}" dt="2021-10-21T05:45:44.168" v="267" actId="1076"/>
          <ac:picMkLst>
            <pc:docMk/>
            <pc:sldMk cId="596925078" sldId="269"/>
            <ac:picMk id="4" creationId="{6AFCCBC0-9C79-4183-B3BD-5C0D48C155E2}"/>
          </ac:picMkLst>
        </pc:picChg>
      </pc:sldChg>
      <pc:sldChg chg="modSp mod">
        <pc:chgData name="Nuria Machicot" userId="2a33368c-6e05-4a0c-8a8f-a6734d5f3d7c" providerId="ADAL" clId="{A290EA4D-131C-7940-97C3-D1CC1268E79F}" dt="2021-10-20T18:56:52.998" v="60" actId="1036"/>
        <pc:sldMkLst>
          <pc:docMk/>
          <pc:sldMk cId="3492337917" sldId="270"/>
        </pc:sldMkLst>
        <pc:spChg chg="mod">
          <ac:chgData name="Nuria Machicot" userId="2a33368c-6e05-4a0c-8a8f-a6734d5f3d7c" providerId="ADAL" clId="{A290EA4D-131C-7940-97C3-D1CC1268E79F}" dt="2021-10-20T18:56:52.998" v="60" actId="1036"/>
          <ac:spMkLst>
            <pc:docMk/>
            <pc:sldMk cId="3492337917" sldId="270"/>
            <ac:spMk id="4" creationId="{8C8E3C7C-3ECD-49E4-BAC4-96457A42195A}"/>
          </ac:spMkLst>
        </pc:spChg>
        <pc:spChg chg="mod">
          <ac:chgData name="Nuria Machicot" userId="2a33368c-6e05-4a0c-8a8f-a6734d5f3d7c" providerId="ADAL" clId="{A290EA4D-131C-7940-97C3-D1CC1268E79F}" dt="2021-10-20T18:56:48.161" v="57" actId="1076"/>
          <ac:spMkLst>
            <pc:docMk/>
            <pc:sldMk cId="3492337917" sldId="270"/>
            <ac:spMk id="8" creationId="{921E7B85-B848-46BD-BAF6-1EB11590D8BB}"/>
          </ac:spMkLst>
        </pc:spChg>
        <pc:picChg chg="mod">
          <ac:chgData name="Nuria Machicot" userId="2a33368c-6e05-4a0c-8a8f-a6734d5f3d7c" providerId="ADAL" clId="{A290EA4D-131C-7940-97C3-D1CC1268E79F}" dt="2021-10-20T18:56:34.215" v="55" actId="14100"/>
          <ac:picMkLst>
            <pc:docMk/>
            <pc:sldMk cId="3492337917" sldId="270"/>
            <ac:picMk id="15" creationId="{910D3959-0510-48C6-9B35-9991F4F89909}"/>
          </ac:picMkLst>
        </pc:picChg>
      </pc:sldChg>
      <pc:sldChg chg="modSp mod ord">
        <pc:chgData name="Nuria Machicot" userId="2a33368c-6e05-4a0c-8a8f-a6734d5f3d7c" providerId="ADAL" clId="{A290EA4D-131C-7940-97C3-D1CC1268E79F}" dt="2021-10-20T19:37:57.579" v="260" actId="20578"/>
        <pc:sldMkLst>
          <pc:docMk/>
          <pc:sldMk cId="3417209523" sldId="274"/>
        </pc:sldMkLst>
        <pc:spChg chg="mod">
          <ac:chgData name="Nuria Machicot" userId="2a33368c-6e05-4a0c-8a8f-a6734d5f3d7c" providerId="ADAL" clId="{A290EA4D-131C-7940-97C3-D1CC1268E79F}" dt="2021-10-20T19:06:16.882" v="259" actId="20577"/>
          <ac:spMkLst>
            <pc:docMk/>
            <pc:sldMk cId="3417209523" sldId="274"/>
            <ac:spMk id="45" creationId="{5EC08A0C-3830-44C1-A538-E2A18C37A9DF}"/>
          </ac:spMkLst>
        </pc:spChg>
      </pc:sldChg>
      <pc:sldChg chg="modSp mod ord">
        <pc:chgData name="Nuria Machicot" userId="2a33368c-6e05-4a0c-8a8f-a6734d5f3d7c" providerId="ADAL" clId="{A290EA4D-131C-7940-97C3-D1CC1268E79F}" dt="2021-10-20T19:04:08.183" v="256" actId="20578"/>
        <pc:sldMkLst>
          <pc:docMk/>
          <pc:sldMk cId="4148471081" sldId="279"/>
        </pc:sldMkLst>
        <pc:spChg chg="mod">
          <ac:chgData name="Nuria Machicot" userId="2a33368c-6e05-4a0c-8a8f-a6734d5f3d7c" providerId="ADAL" clId="{A290EA4D-131C-7940-97C3-D1CC1268E79F}" dt="2021-10-20T19:03:48.892" v="253" actId="20577"/>
          <ac:spMkLst>
            <pc:docMk/>
            <pc:sldMk cId="4148471081" sldId="279"/>
            <ac:spMk id="30" creationId="{F3E48FC7-51DB-4CBA-80AB-05FD2A416B83}"/>
          </ac:spMkLst>
        </pc:spChg>
      </pc:sldChg>
      <pc:sldChg chg="del">
        <pc:chgData name="Nuria Machicot" userId="2a33368c-6e05-4a0c-8a8f-a6734d5f3d7c" providerId="ADAL" clId="{A290EA4D-131C-7940-97C3-D1CC1268E79F}" dt="2021-10-20T18:58:10.490" v="71" actId="2696"/>
        <pc:sldMkLst>
          <pc:docMk/>
          <pc:sldMk cId="3926312644" sldId="285"/>
        </pc:sldMkLst>
      </pc:sldChg>
      <pc:sldChg chg="modSp mod ord">
        <pc:chgData name="Nuria Machicot" userId="2a33368c-6e05-4a0c-8a8f-a6734d5f3d7c" providerId="ADAL" clId="{A290EA4D-131C-7940-97C3-D1CC1268E79F}" dt="2021-10-21T05:49:36.491" v="270" actId="20577"/>
        <pc:sldMkLst>
          <pc:docMk/>
          <pc:sldMk cId="2250002485" sldId="287"/>
        </pc:sldMkLst>
        <pc:spChg chg="mod">
          <ac:chgData name="Nuria Machicot" userId="2a33368c-6e05-4a0c-8a8f-a6734d5f3d7c" providerId="ADAL" clId="{A290EA4D-131C-7940-97C3-D1CC1268E79F}" dt="2021-10-21T05:49:36.491" v="270" actId="20577"/>
          <ac:spMkLst>
            <pc:docMk/>
            <pc:sldMk cId="2250002485" sldId="287"/>
            <ac:spMk id="71" creationId="{693C093B-A249-4C0A-B5F0-5DD2309BB856}"/>
          </ac:spMkLst>
        </pc:spChg>
        <pc:spChg chg="mod">
          <ac:chgData name="Nuria Machicot" userId="2a33368c-6e05-4a0c-8a8f-a6734d5f3d7c" providerId="ADAL" clId="{A290EA4D-131C-7940-97C3-D1CC1268E79F}" dt="2021-10-20T19:04:21.114" v="257" actId="14100"/>
          <ac:spMkLst>
            <pc:docMk/>
            <pc:sldMk cId="2250002485" sldId="287"/>
            <ac:spMk id="74" creationId="{7ADEF987-CA11-4DB8-AEB9-A0F42F3DF948}"/>
          </ac:spMkLst>
        </pc:spChg>
        <pc:graphicFrameChg chg="mod">
          <ac:chgData name="Nuria Machicot" userId="2a33368c-6e05-4a0c-8a8f-a6734d5f3d7c" providerId="ADAL" clId="{A290EA4D-131C-7940-97C3-D1CC1268E79F}" dt="2021-10-20T19:04:24.214" v="258" actId="1076"/>
          <ac:graphicFrameMkLst>
            <pc:docMk/>
            <pc:sldMk cId="2250002485" sldId="287"/>
            <ac:graphicFrameMk id="58" creationId="{CA21838F-CA95-4869-8B1D-296DCB6D0511}"/>
          </ac:graphicFrameMkLst>
        </pc:graphicFrameChg>
      </pc:sldChg>
      <pc:sldChg chg="modSp mod">
        <pc:chgData name="Nuria Machicot" userId="2a33368c-6e05-4a0c-8a8f-a6734d5f3d7c" providerId="ADAL" clId="{A290EA4D-131C-7940-97C3-D1CC1268E79F}" dt="2021-10-21T05:49:10.521" v="268" actId="20577"/>
        <pc:sldMkLst>
          <pc:docMk/>
          <pc:sldMk cId="91889979" sldId="340"/>
        </pc:sldMkLst>
        <pc:spChg chg="mod">
          <ac:chgData name="Nuria Machicot" userId="2a33368c-6e05-4a0c-8a8f-a6734d5f3d7c" providerId="ADAL" clId="{A290EA4D-131C-7940-97C3-D1CC1268E79F}" dt="2021-10-21T05:49:10.521" v="268" actId="20577"/>
          <ac:spMkLst>
            <pc:docMk/>
            <pc:sldMk cId="91889979" sldId="340"/>
            <ac:spMk id="10" creationId="{E74958DF-E386-8A4F-9C6A-3FEABD027FC7}"/>
          </ac:spMkLst>
        </pc:spChg>
        <pc:cxnChg chg="mod">
          <ac:chgData name="Nuria Machicot" userId="2a33368c-6e05-4a0c-8a8f-a6734d5f3d7c" providerId="ADAL" clId="{A290EA4D-131C-7940-97C3-D1CC1268E79F}" dt="2021-10-20T18:57:41.957" v="70" actId="14100"/>
          <ac:cxnSpMkLst>
            <pc:docMk/>
            <pc:sldMk cId="91889979" sldId="340"/>
            <ac:cxnSpMk id="21" creationId="{B911A797-5451-E246-AC0F-17FDDC2B5AB4}"/>
          </ac:cxnSpMkLst>
        </pc:cxnChg>
        <pc:cxnChg chg="mod">
          <ac:chgData name="Nuria Machicot" userId="2a33368c-6e05-4a0c-8a8f-a6734d5f3d7c" providerId="ADAL" clId="{A290EA4D-131C-7940-97C3-D1CC1268E79F}" dt="2021-10-20T18:57:39.637" v="69" actId="14100"/>
          <ac:cxnSpMkLst>
            <pc:docMk/>
            <pc:sldMk cId="91889979" sldId="340"/>
            <ac:cxnSpMk id="22" creationId="{3F1C7416-BDC5-3946-AFBD-B34A4AC50B57}"/>
          </ac:cxnSpMkLst>
        </pc:cxnChg>
        <pc:cxnChg chg="mod">
          <ac:chgData name="Nuria Machicot" userId="2a33368c-6e05-4a0c-8a8f-a6734d5f3d7c" providerId="ADAL" clId="{A290EA4D-131C-7940-97C3-D1CC1268E79F}" dt="2021-10-20T18:57:37.099" v="68" actId="14100"/>
          <ac:cxnSpMkLst>
            <pc:docMk/>
            <pc:sldMk cId="91889979" sldId="340"/>
            <ac:cxnSpMk id="23" creationId="{7C4444FA-045F-9A49-9ECE-A96AA9612E43}"/>
          </ac:cxnSpMkLst>
        </pc:cxnChg>
      </pc:sldChg>
      <pc:sldChg chg="delSp modSp mod ord">
        <pc:chgData name="Nuria Machicot" userId="2a33368c-6e05-4a0c-8a8f-a6734d5f3d7c" providerId="ADAL" clId="{A290EA4D-131C-7940-97C3-D1CC1268E79F}" dt="2021-10-20T19:03:38.266" v="245" actId="20578"/>
        <pc:sldMkLst>
          <pc:docMk/>
          <pc:sldMk cId="3012338078" sldId="3322"/>
        </pc:sldMkLst>
        <pc:spChg chg="mod">
          <ac:chgData name="Nuria Machicot" userId="2a33368c-6e05-4a0c-8a8f-a6734d5f3d7c" providerId="ADAL" clId="{A290EA4D-131C-7940-97C3-D1CC1268E79F}" dt="2021-10-20T19:02:25.397" v="221" actId="1035"/>
          <ac:spMkLst>
            <pc:docMk/>
            <pc:sldMk cId="3012338078" sldId="3322"/>
            <ac:spMk id="15" creationId="{928838F6-12EC-477D-88DD-0B1FADDA8D11}"/>
          </ac:spMkLst>
        </pc:spChg>
        <pc:spChg chg="mod">
          <ac:chgData name="Nuria Machicot" userId="2a33368c-6e05-4a0c-8a8f-a6734d5f3d7c" providerId="ADAL" clId="{A290EA4D-131C-7940-97C3-D1CC1268E79F}" dt="2021-10-20T19:03:35.712" v="241" actId="20577"/>
          <ac:spMkLst>
            <pc:docMk/>
            <pc:sldMk cId="3012338078" sldId="3322"/>
            <ac:spMk id="42" creationId="{7D4C92CB-A9A6-44B3-A699-38204F09B867}"/>
          </ac:spMkLst>
        </pc:spChg>
        <pc:spChg chg="del">
          <ac:chgData name="Nuria Machicot" userId="2a33368c-6e05-4a0c-8a8f-a6734d5f3d7c" providerId="ADAL" clId="{A290EA4D-131C-7940-97C3-D1CC1268E79F}" dt="2021-10-20T18:58:58.652" v="85" actId="478"/>
          <ac:spMkLst>
            <pc:docMk/>
            <pc:sldMk cId="3012338078" sldId="3322"/>
            <ac:spMk id="43" creationId="{1439D9D0-8EFA-479A-B77E-2C7016494DFE}"/>
          </ac:spMkLst>
        </pc:spChg>
        <pc:spChg chg="del">
          <ac:chgData name="Nuria Machicot" userId="2a33368c-6e05-4a0c-8a8f-a6734d5f3d7c" providerId="ADAL" clId="{A290EA4D-131C-7940-97C3-D1CC1268E79F}" dt="2021-10-20T18:59:29.559" v="112" actId="478"/>
          <ac:spMkLst>
            <pc:docMk/>
            <pc:sldMk cId="3012338078" sldId="3322"/>
            <ac:spMk id="44" creationId="{A150C528-C5F4-4FEB-9C57-8DA52D289717}"/>
          </ac:spMkLst>
        </pc:spChg>
        <pc:spChg chg="mod">
          <ac:chgData name="Nuria Machicot" userId="2a33368c-6e05-4a0c-8a8f-a6734d5f3d7c" providerId="ADAL" clId="{A290EA4D-131C-7940-97C3-D1CC1268E79F}" dt="2021-10-20T19:02:20.932" v="214" actId="1035"/>
          <ac:spMkLst>
            <pc:docMk/>
            <pc:sldMk cId="3012338078" sldId="3322"/>
            <ac:spMk id="45" creationId="{42FAE734-7FC6-45A9-B2D9-B178BF0EAB9B}"/>
          </ac:spMkLst>
        </pc:spChg>
        <pc:spChg chg="del">
          <ac:chgData name="Nuria Machicot" userId="2a33368c-6e05-4a0c-8a8f-a6734d5f3d7c" providerId="ADAL" clId="{A290EA4D-131C-7940-97C3-D1CC1268E79F}" dt="2021-10-20T18:59:27.846" v="111" actId="478"/>
          <ac:spMkLst>
            <pc:docMk/>
            <pc:sldMk cId="3012338078" sldId="3322"/>
            <ac:spMk id="46" creationId="{0A35B97B-23C3-41D6-A212-01F178BA09B4}"/>
          </ac:spMkLst>
        </pc:spChg>
        <pc:spChg chg="mod">
          <ac:chgData name="Nuria Machicot" userId="2a33368c-6e05-4a0c-8a8f-a6734d5f3d7c" providerId="ADAL" clId="{A290EA4D-131C-7940-97C3-D1CC1268E79F}" dt="2021-10-20T19:02:25.397" v="221" actId="1035"/>
          <ac:spMkLst>
            <pc:docMk/>
            <pc:sldMk cId="3012338078" sldId="3322"/>
            <ac:spMk id="49" creationId="{79BFA116-26A3-4322-90A6-A3D2E52F5779}"/>
          </ac:spMkLst>
        </pc:spChg>
        <pc:spChg chg="mod">
          <ac:chgData name="Nuria Machicot" userId="2a33368c-6e05-4a0c-8a8f-a6734d5f3d7c" providerId="ADAL" clId="{A290EA4D-131C-7940-97C3-D1CC1268E79F}" dt="2021-10-20T19:02:00.199" v="206" actId="1036"/>
          <ac:spMkLst>
            <pc:docMk/>
            <pc:sldMk cId="3012338078" sldId="3322"/>
            <ac:spMk id="53" creationId="{3EA86ED3-AC1D-44F0-AD96-F4C78AD9749F}"/>
          </ac:spMkLst>
        </pc:spChg>
        <pc:spChg chg="del mod">
          <ac:chgData name="Nuria Machicot" userId="2a33368c-6e05-4a0c-8a8f-a6734d5f3d7c" providerId="ADAL" clId="{A290EA4D-131C-7940-97C3-D1CC1268E79F}" dt="2021-10-20T18:58:58.979" v="87"/>
          <ac:spMkLst>
            <pc:docMk/>
            <pc:sldMk cId="3012338078" sldId="3322"/>
            <ac:spMk id="55" creationId="{866564D0-B9E1-4AAD-B416-30A5B8AE3C2D}"/>
          </ac:spMkLst>
        </pc:spChg>
        <pc:spChg chg="mod">
          <ac:chgData name="Nuria Machicot" userId="2a33368c-6e05-4a0c-8a8f-a6734d5f3d7c" providerId="ADAL" clId="{A290EA4D-131C-7940-97C3-D1CC1268E79F}" dt="2021-10-20T19:02:25.397" v="221" actId="1035"/>
          <ac:spMkLst>
            <pc:docMk/>
            <pc:sldMk cId="3012338078" sldId="3322"/>
            <ac:spMk id="57" creationId="{126D8504-9490-E34A-8F2C-EC9BE8B6046E}"/>
          </ac:spMkLst>
        </pc:spChg>
        <pc:spChg chg="mod">
          <ac:chgData name="Nuria Machicot" userId="2a33368c-6e05-4a0c-8a8f-a6734d5f3d7c" providerId="ADAL" clId="{A290EA4D-131C-7940-97C3-D1CC1268E79F}" dt="2021-10-20T19:02:25.397" v="221" actId="1035"/>
          <ac:spMkLst>
            <pc:docMk/>
            <pc:sldMk cId="3012338078" sldId="3322"/>
            <ac:spMk id="58" creationId="{7E3A976F-0180-491E-B59E-014F0381018C}"/>
          </ac:spMkLst>
        </pc:spChg>
        <pc:spChg chg="del mod">
          <ac:chgData name="Nuria Machicot" userId="2a33368c-6e05-4a0c-8a8f-a6734d5f3d7c" providerId="ADAL" clId="{A290EA4D-131C-7940-97C3-D1CC1268E79F}" dt="2021-10-20T18:59:29.807" v="114"/>
          <ac:spMkLst>
            <pc:docMk/>
            <pc:sldMk cId="3012338078" sldId="3322"/>
            <ac:spMk id="59" creationId="{C392A8B4-91A6-4ADC-84D8-1AFD73CC5D09}"/>
          </ac:spMkLst>
        </pc:spChg>
        <pc:spChg chg="del">
          <ac:chgData name="Nuria Machicot" userId="2a33368c-6e05-4a0c-8a8f-a6734d5f3d7c" providerId="ADAL" clId="{A290EA4D-131C-7940-97C3-D1CC1268E79F}" dt="2021-10-20T18:58:56.723" v="84" actId="478"/>
          <ac:spMkLst>
            <pc:docMk/>
            <pc:sldMk cId="3012338078" sldId="3322"/>
            <ac:spMk id="97" creationId="{190741BB-8DD7-442D-920D-DD0808F8F2EA}"/>
          </ac:spMkLst>
        </pc:spChg>
        <pc:grpChg chg="mod">
          <ac:chgData name="Nuria Machicot" userId="2a33368c-6e05-4a0c-8a8f-a6734d5f3d7c" providerId="ADAL" clId="{A290EA4D-131C-7940-97C3-D1CC1268E79F}" dt="2021-10-20T19:02:00.199" v="206" actId="1036"/>
          <ac:grpSpMkLst>
            <pc:docMk/>
            <pc:sldMk cId="3012338078" sldId="3322"/>
            <ac:grpSpMk id="32" creationId="{B3B3B04F-7771-492A-A6D1-B81C37446866}"/>
          </ac:grpSpMkLst>
        </pc:grpChg>
        <pc:graphicFrameChg chg="mod">
          <ac:chgData name="Nuria Machicot" userId="2a33368c-6e05-4a0c-8a8f-a6734d5f3d7c" providerId="ADAL" clId="{A290EA4D-131C-7940-97C3-D1CC1268E79F}" dt="2021-10-20T19:02:00.199" v="206" actId="1036"/>
          <ac:graphicFrameMkLst>
            <pc:docMk/>
            <pc:sldMk cId="3012338078" sldId="3322"/>
            <ac:graphicFrameMk id="33" creationId="{E61ECED7-1FDF-4107-9CC5-F0FD634B4A9B}"/>
          </ac:graphicFrameMkLst>
        </pc:graphicFrameChg>
      </pc:sldChg>
      <pc:sldChg chg="modSp mod">
        <pc:chgData name="Nuria Machicot" userId="2a33368c-6e05-4a0c-8a8f-a6734d5f3d7c" providerId="ADAL" clId="{A290EA4D-131C-7940-97C3-D1CC1268E79F}" dt="2021-10-20T19:02:56.171" v="235" actId="108"/>
        <pc:sldMkLst>
          <pc:docMk/>
          <pc:sldMk cId="1100189940" sldId="3335"/>
        </pc:sldMkLst>
        <pc:spChg chg="mod">
          <ac:chgData name="Nuria Machicot" userId="2a33368c-6e05-4a0c-8a8f-a6734d5f3d7c" providerId="ADAL" clId="{A290EA4D-131C-7940-97C3-D1CC1268E79F}" dt="2021-10-20T19:02:56.171" v="235" actId="108"/>
          <ac:spMkLst>
            <pc:docMk/>
            <pc:sldMk cId="1100189940" sldId="3335"/>
            <ac:spMk id="22" creationId="{5FB25FAB-2D44-5D4C-A3D6-0E4C0C160D2A}"/>
          </ac:spMkLst>
        </pc:spChg>
      </pc:sldChg>
      <pc:sldChg chg="ord">
        <pc:chgData name="Nuria Machicot" userId="2a33368c-6e05-4a0c-8a8f-a6734d5f3d7c" providerId="ADAL" clId="{A290EA4D-131C-7940-97C3-D1CC1268E79F}" dt="2021-10-20T19:03:12.366" v="236" actId="20578"/>
        <pc:sldMkLst>
          <pc:docMk/>
          <pc:sldMk cId="200046885" sldId="3427"/>
        </pc:sldMkLst>
      </pc:sldChg>
      <pc:sldChg chg="modSp mod ord">
        <pc:chgData name="Nuria Machicot" userId="2a33368c-6e05-4a0c-8a8f-a6734d5f3d7c" providerId="ADAL" clId="{A290EA4D-131C-7940-97C3-D1CC1268E79F}" dt="2021-10-20T19:03:43.346" v="246" actId="20578"/>
        <pc:sldMkLst>
          <pc:docMk/>
          <pc:sldMk cId="1551117218" sldId="3450"/>
        </pc:sldMkLst>
        <pc:spChg chg="mod">
          <ac:chgData name="Nuria Machicot" userId="2a33368c-6e05-4a0c-8a8f-a6734d5f3d7c" providerId="ADAL" clId="{A290EA4D-131C-7940-97C3-D1CC1268E79F}" dt="2021-10-20T19:03:35.882" v="242" actId="20577"/>
          <ac:spMkLst>
            <pc:docMk/>
            <pc:sldMk cId="1551117218" sldId="3450"/>
            <ac:spMk id="37" creationId="{6F3E16D4-5BAD-4D11-AE57-61B7DD6B380C}"/>
          </ac:spMkLst>
        </pc:spChg>
      </pc:sldChg>
      <pc:sldChg chg="modSp mod">
        <pc:chgData name="Nuria Machicot" userId="2a33368c-6e05-4a0c-8a8f-a6734d5f3d7c" providerId="ADAL" clId="{A290EA4D-131C-7940-97C3-D1CC1268E79F}" dt="2021-10-20T19:02:40.613" v="234" actId="1035"/>
        <pc:sldMkLst>
          <pc:docMk/>
          <pc:sldMk cId="3132502957" sldId="3451"/>
        </pc:sldMkLst>
        <pc:spChg chg="mod">
          <ac:chgData name="Nuria Machicot" userId="2a33368c-6e05-4a0c-8a8f-a6734d5f3d7c" providerId="ADAL" clId="{A290EA4D-131C-7940-97C3-D1CC1268E79F}" dt="2021-10-20T19:02:40.613" v="234" actId="1035"/>
          <ac:spMkLst>
            <pc:docMk/>
            <pc:sldMk cId="3132502957" sldId="3451"/>
            <ac:spMk id="27" creationId="{2073787A-DF3C-4A62-914C-699070033A31}"/>
          </ac:spMkLst>
        </pc:spChg>
        <pc:spChg chg="mod">
          <ac:chgData name="Nuria Machicot" userId="2a33368c-6e05-4a0c-8a8f-a6734d5f3d7c" providerId="ADAL" clId="{A290EA4D-131C-7940-97C3-D1CC1268E79F}" dt="2021-10-20T18:54:59.728" v="0"/>
          <ac:spMkLst>
            <pc:docMk/>
            <pc:sldMk cId="3132502957" sldId="3451"/>
            <ac:spMk id="41" creationId="{1D77A768-8A25-4339-8144-E3E4D4CB9BC5}"/>
          </ac:spMkLst>
        </pc:spChg>
        <pc:grpChg chg="mod">
          <ac:chgData name="Nuria Machicot" userId="2a33368c-6e05-4a0c-8a8f-a6734d5f3d7c" providerId="ADAL" clId="{A290EA4D-131C-7940-97C3-D1CC1268E79F}" dt="2021-10-20T19:02:40.613" v="234" actId="1035"/>
          <ac:grpSpMkLst>
            <pc:docMk/>
            <pc:sldMk cId="3132502957" sldId="3451"/>
            <ac:grpSpMk id="24" creationId="{4960DF21-C803-4952-B25B-FD727487BD8D}"/>
          </ac:grpSpMkLst>
        </pc:grpChg>
      </pc:sldChg>
    </pc:docChg>
  </pc:docChgLst>
  <pc:docChgLst>
    <pc:chgData name="Nuria Machicot" userId="2a33368c-6e05-4a0c-8a8f-a6734d5f3d7c" providerId="ADAL" clId="{DC20B1B2-937D-E94F-82A0-9CF86F3042A3}"/>
    <pc:docChg chg="undo custSel addSld modSld">
      <pc:chgData name="Nuria Machicot" userId="2a33368c-6e05-4a0c-8a8f-a6734d5f3d7c" providerId="ADAL" clId="{DC20B1B2-937D-E94F-82A0-9CF86F3042A3}" dt="2022-03-29T22:24:07.513" v="217" actId="20577"/>
      <pc:docMkLst>
        <pc:docMk/>
      </pc:docMkLst>
      <pc:sldChg chg="addSp modSp">
        <pc:chgData name="Nuria Machicot" userId="2a33368c-6e05-4a0c-8a8f-a6734d5f3d7c" providerId="ADAL" clId="{DC20B1B2-937D-E94F-82A0-9CF86F3042A3}" dt="2022-03-29T21:09:24.613" v="140"/>
        <pc:sldMkLst>
          <pc:docMk/>
          <pc:sldMk cId="0" sldId="265"/>
        </pc:sldMkLst>
        <pc:spChg chg="add mod">
          <ac:chgData name="Nuria Machicot" userId="2a33368c-6e05-4a0c-8a8f-a6734d5f3d7c" providerId="ADAL" clId="{DC20B1B2-937D-E94F-82A0-9CF86F3042A3}" dt="2022-03-29T21:09:24.613" v="140"/>
          <ac:spMkLst>
            <pc:docMk/>
            <pc:sldMk cId="0" sldId="265"/>
            <ac:spMk id="13" creationId="{CC04488B-58C0-4D40-8B69-8BDC6BF07108}"/>
          </ac:spMkLst>
        </pc:spChg>
      </pc:sldChg>
      <pc:sldChg chg="addSp delSp modSp mod">
        <pc:chgData name="Nuria Machicot" userId="2a33368c-6e05-4a0c-8a8f-a6734d5f3d7c" providerId="ADAL" clId="{DC20B1B2-937D-E94F-82A0-9CF86F3042A3}" dt="2022-03-29T21:09:54.598" v="148" actId="1076"/>
        <pc:sldMkLst>
          <pc:docMk/>
          <pc:sldMk cId="1933839763" sldId="268"/>
        </pc:sldMkLst>
        <pc:spChg chg="add del mod">
          <ac:chgData name="Nuria Machicot" userId="2a33368c-6e05-4a0c-8a8f-a6734d5f3d7c" providerId="ADAL" clId="{DC20B1B2-937D-E94F-82A0-9CF86F3042A3}" dt="2022-03-29T21:09:33.831" v="143"/>
          <ac:spMkLst>
            <pc:docMk/>
            <pc:sldMk cId="1933839763" sldId="268"/>
            <ac:spMk id="2" creationId="{27088BB2-A0A6-8148-A0D7-2A12171F7836}"/>
          </ac:spMkLst>
        </pc:spChg>
        <pc:spChg chg="add mod">
          <ac:chgData name="Nuria Machicot" userId="2a33368c-6e05-4a0c-8a8f-a6734d5f3d7c" providerId="ADAL" clId="{DC20B1B2-937D-E94F-82A0-9CF86F3042A3}" dt="2022-03-29T21:09:34.316" v="144"/>
          <ac:spMkLst>
            <pc:docMk/>
            <pc:sldMk cId="1933839763" sldId="268"/>
            <ac:spMk id="15" creationId="{0D796B6B-6EA0-2043-8B32-931D8F7D83B8}"/>
          </ac:spMkLst>
        </pc:spChg>
        <pc:spChg chg="mod">
          <ac:chgData name="Nuria Machicot" userId="2a33368c-6e05-4a0c-8a8f-a6734d5f3d7c" providerId="ADAL" clId="{DC20B1B2-937D-E94F-82A0-9CF86F3042A3}" dt="2022-03-29T21:09:50.942" v="147" actId="1076"/>
          <ac:spMkLst>
            <pc:docMk/>
            <pc:sldMk cId="1933839763" sldId="268"/>
            <ac:spMk id="20" creationId="{D0A28E9C-7150-4051-83AA-DB70FA2D25C6}"/>
          </ac:spMkLst>
        </pc:spChg>
        <pc:graphicFrameChg chg="mod">
          <ac:chgData name="Nuria Machicot" userId="2a33368c-6e05-4a0c-8a8f-a6734d5f3d7c" providerId="ADAL" clId="{DC20B1B2-937D-E94F-82A0-9CF86F3042A3}" dt="2022-03-29T21:09:42.033" v="145" actId="1076"/>
          <ac:graphicFrameMkLst>
            <pc:docMk/>
            <pc:sldMk cId="1933839763" sldId="268"/>
            <ac:graphicFrameMk id="14" creationId="{2E4017A2-9EB2-4D27-A94D-B108DCE1D53F}"/>
          </ac:graphicFrameMkLst>
        </pc:graphicFrameChg>
        <pc:graphicFrameChg chg="mod">
          <ac:chgData name="Nuria Machicot" userId="2a33368c-6e05-4a0c-8a8f-a6734d5f3d7c" providerId="ADAL" clId="{DC20B1B2-937D-E94F-82A0-9CF86F3042A3}" dt="2022-03-29T21:09:54.598" v="148" actId="1076"/>
          <ac:graphicFrameMkLst>
            <pc:docMk/>
            <pc:sldMk cId="1933839763" sldId="268"/>
            <ac:graphicFrameMk id="21" creationId="{AAD1F396-6865-440A-A92D-D3A697298AA6}"/>
          </ac:graphicFrameMkLst>
        </pc:graphicFrameChg>
        <pc:picChg chg="mod">
          <ac:chgData name="Nuria Machicot" userId="2a33368c-6e05-4a0c-8a8f-a6734d5f3d7c" providerId="ADAL" clId="{DC20B1B2-937D-E94F-82A0-9CF86F3042A3}" dt="2022-03-29T21:09:47.043" v="146" actId="14100"/>
          <ac:picMkLst>
            <pc:docMk/>
            <pc:sldMk cId="1933839763" sldId="268"/>
            <ac:picMk id="17" creationId="{292A5479-DEFF-4056-8D75-674658799D1B}"/>
          </ac:picMkLst>
        </pc:picChg>
      </pc:sldChg>
      <pc:sldChg chg="delSp modSp mod">
        <pc:chgData name="Nuria Machicot" userId="2a33368c-6e05-4a0c-8a8f-a6734d5f3d7c" providerId="ADAL" clId="{DC20B1B2-937D-E94F-82A0-9CF86F3042A3}" dt="2022-03-29T21:47:28.250" v="197" actId="1076"/>
        <pc:sldMkLst>
          <pc:docMk/>
          <pc:sldMk cId="596925078" sldId="269"/>
        </pc:sldMkLst>
        <pc:spChg chg="del">
          <ac:chgData name="Nuria Machicot" userId="2a33368c-6e05-4a0c-8a8f-a6734d5f3d7c" providerId="ADAL" clId="{DC20B1B2-937D-E94F-82A0-9CF86F3042A3}" dt="2022-03-29T21:09:07.125" v="137" actId="478"/>
          <ac:spMkLst>
            <pc:docMk/>
            <pc:sldMk cId="596925078" sldId="269"/>
            <ac:spMk id="20" creationId="{A82A9789-B3F0-6A4C-8B34-E749D9EB9918}"/>
          </ac:spMkLst>
        </pc:spChg>
        <pc:spChg chg="mod">
          <ac:chgData name="Nuria Machicot" userId="2a33368c-6e05-4a0c-8a8f-a6734d5f3d7c" providerId="ADAL" clId="{DC20B1B2-937D-E94F-82A0-9CF86F3042A3}" dt="2022-03-29T21:47:25.616" v="196" actId="1076"/>
          <ac:spMkLst>
            <pc:docMk/>
            <pc:sldMk cId="596925078" sldId="269"/>
            <ac:spMk id="38" creationId="{15295BD0-C062-4EF5-A3B2-68C0D558B4B5}"/>
          </ac:spMkLst>
        </pc:spChg>
        <pc:spChg chg="mod">
          <ac:chgData name="Nuria Machicot" userId="2a33368c-6e05-4a0c-8a8f-a6734d5f3d7c" providerId="ADAL" clId="{DC20B1B2-937D-E94F-82A0-9CF86F3042A3}" dt="2022-03-29T21:47:28.250" v="197" actId="1076"/>
          <ac:spMkLst>
            <pc:docMk/>
            <pc:sldMk cId="596925078" sldId="269"/>
            <ac:spMk id="39" creationId="{67C8F5E2-590C-4951-BE72-9F7ABD366061}"/>
          </ac:spMkLst>
        </pc:spChg>
        <pc:spChg chg="mod">
          <ac:chgData name="Nuria Machicot" userId="2a33368c-6e05-4a0c-8a8f-a6734d5f3d7c" providerId="ADAL" clId="{DC20B1B2-937D-E94F-82A0-9CF86F3042A3}" dt="2022-03-29T21:46:20.639" v="194" actId="1076"/>
          <ac:spMkLst>
            <pc:docMk/>
            <pc:sldMk cId="596925078" sldId="269"/>
            <ac:spMk id="41" creationId="{9D3BAF42-BDC8-4D75-8D34-F23C6AC39943}"/>
          </ac:spMkLst>
        </pc:spChg>
      </pc:sldChg>
      <pc:sldChg chg="delSp modSp mod">
        <pc:chgData name="Nuria Machicot" userId="2a33368c-6e05-4a0c-8a8f-a6734d5f3d7c" providerId="ADAL" clId="{DC20B1B2-937D-E94F-82A0-9CF86F3042A3}" dt="2022-03-29T21:13:32.813" v="190" actId="20577"/>
        <pc:sldMkLst>
          <pc:docMk/>
          <pc:sldMk cId="3492337917" sldId="270"/>
        </pc:sldMkLst>
        <pc:spChg chg="del">
          <ac:chgData name="Nuria Machicot" userId="2a33368c-6e05-4a0c-8a8f-a6734d5f3d7c" providerId="ADAL" clId="{DC20B1B2-937D-E94F-82A0-9CF86F3042A3}" dt="2022-03-29T21:09:09.904" v="138" actId="478"/>
          <ac:spMkLst>
            <pc:docMk/>
            <pc:sldMk cId="3492337917" sldId="270"/>
            <ac:spMk id="19" creationId="{D3ECC41B-5FE7-CE41-AE5F-3F86265F5476}"/>
          </ac:spMkLst>
        </pc:spChg>
        <pc:spChg chg="mod">
          <ac:chgData name="Nuria Machicot" userId="2a33368c-6e05-4a0c-8a8f-a6734d5f3d7c" providerId="ADAL" clId="{DC20B1B2-937D-E94F-82A0-9CF86F3042A3}" dt="2022-03-29T21:13:29.569" v="189" actId="20577"/>
          <ac:spMkLst>
            <pc:docMk/>
            <pc:sldMk cId="3492337917" sldId="270"/>
            <ac:spMk id="46" creationId="{5DE02577-745E-4526-8633-4A80BD4074FE}"/>
          </ac:spMkLst>
        </pc:spChg>
        <pc:spChg chg="mod">
          <ac:chgData name="Nuria Machicot" userId="2a33368c-6e05-4a0c-8a8f-a6734d5f3d7c" providerId="ADAL" clId="{DC20B1B2-937D-E94F-82A0-9CF86F3042A3}" dt="2022-03-29T21:13:32.813" v="190" actId="20577"/>
          <ac:spMkLst>
            <pc:docMk/>
            <pc:sldMk cId="3492337917" sldId="270"/>
            <ac:spMk id="47" creationId="{5EA344C4-9A9C-4C73-BC25-9BA316B2BE6C}"/>
          </ac:spMkLst>
        </pc:spChg>
      </pc:sldChg>
      <pc:sldChg chg="addSp modSp">
        <pc:chgData name="Nuria Machicot" userId="2a33368c-6e05-4a0c-8a8f-a6734d5f3d7c" providerId="ADAL" clId="{DC20B1B2-937D-E94F-82A0-9CF86F3042A3}" dt="2022-03-29T21:10:13.469" v="149"/>
        <pc:sldMkLst>
          <pc:docMk/>
          <pc:sldMk cId="1540909551" sldId="286"/>
        </pc:sldMkLst>
        <pc:spChg chg="add mod">
          <ac:chgData name="Nuria Machicot" userId="2a33368c-6e05-4a0c-8a8f-a6734d5f3d7c" providerId="ADAL" clId="{DC20B1B2-937D-E94F-82A0-9CF86F3042A3}" dt="2022-03-29T21:10:13.469" v="149"/>
          <ac:spMkLst>
            <pc:docMk/>
            <pc:sldMk cId="1540909551" sldId="286"/>
            <ac:spMk id="28" creationId="{6D3BF709-5088-AC42-B4E4-D3FF048ED797}"/>
          </ac:spMkLst>
        </pc:spChg>
      </pc:sldChg>
      <pc:sldChg chg="delSp mod">
        <pc:chgData name="Nuria Machicot" userId="2a33368c-6e05-4a0c-8a8f-a6734d5f3d7c" providerId="ADAL" clId="{DC20B1B2-937D-E94F-82A0-9CF86F3042A3}" dt="2022-03-29T21:07:35.718" v="135" actId="478"/>
        <pc:sldMkLst>
          <pc:docMk/>
          <pc:sldMk cId="838082541" sldId="3452"/>
        </pc:sldMkLst>
        <pc:spChg chg="del">
          <ac:chgData name="Nuria Machicot" userId="2a33368c-6e05-4a0c-8a8f-a6734d5f3d7c" providerId="ADAL" clId="{DC20B1B2-937D-E94F-82A0-9CF86F3042A3}" dt="2022-03-29T21:07:35.718" v="135" actId="478"/>
          <ac:spMkLst>
            <pc:docMk/>
            <pc:sldMk cId="838082541" sldId="3452"/>
            <ac:spMk id="3" creationId="{97B622BD-B572-A54E-9A9E-131054F90EB8}"/>
          </ac:spMkLst>
        </pc:spChg>
      </pc:sldChg>
      <pc:sldChg chg="add">
        <pc:chgData name="Nuria Machicot" userId="2a33368c-6e05-4a0c-8a8f-a6734d5f3d7c" providerId="ADAL" clId="{DC20B1B2-937D-E94F-82A0-9CF86F3042A3}" dt="2022-03-29T21:01:29.147" v="0"/>
        <pc:sldMkLst>
          <pc:docMk/>
          <pc:sldMk cId="4193239726" sldId="3482"/>
        </pc:sldMkLst>
      </pc:sldChg>
      <pc:sldChg chg="modSp add mod">
        <pc:chgData name="Nuria Machicot" userId="2a33368c-6e05-4a0c-8a8f-a6734d5f3d7c" providerId="ADAL" clId="{DC20B1B2-937D-E94F-82A0-9CF86F3042A3}" dt="2022-03-29T21:04:39.524" v="93" actId="20577"/>
        <pc:sldMkLst>
          <pc:docMk/>
          <pc:sldMk cId="3162434316" sldId="3485"/>
        </pc:sldMkLst>
        <pc:spChg chg="mod">
          <ac:chgData name="Nuria Machicot" userId="2a33368c-6e05-4a0c-8a8f-a6734d5f3d7c" providerId="ADAL" clId="{DC20B1B2-937D-E94F-82A0-9CF86F3042A3}" dt="2022-03-29T21:04:39.524" v="93" actId="20577"/>
          <ac:spMkLst>
            <pc:docMk/>
            <pc:sldMk cId="3162434316" sldId="3485"/>
            <ac:spMk id="6" creationId="{742FE3C3-BDBA-3749-B549-B9F37B8CEC7B}"/>
          </ac:spMkLst>
        </pc:spChg>
      </pc:sldChg>
      <pc:sldChg chg="modSp">
        <pc:chgData name="Nuria Machicot" userId="2a33368c-6e05-4a0c-8a8f-a6734d5f3d7c" providerId="ADAL" clId="{DC20B1B2-937D-E94F-82A0-9CF86F3042A3}" dt="2022-03-29T21:10:42.074" v="151" actId="1076"/>
        <pc:sldMkLst>
          <pc:docMk/>
          <pc:sldMk cId="3400668219" sldId="3496"/>
        </pc:sldMkLst>
        <pc:picChg chg="mod">
          <ac:chgData name="Nuria Machicot" userId="2a33368c-6e05-4a0c-8a8f-a6734d5f3d7c" providerId="ADAL" clId="{DC20B1B2-937D-E94F-82A0-9CF86F3042A3}" dt="2022-03-29T21:10:42.074" v="151" actId="1076"/>
          <ac:picMkLst>
            <pc:docMk/>
            <pc:sldMk cId="3400668219" sldId="3496"/>
            <ac:picMk id="15" creationId="{6DCB09E9-F55D-4E49-86A7-25EF10FB56BD}"/>
          </ac:picMkLst>
        </pc:picChg>
      </pc:sldChg>
      <pc:sldChg chg="addSp delSp modSp mod">
        <pc:chgData name="Nuria Machicot" userId="2a33368c-6e05-4a0c-8a8f-a6734d5f3d7c" providerId="ADAL" clId="{DC20B1B2-937D-E94F-82A0-9CF86F3042A3}" dt="2022-03-29T22:17:44.949" v="205" actId="20577"/>
        <pc:sldMkLst>
          <pc:docMk/>
          <pc:sldMk cId="2500849745" sldId="3499"/>
        </pc:sldMkLst>
        <pc:spChg chg="add del mod">
          <ac:chgData name="Nuria Machicot" userId="2a33368c-6e05-4a0c-8a8f-a6734d5f3d7c" providerId="ADAL" clId="{DC20B1B2-937D-E94F-82A0-9CF86F3042A3}" dt="2022-03-29T21:07:29.717" v="133"/>
          <ac:spMkLst>
            <pc:docMk/>
            <pc:sldMk cId="2500849745" sldId="3499"/>
            <ac:spMk id="2" creationId="{AC3FCECB-36F8-9049-A944-A2F4FB1C49E0}"/>
          </ac:spMkLst>
        </pc:spChg>
        <pc:spChg chg="mod">
          <ac:chgData name="Nuria Machicot" userId="2a33368c-6e05-4a0c-8a8f-a6734d5f3d7c" providerId="ADAL" clId="{DC20B1B2-937D-E94F-82A0-9CF86F3042A3}" dt="2022-03-29T22:17:44.949" v="205" actId="20577"/>
          <ac:spMkLst>
            <pc:docMk/>
            <pc:sldMk cId="2500849745" sldId="3499"/>
            <ac:spMk id="52" creationId="{45452752-5B47-4B61-ABF6-7EB850411F54}"/>
          </ac:spMkLst>
        </pc:spChg>
      </pc:sldChg>
      <pc:sldChg chg="delSp modSp mod">
        <pc:chgData name="Nuria Machicot" userId="2a33368c-6e05-4a0c-8a8f-a6734d5f3d7c" providerId="ADAL" clId="{DC20B1B2-937D-E94F-82A0-9CF86F3042A3}" dt="2022-03-29T22:24:07.513" v="217" actId="20577"/>
        <pc:sldMkLst>
          <pc:docMk/>
          <pc:sldMk cId="3093923625" sldId="3501"/>
        </pc:sldMkLst>
        <pc:spChg chg="del">
          <ac:chgData name="Nuria Machicot" userId="2a33368c-6e05-4a0c-8a8f-a6734d5f3d7c" providerId="ADAL" clId="{DC20B1B2-937D-E94F-82A0-9CF86F3042A3}" dt="2022-03-29T21:07:32.848" v="134" actId="478"/>
          <ac:spMkLst>
            <pc:docMk/>
            <pc:sldMk cId="3093923625" sldId="3501"/>
            <ac:spMk id="19" creationId="{D3ECC41B-5FE7-CE41-AE5F-3F86265F5476}"/>
          </ac:spMkLst>
        </pc:spChg>
        <pc:spChg chg="mod">
          <ac:chgData name="Nuria Machicot" userId="2a33368c-6e05-4a0c-8a8f-a6734d5f3d7c" providerId="ADAL" clId="{DC20B1B2-937D-E94F-82A0-9CF86F3042A3}" dt="2022-03-29T22:24:07.513" v="217" actId="20577"/>
          <ac:spMkLst>
            <pc:docMk/>
            <pc:sldMk cId="3093923625" sldId="3501"/>
            <ac:spMk id="70" creationId="{B13D44F9-C216-41B7-ADA5-54F801681570}"/>
          </ac:spMkLst>
        </pc:spChg>
      </pc:sldChg>
      <pc:sldChg chg="addSp modSp">
        <pc:chgData name="Nuria Machicot" userId="2a33368c-6e05-4a0c-8a8f-a6734d5f3d7c" providerId="ADAL" clId="{DC20B1B2-937D-E94F-82A0-9CF86F3042A3}" dt="2022-03-29T21:07:12.084" v="130"/>
        <pc:sldMkLst>
          <pc:docMk/>
          <pc:sldMk cId="1955287289" sldId="3504"/>
        </pc:sldMkLst>
        <pc:spChg chg="add mod">
          <ac:chgData name="Nuria Machicot" userId="2a33368c-6e05-4a0c-8a8f-a6734d5f3d7c" providerId="ADAL" clId="{DC20B1B2-937D-E94F-82A0-9CF86F3042A3}" dt="2022-03-29T21:07:12.084" v="130"/>
          <ac:spMkLst>
            <pc:docMk/>
            <pc:sldMk cId="1955287289" sldId="3504"/>
            <ac:spMk id="45" creationId="{95C99606-995E-A744-81BE-196225220C9E}"/>
          </ac:spMkLst>
        </pc:spChg>
      </pc:sldChg>
      <pc:sldChg chg="add">
        <pc:chgData name="Nuria Machicot" userId="2a33368c-6e05-4a0c-8a8f-a6734d5f3d7c" providerId="ADAL" clId="{DC20B1B2-937D-E94F-82A0-9CF86F3042A3}" dt="2022-03-29T21:01:38.787" v="1"/>
        <pc:sldMkLst>
          <pc:docMk/>
          <pc:sldMk cId="0" sldId="3506"/>
        </pc:sldMkLst>
      </pc:sldChg>
      <pc:sldChg chg="add">
        <pc:chgData name="Nuria Machicot" userId="2a33368c-6e05-4a0c-8a8f-a6734d5f3d7c" providerId="ADAL" clId="{DC20B1B2-937D-E94F-82A0-9CF86F3042A3}" dt="2022-03-29T21:01:38.787" v="1"/>
        <pc:sldMkLst>
          <pc:docMk/>
          <pc:sldMk cId="1801644132" sldId="3507"/>
        </pc:sldMkLst>
      </pc:sldChg>
      <pc:sldChg chg="add">
        <pc:chgData name="Nuria Machicot" userId="2a33368c-6e05-4a0c-8a8f-a6734d5f3d7c" providerId="ADAL" clId="{DC20B1B2-937D-E94F-82A0-9CF86F3042A3}" dt="2022-03-29T21:01:38.787" v="1"/>
        <pc:sldMkLst>
          <pc:docMk/>
          <pc:sldMk cId="1343291923" sldId="3508"/>
        </pc:sldMkLst>
      </pc:sldChg>
      <pc:sldChg chg="add">
        <pc:chgData name="Nuria Machicot" userId="2a33368c-6e05-4a0c-8a8f-a6734d5f3d7c" providerId="ADAL" clId="{DC20B1B2-937D-E94F-82A0-9CF86F3042A3}" dt="2022-03-29T21:04:07.672" v="51"/>
        <pc:sldMkLst>
          <pc:docMk/>
          <pc:sldMk cId="557632716" sldId="3509"/>
        </pc:sldMkLst>
      </pc:sldChg>
      <pc:sldChg chg="delSp modSp add mod">
        <pc:chgData name="Nuria Machicot" userId="2a33368c-6e05-4a0c-8a8f-a6734d5f3d7c" providerId="ADAL" clId="{DC20B1B2-937D-E94F-82A0-9CF86F3042A3}" dt="2022-03-29T21:09:13.084" v="139" actId="478"/>
        <pc:sldMkLst>
          <pc:docMk/>
          <pc:sldMk cId="522513072" sldId="3510"/>
        </pc:sldMkLst>
        <pc:spChg chg="mod">
          <ac:chgData name="Nuria Machicot" userId="2a33368c-6e05-4a0c-8a8f-a6734d5f3d7c" providerId="ADAL" clId="{DC20B1B2-937D-E94F-82A0-9CF86F3042A3}" dt="2022-03-29T21:05:17.470" v="106" actId="20577"/>
          <ac:spMkLst>
            <pc:docMk/>
            <pc:sldMk cId="522513072" sldId="3510"/>
            <ac:spMk id="6" creationId="{742FE3C3-BDBA-3749-B549-B9F37B8CEC7B}"/>
          </ac:spMkLst>
        </pc:spChg>
        <pc:spChg chg="del">
          <ac:chgData name="Nuria Machicot" userId="2a33368c-6e05-4a0c-8a8f-a6734d5f3d7c" providerId="ADAL" clId="{DC20B1B2-937D-E94F-82A0-9CF86F3042A3}" dt="2022-03-29T21:09:13.084" v="139" actId="478"/>
          <ac:spMkLst>
            <pc:docMk/>
            <pc:sldMk cId="522513072" sldId="3510"/>
            <ac:spMk id="7" creationId="{C53FB800-8FBD-3540-88DF-B0C6F210E5BD}"/>
          </ac:spMkLst>
        </pc:spChg>
      </pc:sldChg>
      <pc:sldChg chg="delSp modSp add mod">
        <pc:chgData name="Nuria Machicot" userId="2a33368c-6e05-4a0c-8a8f-a6734d5f3d7c" providerId="ADAL" clId="{DC20B1B2-937D-E94F-82A0-9CF86F3042A3}" dt="2022-03-29T21:07:39.624" v="136" actId="478"/>
        <pc:sldMkLst>
          <pc:docMk/>
          <pc:sldMk cId="1788218849" sldId="3511"/>
        </pc:sldMkLst>
        <pc:spChg chg="mod">
          <ac:chgData name="Nuria Machicot" userId="2a33368c-6e05-4a0c-8a8f-a6734d5f3d7c" providerId="ADAL" clId="{DC20B1B2-937D-E94F-82A0-9CF86F3042A3}" dt="2022-03-29T21:05:56.173" v="129" actId="1076"/>
          <ac:spMkLst>
            <pc:docMk/>
            <pc:sldMk cId="1788218849" sldId="3511"/>
            <ac:spMk id="6" creationId="{742FE3C3-BDBA-3749-B549-B9F37B8CEC7B}"/>
          </ac:spMkLst>
        </pc:spChg>
        <pc:spChg chg="del">
          <ac:chgData name="Nuria Machicot" userId="2a33368c-6e05-4a0c-8a8f-a6734d5f3d7c" providerId="ADAL" clId="{DC20B1B2-937D-E94F-82A0-9CF86F3042A3}" dt="2022-03-29T21:07:39.624" v="136" actId="478"/>
          <ac:spMkLst>
            <pc:docMk/>
            <pc:sldMk cId="1788218849" sldId="3511"/>
            <ac:spMk id="7" creationId="{C53FB800-8FBD-3540-88DF-B0C6F210E5BD}"/>
          </ac:spMkLst>
        </pc:spChg>
      </pc:sldChg>
      <pc:sldChg chg="modSp add mod">
        <pc:chgData name="Nuria Machicot" userId="2a33368c-6e05-4a0c-8a8f-a6734d5f3d7c" providerId="ADAL" clId="{DC20B1B2-937D-E94F-82A0-9CF86F3042A3}" dt="2022-03-29T21:56:44.250" v="204" actId="20577"/>
        <pc:sldMkLst>
          <pc:docMk/>
          <pc:sldMk cId="4173005118" sldId="3512"/>
        </pc:sldMkLst>
        <pc:spChg chg="mod">
          <ac:chgData name="Nuria Machicot" userId="2a33368c-6e05-4a0c-8a8f-a6734d5f3d7c" providerId="ADAL" clId="{DC20B1B2-937D-E94F-82A0-9CF86F3042A3}" dt="2022-03-29T21:56:44.250" v="204" actId="20577"/>
          <ac:spMkLst>
            <pc:docMk/>
            <pc:sldMk cId="4173005118" sldId="3512"/>
            <ac:spMk id="6" creationId="{742FE3C3-BDBA-3749-B549-B9F37B8CEC7B}"/>
          </ac:spMkLst>
        </pc:spChg>
      </pc:sldChg>
    </pc:docChg>
  </pc:docChgLst>
  <pc:docChgLst>
    <pc:chgData name="Raquel Encinas" userId="a3e41fcd-6e3c-4c0b-aebb-42484b99fa60" providerId="ADAL" clId="{2EB6072B-86D7-452F-A640-587F0A305A58}"/>
    <pc:docChg chg="undo redo custSel addSld delSld modSld sldOrd">
      <pc:chgData name="Raquel Encinas" userId="a3e41fcd-6e3c-4c0b-aebb-42484b99fa60" providerId="ADAL" clId="{2EB6072B-86D7-452F-A640-587F0A305A58}" dt="2021-10-21T06:19:39.388" v="8093" actId="255"/>
      <pc:docMkLst>
        <pc:docMk/>
      </pc:docMkLst>
      <pc:sldChg chg="modSp mod">
        <pc:chgData name="Raquel Encinas" userId="a3e41fcd-6e3c-4c0b-aebb-42484b99fa60" providerId="ADAL" clId="{2EB6072B-86D7-452F-A640-587F0A305A58}" dt="2021-10-20T10:52:53.354" v="4674" actId="1076"/>
        <pc:sldMkLst>
          <pc:docMk/>
          <pc:sldMk cId="0" sldId="256"/>
        </pc:sldMkLst>
        <pc:spChg chg="mod">
          <ac:chgData name="Raquel Encinas" userId="a3e41fcd-6e3c-4c0b-aebb-42484b99fa60" providerId="ADAL" clId="{2EB6072B-86D7-452F-A640-587F0A305A58}" dt="2021-10-20T10:52:53.354" v="4674" actId="1076"/>
          <ac:spMkLst>
            <pc:docMk/>
            <pc:sldMk cId="0" sldId="256"/>
            <ac:spMk id="2" creationId="{BCF42677-7CBE-458E-B38A-04A19E62A8E5}"/>
          </ac:spMkLst>
        </pc:spChg>
      </pc:sldChg>
      <pc:sldChg chg="modSp del mod">
        <pc:chgData name="Raquel Encinas" userId="a3e41fcd-6e3c-4c0b-aebb-42484b99fa60" providerId="ADAL" clId="{2EB6072B-86D7-452F-A640-587F0A305A58}" dt="2021-10-19T15:11:08.396" v="1587" actId="47"/>
        <pc:sldMkLst>
          <pc:docMk/>
          <pc:sldMk cId="0" sldId="257"/>
        </pc:sldMkLst>
        <pc:spChg chg="mod">
          <ac:chgData name="Raquel Encinas" userId="a3e41fcd-6e3c-4c0b-aebb-42484b99fa60" providerId="ADAL" clId="{2EB6072B-86D7-452F-A640-587F0A305A58}" dt="2021-10-19T15:09:23.258" v="1529" actId="404"/>
          <ac:spMkLst>
            <pc:docMk/>
            <pc:sldMk cId="0" sldId="257"/>
            <ac:spMk id="14338" creationId="{57BCC17D-DF92-4049-ADFF-B30AC982773F}"/>
          </ac:spMkLst>
        </pc:spChg>
      </pc:sldChg>
      <pc:sldChg chg="del">
        <pc:chgData name="Raquel Encinas" userId="a3e41fcd-6e3c-4c0b-aebb-42484b99fa60" providerId="ADAL" clId="{2EB6072B-86D7-452F-A640-587F0A305A58}" dt="2021-10-19T15:16:15.393" v="1762" actId="47"/>
        <pc:sldMkLst>
          <pc:docMk/>
          <pc:sldMk cId="0" sldId="264"/>
        </pc:sldMkLst>
      </pc:sldChg>
      <pc:sldChg chg="addSp delSp modSp mod modClrScheme chgLayout">
        <pc:chgData name="Raquel Encinas" userId="a3e41fcd-6e3c-4c0b-aebb-42484b99fa60" providerId="ADAL" clId="{2EB6072B-86D7-452F-A640-587F0A305A58}" dt="2021-10-20T11:28:50.272" v="5528" actId="478"/>
        <pc:sldMkLst>
          <pc:docMk/>
          <pc:sldMk cId="0" sldId="265"/>
        </pc:sldMkLst>
        <pc:spChg chg="add del mod">
          <ac:chgData name="Raquel Encinas" userId="a3e41fcd-6e3c-4c0b-aebb-42484b99fa60" providerId="ADAL" clId="{2EB6072B-86D7-452F-A640-587F0A305A58}" dt="2021-10-19T15:09:31.402" v="1532" actId="478"/>
          <ac:spMkLst>
            <pc:docMk/>
            <pc:sldMk cId="0" sldId="265"/>
            <ac:spMk id="2" creationId="{6127C7C7-CA2A-4F5D-9C83-D495F25A4F66}"/>
          </ac:spMkLst>
        </pc:spChg>
        <pc:spChg chg="add del mod ord">
          <ac:chgData name="Raquel Encinas" userId="a3e41fcd-6e3c-4c0b-aebb-42484b99fa60" providerId="ADAL" clId="{2EB6072B-86D7-452F-A640-587F0A305A58}" dt="2021-10-20T07:47:36.982" v="2609" actId="700"/>
          <ac:spMkLst>
            <pc:docMk/>
            <pc:sldMk cId="0" sldId="265"/>
            <ac:spMk id="2" creationId="{63757E6E-37D4-4FF5-ADB4-913FC7C42BE8}"/>
          </ac:spMkLst>
        </pc:spChg>
        <pc:spChg chg="add del mod ord">
          <ac:chgData name="Raquel Encinas" userId="a3e41fcd-6e3c-4c0b-aebb-42484b99fa60" providerId="ADAL" clId="{2EB6072B-86D7-452F-A640-587F0A305A58}" dt="2021-10-20T07:47:36.982" v="2609" actId="700"/>
          <ac:spMkLst>
            <pc:docMk/>
            <pc:sldMk cId="0" sldId="265"/>
            <ac:spMk id="3" creationId="{813C9ACE-4A7B-481E-895B-3313C4021ED2}"/>
          </ac:spMkLst>
        </pc:spChg>
        <pc:spChg chg="del">
          <ac:chgData name="Raquel Encinas" userId="a3e41fcd-6e3c-4c0b-aebb-42484b99fa60" providerId="ADAL" clId="{2EB6072B-86D7-452F-A640-587F0A305A58}" dt="2021-10-19T15:10:19.858" v="1549" actId="478"/>
          <ac:spMkLst>
            <pc:docMk/>
            <pc:sldMk cId="0" sldId="265"/>
            <ac:spMk id="4" creationId="{DE23E2AD-E777-4E6B-921E-0C413FD5A5CC}"/>
          </ac:spMkLst>
        </pc:spChg>
        <pc:spChg chg="del">
          <ac:chgData name="Raquel Encinas" userId="a3e41fcd-6e3c-4c0b-aebb-42484b99fa60" providerId="ADAL" clId="{2EB6072B-86D7-452F-A640-587F0A305A58}" dt="2021-10-19T15:10:19.858" v="1549" actId="478"/>
          <ac:spMkLst>
            <pc:docMk/>
            <pc:sldMk cId="0" sldId="265"/>
            <ac:spMk id="5" creationId="{61E1C4CC-E8F0-4EF3-A58B-217E86855BE8}"/>
          </ac:spMkLst>
        </pc:spChg>
        <pc:spChg chg="add del mod ord">
          <ac:chgData name="Raquel Encinas" userId="a3e41fcd-6e3c-4c0b-aebb-42484b99fa60" providerId="ADAL" clId="{2EB6072B-86D7-452F-A640-587F0A305A58}" dt="2021-10-20T07:49:18.220" v="2627" actId="478"/>
          <ac:spMkLst>
            <pc:docMk/>
            <pc:sldMk cId="0" sldId="265"/>
            <ac:spMk id="6" creationId="{071D7CE6-E413-49E8-8849-2B560F4B7836}"/>
          </ac:spMkLst>
        </pc:spChg>
        <pc:spChg chg="add del mod">
          <ac:chgData name="Raquel Encinas" userId="a3e41fcd-6e3c-4c0b-aebb-42484b99fa60" providerId="ADAL" clId="{2EB6072B-86D7-452F-A640-587F0A305A58}" dt="2021-10-20T11:26:25.399" v="5488" actId="478"/>
          <ac:spMkLst>
            <pc:docMk/>
            <pc:sldMk cId="0" sldId="265"/>
            <ac:spMk id="7" creationId="{84F2E9EE-4B1A-44C4-B385-03BBFAB09A28}"/>
          </ac:spMkLst>
        </pc:spChg>
        <pc:spChg chg="del mod">
          <ac:chgData name="Raquel Encinas" userId="a3e41fcd-6e3c-4c0b-aebb-42484b99fa60" providerId="ADAL" clId="{2EB6072B-86D7-452F-A640-587F0A305A58}" dt="2021-10-19T15:25:11.838" v="1882" actId="478"/>
          <ac:spMkLst>
            <pc:docMk/>
            <pc:sldMk cId="0" sldId="265"/>
            <ac:spMk id="9" creationId="{554AF833-144F-4BC5-B6ED-49D84B399D5F}"/>
          </ac:spMkLst>
        </pc:spChg>
        <pc:spChg chg="add del mod ord">
          <ac:chgData name="Raquel Encinas" userId="a3e41fcd-6e3c-4c0b-aebb-42484b99fa60" providerId="ADAL" clId="{2EB6072B-86D7-452F-A640-587F0A305A58}" dt="2021-10-20T07:49:11.776" v="2625" actId="478"/>
          <ac:spMkLst>
            <pc:docMk/>
            <pc:sldMk cId="0" sldId="265"/>
            <ac:spMk id="9" creationId="{E58D9BC8-5509-47A2-B4B1-69ABF1F48186}"/>
          </ac:spMkLst>
        </pc:spChg>
        <pc:spChg chg="mod">
          <ac:chgData name="Raquel Encinas" userId="a3e41fcd-6e3c-4c0b-aebb-42484b99fa60" providerId="ADAL" clId="{2EB6072B-86D7-452F-A640-587F0A305A58}" dt="2021-10-19T15:10:32.453" v="1576"/>
          <ac:spMkLst>
            <pc:docMk/>
            <pc:sldMk cId="0" sldId="265"/>
            <ac:spMk id="10" creationId="{FD6B5ADF-2E78-4118-B48C-9D4A32EB25BD}"/>
          </ac:spMkLst>
        </pc:spChg>
        <pc:spChg chg="mod">
          <ac:chgData name="Raquel Encinas" userId="a3e41fcd-6e3c-4c0b-aebb-42484b99fa60" providerId="ADAL" clId="{2EB6072B-86D7-452F-A640-587F0A305A58}" dt="2021-10-19T15:10:32.453" v="1576"/>
          <ac:spMkLst>
            <pc:docMk/>
            <pc:sldMk cId="0" sldId="265"/>
            <ac:spMk id="11" creationId="{D2DC28C1-3C33-40E3-A140-6F2348760787}"/>
          </ac:spMkLst>
        </pc:spChg>
        <pc:spChg chg="mod">
          <ac:chgData name="Raquel Encinas" userId="a3e41fcd-6e3c-4c0b-aebb-42484b99fa60" providerId="ADAL" clId="{2EB6072B-86D7-452F-A640-587F0A305A58}" dt="2021-10-19T15:10:32.453" v="1576"/>
          <ac:spMkLst>
            <pc:docMk/>
            <pc:sldMk cId="0" sldId="265"/>
            <ac:spMk id="45" creationId="{D3AE0177-BAD0-4AF6-9EAF-967863D21511}"/>
          </ac:spMkLst>
        </pc:spChg>
        <pc:spChg chg="mod">
          <ac:chgData name="Raquel Encinas" userId="a3e41fcd-6e3c-4c0b-aebb-42484b99fa60" providerId="ADAL" clId="{2EB6072B-86D7-452F-A640-587F0A305A58}" dt="2021-10-19T15:10:32.453" v="1576"/>
          <ac:spMkLst>
            <pc:docMk/>
            <pc:sldMk cId="0" sldId="265"/>
            <ac:spMk id="47" creationId="{223A4D87-A1EB-4B96-A491-9BDB29CC2630}"/>
          </ac:spMkLst>
        </pc:spChg>
        <pc:spChg chg="mod">
          <ac:chgData name="Raquel Encinas" userId="a3e41fcd-6e3c-4c0b-aebb-42484b99fa60" providerId="ADAL" clId="{2EB6072B-86D7-452F-A640-587F0A305A58}" dt="2021-10-19T15:10:32.453" v="1576"/>
          <ac:spMkLst>
            <pc:docMk/>
            <pc:sldMk cId="0" sldId="265"/>
            <ac:spMk id="48" creationId="{B932CFAD-53DA-4A88-BF6C-BC871E2A2E99}"/>
          </ac:spMkLst>
        </pc:spChg>
        <pc:spChg chg="mod">
          <ac:chgData name="Raquel Encinas" userId="a3e41fcd-6e3c-4c0b-aebb-42484b99fa60" providerId="ADAL" clId="{2EB6072B-86D7-452F-A640-587F0A305A58}" dt="2021-10-19T15:10:32.453" v="1576"/>
          <ac:spMkLst>
            <pc:docMk/>
            <pc:sldMk cId="0" sldId="265"/>
            <ac:spMk id="49" creationId="{712D57AE-36D2-476E-8207-7B248FF34A62}"/>
          </ac:spMkLst>
        </pc:spChg>
        <pc:spChg chg="mod">
          <ac:chgData name="Raquel Encinas" userId="a3e41fcd-6e3c-4c0b-aebb-42484b99fa60" providerId="ADAL" clId="{2EB6072B-86D7-452F-A640-587F0A305A58}" dt="2021-10-19T15:10:32.453" v="1576"/>
          <ac:spMkLst>
            <pc:docMk/>
            <pc:sldMk cId="0" sldId="265"/>
            <ac:spMk id="50" creationId="{AC439D56-2CCB-4759-AA9B-657363595994}"/>
          </ac:spMkLst>
        </pc:spChg>
        <pc:spChg chg="mod">
          <ac:chgData name="Raquel Encinas" userId="a3e41fcd-6e3c-4c0b-aebb-42484b99fa60" providerId="ADAL" clId="{2EB6072B-86D7-452F-A640-587F0A305A58}" dt="2021-10-19T15:10:32.453" v="1576"/>
          <ac:spMkLst>
            <pc:docMk/>
            <pc:sldMk cId="0" sldId="265"/>
            <ac:spMk id="51" creationId="{377DE79E-B874-42F7-A82A-583D267F9171}"/>
          </ac:spMkLst>
        </pc:spChg>
        <pc:spChg chg="mod">
          <ac:chgData name="Raquel Encinas" userId="a3e41fcd-6e3c-4c0b-aebb-42484b99fa60" providerId="ADAL" clId="{2EB6072B-86D7-452F-A640-587F0A305A58}" dt="2021-10-19T15:10:32.453" v="1576"/>
          <ac:spMkLst>
            <pc:docMk/>
            <pc:sldMk cId="0" sldId="265"/>
            <ac:spMk id="52" creationId="{B78C1E87-33DA-4507-8F37-F02DB7188535}"/>
          </ac:spMkLst>
        </pc:spChg>
        <pc:spChg chg="mod">
          <ac:chgData name="Raquel Encinas" userId="a3e41fcd-6e3c-4c0b-aebb-42484b99fa60" providerId="ADAL" clId="{2EB6072B-86D7-452F-A640-587F0A305A58}" dt="2021-10-19T15:10:32.453" v="1576"/>
          <ac:spMkLst>
            <pc:docMk/>
            <pc:sldMk cId="0" sldId="265"/>
            <ac:spMk id="53" creationId="{5018BE92-695E-4C34-BF95-049E2106A274}"/>
          </ac:spMkLst>
        </pc:spChg>
        <pc:spChg chg="mod">
          <ac:chgData name="Raquel Encinas" userId="a3e41fcd-6e3c-4c0b-aebb-42484b99fa60" providerId="ADAL" clId="{2EB6072B-86D7-452F-A640-587F0A305A58}" dt="2021-10-19T15:10:32.453" v="1576"/>
          <ac:spMkLst>
            <pc:docMk/>
            <pc:sldMk cId="0" sldId="265"/>
            <ac:spMk id="54" creationId="{6D44C48D-29FB-40CF-BE03-71D3CABBBD15}"/>
          </ac:spMkLst>
        </pc:spChg>
        <pc:spChg chg="mod">
          <ac:chgData name="Raquel Encinas" userId="a3e41fcd-6e3c-4c0b-aebb-42484b99fa60" providerId="ADAL" clId="{2EB6072B-86D7-452F-A640-587F0A305A58}" dt="2021-10-19T15:10:32.453" v="1576"/>
          <ac:spMkLst>
            <pc:docMk/>
            <pc:sldMk cId="0" sldId="265"/>
            <ac:spMk id="55" creationId="{4AAA8823-A83D-434D-B060-383B551E277E}"/>
          </ac:spMkLst>
        </pc:spChg>
        <pc:spChg chg="mod">
          <ac:chgData name="Raquel Encinas" userId="a3e41fcd-6e3c-4c0b-aebb-42484b99fa60" providerId="ADAL" clId="{2EB6072B-86D7-452F-A640-587F0A305A58}" dt="2021-10-19T15:10:32.453" v="1576"/>
          <ac:spMkLst>
            <pc:docMk/>
            <pc:sldMk cId="0" sldId="265"/>
            <ac:spMk id="56" creationId="{FA0B33CA-F98F-4EB7-BAA0-608E18AE49DC}"/>
          </ac:spMkLst>
        </pc:spChg>
        <pc:spChg chg="mod">
          <ac:chgData name="Raquel Encinas" userId="a3e41fcd-6e3c-4c0b-aebb-42484b99fa60" providerId="ADAL" clId="{2EB6072B-86D7-452F-A640-587F0A305A58}" dt="2021-10-19T15:10:32.453" v="1576"/>
          <ac:spMkLst>
            <pc:docMk/>
            <pc:sldMk cId="0" sldId="265"/>
            <ac:spMk id="57" creationId="{25A5795C-5CD3-4323-AC19-DBBD38BC9DBE}"/>
          </ac:spMkLst>
        </pc:spChg>
        <pc:spChg chg="mod">
          <ac:chgData name="Raquel Encinas" userId="a3e41fcd-6e3c-4c0b-aebb-42484b99fa60" providerId="ADAL" clId="{2EB6072B-86D7-452F-A640-587F0A305A58}" dt="2021-10-19T15:10:32.453" v="1576"/>
          <ac:spMkLst>
            <pc:docMk/>
            <pc:sldMk cId="0" sldId="265"/>
            <ac:spMk id="58" creationId="{C65B0D1B-F85C-4AE2-9858-6B145B8EC44D}"/>
          </ac:spMkLst>
        </pc:spChg>
        <pc:spChg chg="mod">
          <ac:chgData name="Raquel Encinas" userId="a3e41fcd-6e3c-4c0b-aebb-42484b99fa60" providerId="ADAL" clId="{2EB6072B-86D7-452F-A640-587F0A305A58}" dt="2021-10-19T15:10:32.453" v="1576"/>
          <ac:spMkLst>
            <pc:docMk/>
            <pc:sldMk cId="0" sldId="265"/>
            <ac:spMk id="59" creationId="{2D3656DF-6DEF-44E2-A4C4-2BDD2C8DD6BE}"/>
          </ac:spMkLst>
        </pc:spChg>
        <pc:spChg chg="mod">
          <ac:chgData name="Raquel Encinas" userId="a3e41fcd-6e3c-4c0b-aebb-42484b99fa60" providerId="ADAL" clId="{2EB6072B-86D7-452F-A640-587F0A305A58}" dt="2021-10-19T15:10:32.453" v="1576"/>
          <ac:spMkLst>
            <pc:docMk/>
            <pc:sldMk cId="0" sldId="265"/>
            <ac:spMk id="60" creationId="{E6F2FBAA-7B60-4D02-9EDB-856CBDC180A8}"/>
          </ac:spMkLst>
        </pc:spChg>
        <pc:spChg chg="mod">
          <ac:chgData name="Raquel Encinas" userId="a3e41fcd-6e3c-4c0b-aebb-42484b99fa60" providerId="ADAL" clId="{2EB6072B-86D7-452F-A640-587F0A305A58}" dt="2021-10-19T15:10:32.453" v="1576"/>
          <ac:spMkLst>
            <pc:docMk/>
            <pc:sldMk cId="0" sldId="265"/>
            <ac:spMk id="61" creationId="{6D437921-4A6F-4CBA-84E3-DB3FE3B834E4}"/>
          </ac:spMkLst>
        </pc:spChg>
        <pc:spChg chg="mod">
          <ac:chgData name="Raquel Encinas" userId="a3e41fcd-6e3c-4c0b-aebb-42484b99fa60" providerId="ADAL" clId="{2EB6072B-86D7-452F-A640-587F0A305A58}" dt="2021-10-19T15:10:32.453" v="1576"/>
          <ac:spMkLst>
            <pc:docMk/>
            <pc:sldMk cId="0" sldId="265"/>
            <ac:spMk id="62" creationId="{2AD3BD1D-3FCB-47E5-96B3-7EA20B61C4AD}"/>
          </ac:spMkLst>
        </pc:spChg>
        <pc:spChg chg="mod">
          <ac:chgData name="Raquel Encinas" userId="a3e41fcd-6e3c-4c0b-aebb-42484b99fa60" providerId="ADAL" clId="{2EB6072B-86D7-452F-A640-587F0A305A58}" dt="2021-10-19T15:10:32.453" v="1576"/>
          <ac:spMkLst>
            <pc:docMk/>
            <pc:sldMk cId="0" sldId="265"/>
            <ac:spMk id="63" creationId="{4EAB53A2-837D-409A-A52C-BE81EC21D6A7}"/>
          </ac:spMkLst>
        </pc:spChg>
        <pc:spChg chg="mod">
          <ac:chgData name="Raquel Encinas" userId="a3e41fcd-6e3c-4c0b-aebb-42484b99fa60" providerId="ADAL" clId="{2EB6072B-86D7-452F-A640-587F0A305A58}" dt="2021-10-19T15:10:32.453" v="1576"/>
          <ac:spMkLst>
            <pc:docMk/>
            <pc:sldMk cId="0" sldId="265"/>
            <ac:spMk id="64" creationId="{9278CDFD-E124-4432-BC73-2AD026C67AE4}"/>
          </ac:spMkLst>
        </pc:spChg>
        <pc:spChg chg="mod">
          <ac:chgData name="Raquel Encinas" userId="a3e41fcd-6e3c-4c0b-aebb-42484b99fa60" providerId="ADAL" clId="{2EB6072B-86D7-452F-A640-587F0A305A58}" dt="2021-10-19T15:10:32.453" v="1576"/>
          <ac:spMkLst>
            <pc:docMk/>
            <pc:sldMk cId="0" sldId="265"/>
            <ac:spMk id="65" creationId="{DDFC4D57-CE72-465D-8091-507790FD05FC}"/>
          </ac:spMkLst>
        </pc:spChg>
        <pc:spChg chg="mod">
          <ac:chgData name="Raquel Encinas" userId="a3e41fcd-6e3c-4c0b-aebb-42484b99fa60" providerId="ADAL" clId="{2EB6072B-86D7-452F-A640-587F0A305A58}" dt="2021-10-19T15:10:32.453" v="1576"/>
          <ac:spMkLst>
            <pc:docMk/>
            <pc:sldMk cId="0" sldId="265"/>
            <ac:spMk id="66" creationId="{C1B57B76-AF46-45B0-9B0F-1469DA48D93D}"/>
          </ac:spMkLst>
        </pc:spChg>
        <pc:spChg chg="mod">
          <ac:chgData name="Raquel Encinas" userId="a3e41fcd-6e3c-4c0b-aebb-42484b99fa60" providerId="ADAL" clId="{2EB6072B-86D7-452F-A640-587F0A305A58}" dt="2021-10-19T15:10:32.453" v="1576"/>
          <ac:spMkLst>
            <pc:docMk/>
            <pc:sldMk cId="0" sldId="265"/>
            <ac:spMk id="67" creationId="{7686417C-55DC-4F7A-BF37-B2F73D5CC5D7}"/>
          </ac:spMkLst>
        </pc:spChg>
        <pc:spChg chg="mod">
          <ac:chgData name="Raquel Encinas" userId="a3e41fcd-6e3c-4c0b-aebb-42484b99fa60" providerId="ADAL" clId="{2EB6072B-86D7-452F-A640-587F0A305A58}" dt="2021-10-19T15:10:32.453" v="1576"/>
          <ac:spMkLst>
            <pc:docMk/>
            <pc:sldMk cId="0" sldId="265"/>
            <ac:spMk id="68" creationId="{6335BFAE-237D-4FF9-A65B-B4EDA102CE1C}"/>
          </ac:spMkLst>
        </pc:spChg>
        <pc:spChg chg="mod">
          <ac:chgData name="Raquel Encinas" userId="a3e41fcd-6e3c-4c0b-aebb-42484b99fa60" providerId="ADAL" clId="{2EB6072B-86D7-452F-A640-587F0A305A58}" dt="2021-10-19T15:10:32.453" v="1576"/>
          <ac:spMkLst>
            <pc:docMk/>
            <pc:sldMk cId="0" sldId="265"/>
            <ac:spMk id="69" creationId="{907F138C-2156-4C83-AD64-3F77771E53A7}"/>
          </ac:spMkLst>
        </pc:spChg>
        <pc:spChg chg="mod">
          <ac:chgData name="Raquel Encinas" userId="a3e41fcd-6e3c-4c0b-aebb-42484b99fa60" providerId="ADAL" clId="{2EB6072B-86D7-452F-A640-587F0A305A58}" dt="2021-10-19T15:10:32.453" v="1576"/>
          <ac:spMkLst>
            <pc:docMk/>
            <pc:sldMk cId="0" sldId="265"/>
            <ac:spMk id="70" creationId="{E6C7AB88-F2CE-44DD-829C-B18F5FDD14FD}"/>
          </ac:spMkLst>
        </pc:spChg>
        <pc:spChg chg="mod">
          <ac:chgData name="Raquel Encinas" userId="a3e41fcd-6e3c-4c0b-aebb-42484b99fa60" providerId="ADAL" clId="{2EB6072B-86D7-452F-A640-587F0A305A58}" dt="2021-10-19T15:10:32.453" v="1576"/>
          <ac:spMkLst>
            <pc:docMk/>
            <pc:sldMk cId="0" sldId="265"/>
            <ac:spMk id="71" creationId="{81DBB3F9-BAB7-44A6-B68E-E029F106CFDB}"/>
          </ac:spMkLst>
        </pc:spChg>
        <pc:spChg chg="mod">
          <ac:chgData name="Raquel Encinas" userId="a3e41fcd-6e3c-4c0b-aebb-42484b99fa60" providerId="ADAL" clId="{2EB6072B-86D7-452F-A640-587F0A305A58}" dt="2021-10-19T15:10:32.453" v="1576"/>
          <ac:spMkLst>
            <pc:docMk/>
            <pc:sldMk cId="0" sldId="265"/>
            <ac:spMk id="72" creationId="{92666680-B7DF-4136-B72E-CE13971790CC}"/>
          </ac:spMkLst>
        </pc:spChg>
        <pc:spChg chg="mod">
          <ac:chgData name="Raquel Encinas" userId="a3e41fcd-6e3c-4c0b-aebb-42484b99fa60" providerId="ADAL" clId="{2EB6072B-86D7-452F-A640-587F0A305A58}" dt="2021-10-19T15:10:32.453" v="1576"/>
          <ac:spMkLst>
            <pc:docMk/>
            <pc:sldMk cId="0" sldId="265"/>
            <ac:spMk id="73" creationId="{30060E0B-44ED-44C8-B772-2EF40B1D55D2}"/>
          </ac:spMkLst>
        </pc:spChg>
        <pc:spChg chg="mod">
          <ac:chgData name="Raquel Encinas" userId="a3e41fcd-6e3c-4c0b-aebb-42484b99fa60" providerId="ADAL" clId="{2EB6072B-86D7-452F-A640-587F0A305A58}" dt="2021-10-19T15:10:32.453" v="1576"/>
          <ac:spMkLst>
            <pc:docMk/>
            <pc:sldMk cId="0" sldId="265"/>
            <ac:spMk id="74" creationId="{9F5FE5E8-7E51-4D0E-BEDF-F166548DFEFE}"/>
          </ac:spMkLst>
        </pc:spChg>
        <pc:spChg chg="mod">
          <ac:chgData name="Raquel Encinas" userId="a3e41fcd-6e3c-4c0b-aebb-42484b99fa60" providerId="ADAL" clId="{2EB6072B-86D7-452F-A640-587F0A305A58}" dt="2021-10-19T15:10:32.453" v="1576"/>
          <ac:spMkLst>
            <pc:docMk/>
            <pc:sldMk cId="0" sldId="265"/>
            <ac:spMk id="75" creationId="{DD7F427D-6B35-4275-8AE3-F0EAE4B6469E}"/>
          </ac:spMkLst>
        </pc:spChg>
        <pc:spChg chg="mod">
          <ac:chgData name="Raquel Encinas" userId="a3e41fcd-6e3c-4c0b-aebb-42484b99fa60" providerId="ADAL" clId="{2EB6072B-86D7-452F-A640-587F0A305A58}" dt="2021-10-19T15:10:32.453" v="1576"/>
          <ac:spMkLst>
            <pc:docMk/>
            <pc:sldMk cId="0" sldId="265"/>
            <ac:spMk id="76" creationId="{8DED11FE-688D-417D-82BD-FF5069DD6C79}"/>
          </ac:spMkLst>
        </pc:spChg>
        <pc:spChg chg="mod">
          <ac:chgData name="Raquel Encinas" userId="a3e41fcd-6e3c-4c0b-aebb-42484b99fa60" providerId="ADAL" clId="{2EB6072B-86D7-452F-A640-587F0A305A58}" dt="2021-10-19T15:10:32.453" v="1576"/>
          <ac:spMkLst>
            <pc:docMk/>
            <pc:sldMk cId="0" sldId="265"/>
            <ac:spMk id="77" creationId="{E1B38A26-E384-4A27-BCEB-2A501264AE34}"/>
          </ac:spMkLst>
        </pc:spChg>
        <pc:spChg chg="mod">
          <ac:chgData name="Raquel Encinas" userId="a3e41fcd-6e3c-4c0b-aebb-42484b99fa60" providerId="ADAL" clId="{2EB6072B-86D7-452F-A640-587F0A305A58}" dt="2021-10-19T15:10:32.453" v="1576"/>
          <ac:spMkLst>
            <pc:docMk/>
            <pc:sldMk cId="0" sldId="265"/>
            <ac:spMk id="78" creationId="{B4BC15DF-5757-40E4-AA6C-2B9DE18BD3BC}"/>
          </ac:spMkLst>
        </pc:spChg>
        <pc:spChg chg="mod">
          <ac:chgData name="Raquel Encinas" userId="a3e41fcd-6e3c-4c0b-aebb-42484b99fa60" providerId="ADAL" clId="{2EB6072B-86D7-452F-A640-587F0A305A58}" dt="2021-10-19T15:10:32.453" v="1576"/>
          <ac:spMkLst>
            <pc:docMk/>
            <pc:sldMk cId="0" sldId="265"/>
            <ac:spMk id="79" creationId="{9F4B8919-8980-4840-84D9-2E3F95D00A7E}"/>
          </ac:spMkLst>
        </pc:spChg>
        <pc:spChg chg="mod">
          <ac:chgData name="Raquel Encinas" userId="a3e41fcd-6e3c-4c0b-aebb-42484b99fa60" providerId="ADAL" clId="{2EB6072B-86D7-452F-A640-587F0A305A58}" dt="2021-10-19T15:10:32.453" v="1576"/>
          <ac:spMkLst>
            <pc:docMk/>
            <pc:sldMk cId="0" sldId="265"/>
            <ac:spMk id="80" creationId="{531BD621-74E7-4514-9A4A-C99B8EBEB52E}"/>
          </ac:spMkLst>
        </pc:spChg>
        <pc:spChg chg="mod">
          <ac:chgData name="Raquel Encinas" userId="a3e41fcd-6e3c-4c0b-aebb-42484b99fa60" providerId="ADAL" clId="{2EB6072B-86D7-452F-A640-587F0A305A58}" dt="2021-10-19T15:10:32.453" v="1576"/>
          <ac:spMkLst>
            <pc:docMk/>
            <pc:sldMk cId="0" sldId="265"/>
            <ac:spMk id="81" creationId="{25B87D4E-C88A-4F03-BA50-56598D83644F}"/>
          </ac:spMkLst>
        </pc:spChg>
        <pc:spChg chg="mod">
          <ac:chgData name="Raquel Encinas" userId="a3e41fcd-6e3c-4c0b-aebb-42484b99fa60" providerId="ADAL" clId="{2EB6072B-86D7-452F-A640-587F0A305A58}" dt="2021-10-19T15:10:32.453" v="1576"/>
          <ac:spMkLst>
            <pc:docMk/>
            <pc:sldMk cId="0" sldId="265"/>
            <ac:spMk id="82" creationId="{F95D946A-EDB4-4A18-AF0E-0CA6F44885E8}"/>
          </ac:spMkLst>
        </pc:spChg>
        <pc:spChg chg="mod">
          <ac:chgData name="Raquel Encinas" userId="a3e41fcd-6e3c-4c0b-aebb-42484b99fa60" providerId="ADAL" clId="{2EB6072B-86D7-452F-A640-587F0A305A58}" dt="2021-10-19T15:10:32.453" v="1576"/>
          <ac:spMkLst>
            <pc:docMk/>
            <pc:sldMk cId="0" sldId="265"/>
            <ac:spMk id="83" creationId="{A6ACA5A7-D9B5-4D1F-A0F0-BD3651DFF897}"/>
          </ac:spMkLst>
        </pc:spChg>
        <pc:spChg chg="mod">
          <ac:chgData name="Raquel Encinas" userId="a3e41fcd-6e3c-4c0b-aebb-42484b99fa60" providerId="ADAL" clId="{2EB6072B-86D7-452F-A640-587F0A305A58}" dt="2021-10-19T15:10:32.453" v="1576"/>
          <ac:spMkLst>
            <pc:docMk/>
            <pc:sldMk cId="0" sldId="265"/>
            <ac:spMk id="84" creationId="{90D7AFBE-734C-48E8-BEC3-A9E4173397D5}"/>
          </ac:spMkLst>
        </pc:spChg>
        <pc:spChg chg="mod">
          <ac:chgData name="Raquel Encinas" userId="a3e41fcd-6e3c-4c0b-aebb-42484b99fa60" providerId="ADAL" clId="{2EB6072B-86D7-452F-A640-587F0A305A58}" dt="2021-10-19T15:10:32.453" v="1576"/>
          <ac:spMkLst>
            <pc:docMk/>
            <pc:sldMk cId="0" sldId="265"/>
            <ac:spMk id="85" creationId="{9535A2C8-3F4E-433A-B150-CB7AFD3F1CD9}"/>
          </ac:spMkLst>
        </pc:spChg>
        <pc:spChg chg="mod">
          <ac:chgData name="Raquel Encinas" userId="a3e41fcd-6e3c-4c0b-aebb-42484b99fa60" providerId="ADAL" clId="{2EB6072B-86D7-452F-A640-587F0A305A58}" dt="2021-10-19T15:10:32.453" v="1576"/>
          <ac:spMkLst>
            <pc:docMk/>
            <pc:sldMk cId="0" sldId="265"/>
            <ac:spMk id="86" creationId="{B5262F23-9F58-42F9-8F1D-375FBFC8EBCF}"/>
          </ac:spMkLst>
        </pc:spChg>
        <pc:spChg chg="mod">
          <ac:chgData name="Raquel Encinas" userId="a3e41fcd-6e3c-4c0b-aebb-42484b99fa60" providerId="ADAL" clId="{2EB6072B-86D7-452F-A640-587F0A305A58}" dt="2021-10-19T15:10:32.453" v="1576"/>
          <ac:spMkLst>
            <pc:docMk/>
            <pc:sldMk cId="0" sldId="265"/>
            <ac:spMk id="87" creationId="{81C298D2-2087-4B30-8BF8-E4BF9FA6158A}"/>
          </ac:spMkLst>
        </pc:spChg>
        <pc:spChg chg="mod">
          <ac:chgData name="Raquel Encinas" userId="a3e41fcd-6e3c-4c0b-aebb-42484b99fa60" providerId="ADAL" clId="{2EB6072B-86D7-452F-A640-587F0A305A58}" dt="2021-10-19T15:10:32.453" v="1576"/>
          <ac:spMkLst>
            <pc:docMk/>
            <pc:sldMk cId="0" sldId="265"/>
            <ac:spMk id="88" creationId="{20A234DF-1EBC-4B89-B6AE-E632CD04B49C}"/>
          </ac:spMkLst>
        </pc:spChg>
        <pc:spChg chg="mod">
          <ac:chgData name="Raquel Encinas" userId="a3e41fcd-6e3c-4c0b-aebb-42484b99fa60" providerId="ADAL" clId="{2EB6072B-86D7-452F-A640-587F0A305A58}" dt="2021-10-19T15:10:32.453" v="1576"/>
          <ac:spMkLst>
            <pc:docMk/>
            <pc:sldMk cId="0" sldId="265"/>
            <ac:spMk id="89" creationId="{8BB558FF-C508-4E79-BCBD-FB36E30529E4}"/>
          </ac:spMkLst>
        </pc:spChg>
        <pc:spChg chg="mod">
          <ac:chgData name="Raquel Encinas" userId="a3e41fcd-6e3c-4c0b-aebb-42484b99fa60" providerId="ADAL" clId="{2EB6072B-86D7-452F-A640-587F0A305A58}" dt="2021-10-19T15:10:32.453" v="1576"/>
          <ac:spMkLst>
            <pc:docMk/>
            <pc:sldMk cId="0" sldId="265"/>
            <ac:spMk id="90" creationId="{D47956EF-8D0F-44D5-9DCB-691DE67B8B7C}"/>
          </ac:spMkLst>
        </pc:spChg>
        <pc:spChg chg="mod">
          <ac:chgData name="Raquel Encinas" userId="a3e41fcd-6e3c-4c0b-aebb-42484b99fa60" providerId="ADAL" clId="{2EB6072B-86D7-452F-A640-587F0A305A58}" dt="2021-10-19T15:10:32.453" v="1576"/>
          <ac:spMkLst>
            <pc:docMk/>
            <pc:sldMk cId="0" sldId="265"/>
            <ac:spMk id="91" creationId="{D3C0200C-937A-4794-8357-166967BACBBE}"/>
          </ac:spMkLst>
        </pc:spChg>
        <pc:spChg chg="mod">
          <ac:chgData name="Raquel Encinas" userId="a3e41fcd-6e3c-4c0b-aebb-42484b99fa60" providerId="ADAL" clId="{2EB6072B-86D7-452F-A640-587F0A305A58}" dt="2021-10-19T15:10:32.453" v="1576"/>
          <ac:spMkLst>
            <pc:docMk/>
            <pc:sldMk cId="0" sldId="265"/>
            <ac:spMk id="92" creationId="{F994E01A-0687-48B4-B443-C4BCF3B3E16C}"/>
          </ac:spMkLst>
        </pc:spChg>
        <pc:spChg chg="mod">
          <ac:chgData name="Raquel Encinas" userId="a3e41fcd-6e3c-4c0b-aebb-42484b99fa60" providerId="ADAL" clId="{2EB6072B-86D7-452F-A640-587F0A305A58}" dt="2021-10-19T15:10:32.453" v="1576"/>
          <ac:spMkLst>
            <pc:docMk/>
            <pc:sldMk cId="0" sldId="265"/>
            <ac:spMk id="93" creationId="{82C14FBA-0FE3-4A1C-A6A8-E29DD98F12EC}"/>
          </ac:spMkLst>
        </pc:spChg>
        <pc:spChg chg="mod">
          <ac:chgData name="Raquel Encinas" userId="a3e41fcd-6e3c-4c0b-aebb-42484b99fa60" providerId="ADAL" clId="{2EB6072B-86D7-452F-A640-587F0A305A58}" dt="2021-10-19T15:10:32.453" v="1576"/>
          <ac:spMkLst>
            <pc:docMk/>
            <pc:sldMk cId="0" sldId="265"/>
            <ac:spMk id="94" creationId="{A0740EC3-15F8-4506-ADDB-3D0D564948E3}"/>
          </ac:spMkLst>
        </pc:spChg>
        <pc:spChg chg="mod">
          <ac:chgData name="Raquel Encinas" userId="a3e41fcd-6e3c-4c0b-aebb-42484b99fa60" providerId="ADAL" clId="{2EB6072B-86D7-452F-A640-587F0A305A58}" dt="2021-10-19T15:10:32.453" v="1576"/>
          <ac:spMkLst>
            <pc:docMk/>
            <pc:sldMk cId="0" sldId="265"/>
            <ac:spMk id="95" creationId="{FED7E925-FE32-4540-BB0B-5A6B5DA3838B}"/>
          </ac:spMkLst>
        </pc:spChg>
        <pc:spChg chg="mod">
          <ac:chgData name="Raquel Encinas" userId="a3e41fcd-6e3c-4c0b-aebb-42484b99fa60" providerId="ADAL" clId="{2EB6072B-86D7-452F-A640-587F0A305A58}" dt="2021-10-19T15:10:32.453" v="1576"/>
          <ac:spMkLst>
            <pc:docMk/>
            <pc:sldMk cId="0" sldId="265"/>
            <ac:spMk id="96" creationId="{555F4DC3-8951-4D64-A663-423850619C6E}"/>
          </ac:spMkLst>
        </pc:spChg>
        <pc:spChg chg="mod">
          <ac:chgData name="Raquel Encinas" userId="a3e41fcd-6e3c-4c0b-aebb-42484b99fa60" providerId="ADAL" clId="{2EB6072B-86D7-452F-A640-587F0A305A58}" dt="2021-10-19T15:10:32.453" v="1576"/>
          <ac:spMkLst>
            <pc:docMk/>
            <pc:sldMk cId="0" sldId="265"/>
            <ac:spMk id="97" creationId="{B8A9B411-D8A5-4DB6-9192-F5C4A32F4C8F}"/>
          </ac:spMkLst>
        </pc:spChg>
        <pc:spChg chg="mod">
          <ac:chgData name="Raquel Encinas" userId="a3e41fcd-6e3c-4c0b-aebb-42484b99fa60" providerId="ADAL" clId="{2EB6072B-86D7-452F-A640-587F0A305A58}" dt="2021-10-19T15:10:32.453" v="1576"/>
          <ac:spMkLst>
            <pc:docMk/>
            <pc:sldMk cId="0" sldId="265"/>
            <ac:spMk id="98" creationId="{C4B5621B-0E8A-402C-BB6F-655980F462C5}"/>
          </ac:spMkLst>
        </pc:spChg>
        <pc:spChg chg="mod">
          <ac:chgData name="Raquel Encinas" userId="a3e41fcd-6e3c-4c0b-aebb-42484b99fa60" providerId="ADAL" clId="{2EB6072B-86D7-452F-A640-587F0A305A58}" dt="2021-10-19T15:10:32.453" v="1576"/>
          <ac:spMkLst>
            <pc:docMk/>
            <pc:sldMk cId="0" sldId="265"/>
            <ac:spMk id="99" creationId="{B0895A99-6CEE-4FA3-A29B-619478B35CE4}"/>
          </ac:spMkLst>
        </pc:spChg>
        <pc:spChg chg="mod">
          <ac:chgData name="Raquel Encinas" userId="a3e41fcd-6e3c-4c0b-aebb-42484b99fa60" providerId="ADAL" clId="{2EB6072B-86D7-452F-A640-587F0A305A58}" dt="2021-10-19T15:10:32.453" v="1576"/>
          <ac:spMkLst>
            <pc:docMk/>
            <pc:sldMk cId="0" sldId="265"/>
            <ac:spMk id="100" creationId="{2C5A9CE6-877A-4698-AABC-0A69C7146DBD}"/>
          </ac:spMkLst>
        </pc:spChg>
        <pc:spChg chg="mod">
          <ac:chgData name="Raquel Encinas" userId="a3e41fcd-6e3c-4c0b-aebb-42484b99fa60" providerId="ADAL" clId="{2EB6072B-86D7-452F-A640-587F0A305A58}" dt="2021-10-19T15:10:32.453" v="1576"/>
          <ac:spMkLst>
            <pc:docMk/>
            <pc:sldMk cId="0" sldId="265"/>
            <ac:spMk id="101" creationId="{47E1BBF2-3EA0-4A3C-B348-2C4D0C3B064C}"/>
          </ac:spMkLst>
        </pc:spChg>
        <pc:spChg chg="mod">
          <ac:chgData name="Raquel Encinas" userId="a3e41fcd-6e3c-4c0b-aebb-42484b99fa60" providerId="ADAL" clId="{2EB6072B-86D7-452F-A640-587F0A305A58}" dt="2021-10-19T15:10:32.453" v="1576"/>
          <ac:spMkLst>
            <pc:docMk/>
            <pc:sldMk cId="0" sldId="265"/>
            <ac:spMk id="102" creationId="{E115B261-9585-40B4-B8C4-DB025CF6954C}"/>
          </ac:spMkLst>
        </pc:spChg>
        <pc:spChg chg="mod">
          <ac:chgData name="Raquel Encinas" userId="a3e41fcd-6e3c-4c0b-aebb-42484b99fa60" providerId="ADAL" clId="{2EB6072B-86D7-452F-A640-587F0A305A58}" dt="2021-10-19T15:10:32.453" v="1576"/>
          <ac:spMkLst>
            <pc:docMk/>
            <pc:sldMk cId="0" sldId="265"/>
            <ac:spMk id="103" creationId="{47A57D80-E40A-4A44-B18F-E0DA9BC3B744}"/>
          </ac:spMkLst>
        </pc:spChg>
        <pc:spChg chg="mod">
          <ac:chgData name="Raquel Encinas" userId="a3e41fcd-6e3c-4c0b-aebb-42484b99fa60" providerId="ADAL" clId="{2EB6072B-86D7-452F-A640-587F0A305A58}" dt="2021-10-19T15:10:32.453" v="1576"/>
          <ac:spMkLst>
            <pc:docMk/>
            <pc:sldMk cId="0" sldId="265"/>
            <ac:spMk id="104" creationId="{634728F8-DCCB-40E2-82D3-EA1DFBF19085}"/>
          </ac:spMkLst>
        </pc:spChg>
        <pc:spChg chg="mod">
          <ac:chgData name="Raquel Encinas" userId="a3e41fcd-6e3c-4c0b-aebb-42484b99fa60" providerId="ADAL" clId="{2EB6072B-86D7-452F-A640-587F0A305A58}" dt="2021-10-19T15:10:32.453" v="1576"/>
          <ac:spMkLst>
            <pc:docMk/>
            <pc:sldMk cId="0" sldId="265"/>
            <ac:spMk id="105" creationId="{F7A61072-83AA-4895-BEC5-FF371CE7700B}"/>
          </ac:spMkLst>
        </pc:spChg>
        <pc:spChg chg="mod">
          <ac:chgData name="Raquel Encinas" userId="a3e41fcd-6e3c-4c0b-aebb-42484b99fa60" providerId="ADAL" clId="{2EB6072B-86D7-452F-A640-587F0A305A58}" dt="2021-10-19T15:10:32.453" v="1576"/>
          <ac:spMkLst>
            <pc:docMk/>
            <pc:sldMk cId="0" sldId="265"/>
            <ac:spMk id="106" creationId="{DC65FA8D-2C13-45E9-A298-3CBF27C69754}"/>
          </ac:spMkLst>
        </pc:spChg>
        <pc:spChg chg="mod">
          <ac:chgData name="Raquel Encinas" userId="a3e41fcd-6e3c-4c0b-aebb-42484b99fa60" providerId="ADAL" clId="{2EB6072B-86D7-452F-A640-587F0A305A58}" dt="2021-10-19T15:10:32.453" v="1576"/>
          <ac:spMkLst>
            <pc:docMk/>
            <pc:sldMk cId="0" sldId="265"/>
            <ac:spMk id="107" creationId="{87971181-5B53-415A-8179-4C0EF2B4CAA2}"/>
          </ac:spMkLst>
        </pc:spChg>
        <pc:spChg chg="mod">
          <ac:chgData name="Raquel Encinas" userId="a3e41fcd-6e3c-4c0b-aebb-42484b99fa60" providerId="ADAL" clId="{2EB6072B-86D7-452F-A640-587F0A305A58}" dt="2021-10-19T15:10:32.453" v="1576"/>
          <ac:spMkLst>
            <pc:docMk/>
            <pc:sldMk cId="0" sldId="265"/>
            <ac:spMk id="108" creationId="{1041B786-D738-40F9-82BB-D16023230575}"/>
          </ac:spMkLst>
        </pc:spChg>
        <pc:spChg chg="mod">
          <ac:chgData name="Raquel Encinas" userId="a3e41fcd-6e3c-4c0b-aebb-42484b99fa60" providerId="ADAL" clId="{2EB6072B-86D7-452F-A640-587F0A305A58}" dt="2021-10-19T15:10:32.453" v="1576"/>
          <ac:spMkLst>
            <pc:docMk/>
            <pc:sldMk cId="0" sldId="265"/>
            <ac:spMk id="109" creationId="{53F0E112-BAAB-4036-AED4-5F2DA78DD60D}"/>
          </ac:spMkLst>
        </pc:spChg>
        <pc:spChg chg="mod">
          <ac:chgData name="Raquel Encinas" userId="a3e41fcd-6e3c-4c0b-aebb-42484b99fa60" providerId="ADAL" clId="{2EB6072B-86D7-452F-A640-587F0A305A58}" dt="2021-10-19T15:10:32.453" v="1576"/>
          <ac:spMkLst>
            <pc:docMk/>
            <pc:sldMk cId="0" sldId="265"/>
            <ac:spMk id="110" creationId="{EA70026B-94AB-4AAC-9639-AB1B604FB323}"/>
          </ac:spMkLst>
        </pc:spChg>
        <pc:spChg chg="mod">
          <ac:chgData name="Raquel Encinas" userId="a3e41fcd-6e3c-4c0b-aebb-42484b99fa60" providerId="ADAL" clId="{2EB6072B-86D7-452F-A640-587F0A305A58}" dt="2021-10-19T15:10:32.453" v="1576"/>
          <ac:spMkLst>
            <pc:docMk/>
            <pc:sldMk cId="0" sldId="265"/>
            <ac:spMk id="111" creationId="{956F07A2-5018-42D1-8480-B60B1CA115D3}"/>
          </ac:spMkLst>
        </pc:spChg>
        <pc:spChg chg="mod">
          <ac:chgData name="Raquel Encinas" userId="a3e41fcd-6e3c-4c0b-aebb-42484b99fa60" providerId="ADAL" clId="{2EB6072B-86D7-452F-A640-587F0A305A58}" dt="2021-10-19T15:10:32.453" v="1576"/>
          <ac:spMkLst>
            <pc:docMk/>
            <pc:sldMk cId="0" sldId="265"/>
            <ac:spMk id="112" creationId="{C4E242DB-A851-4620-8DA4-E049442F6F57}"/>
          </ac:spMkLst>
        </pc:spChg>
        <pc:spChg chg="mod">
          <ac:chgData name="Raquel Encinas" userId="a3e41fcd-6e3c-4c0b-aebb-42484b99fa60" providerId="ADAL" clId="{2EB6072B-86D7-452F-A640-587F0A305A58}" dt="2021-10-20T07:50:25.781" v="2636" actId="1076"/>
          <ac:spMkLst>
            <pc:docMk/>
            <pc:sldMk cId="0" sldId="265"/>
            <ac:spMk id="115" creationId="{060D778E-87A9-4206-89DD-184F81102984}"/>
          </ac:spMkLst>
        </pc:spChg>
        <pc:spChg chg="mod">
          <ac:chgData name="Raquel Encinas" userId="a3e41fcd-6e3c-4c0b-aebb-42484b99fa60" providerId="ADAL" clId="{2EB6072B-86D7-452F-A640-587F0A305A58}" dt="2021-10-19T15:10:32.453" v="1576"/>
          <ac:spMkLst>
            <pc:docMk/>
            <pc:sldMk cId="0" sldId="265"/>
            <ac:spMk id="117" creationId="{2C0C12DD-AB1F-4382-84F0-A816AB957D0D}"/>
          </ac:spMkLst>
        </pc:spChg>
        <pc:spChg chg="mod">
          <ac:chgData name="Raquel Encinas" userId="a3e41fcd-6e3c-4c0b-aebb-42484b99fa60" providerId="ADAL" clId="{2EB6072B-86D7-452F-A640-587F0A305A58}" dt="2021-10-19T15:10:32.453" v="1576"/>
          <ac:spMkLst>
            <pc:docMk/>
            <pc:sldMk cId="0" sldId="265"/>
            <ac:spMk id="118" creationId="{8D9C0EA0-2C74-4A2A-91D7-43DFBB7F06F1}"/>
          </ac:spMkLst>
        </pc:spChg>
        <pc:spChg chg="mod">
          <ac:chgData name="Raquel Encinas" userId="a3e41fcd-6e3c-4c0b-aebb-42484b99fa60" providerId="ADAL" clId="{2EB6072B-86D7-452F-A640-587F0A305A58}" dt="2021-10-19T15:10:32.453" v="1576"/>
          <ac:spMkLst>
            <pc:docMk/>
            <pc:sldMk cId="0" sldId="265"/>
            <ac:spMk id="119" creationId="{C4CD45A2-F34A-4DFC-865A-F8255A456D4B}"/>
          </ac:spMkLst>
        </pc:spChg>
        <pc:spChg chg="mod">
          <ac:chgData name="Raquel Encinas" userId="a3e41fcd-6e3c-4c0b-aebb-42484b99fa60" providerId="ADAL" clId="{2EB6072B-86D7-452F-A640-587F0A305A58}" dt="2021-10-19T15:10:32.453" v="1576"/>
          <ac:spMkLst>
            <pc:docMk/>
            <pc:sldMk cId="0" sldId="265"/>
            <ac:spMk id="120" creationId="{A4D77F6C-6B10-4148-B309-2584BFE5B7ED}"/>
          </ac:spMkLst>
        </pc:spChg>
        <pc:spChg chg="mod">
          <ac:chgData name="Raquel Encinas" userId="a3e41fcd-6e3c-4c0b-aebb-42484b99fa60" providerId="ADAL" clId="{2EB6072B-86D7-452F-A640-587F0A305A58}" dt="2021-10-19T15:10:32.453" v="1576"/>
          <ac:spMkLst>
            <pc:docMk/>
            <pc:sldMk cId="0" sldId="265"/>
            <ac:spMk id="124" creationId="{F54F25B3-020B-44E5-AEC0-791A918EE435}"/>
          </ac:spMkLst>
        </pc:spChg>
        <pc:spChg chg="mod">
          <ac:chgData name="Raquel Encinas" userId="a3e41fcd-6e3c-4c0b-aebb-42484b99fa60" providerId="ADAL" clId="{2EB6072B-86D7-452F-A640-587F0A305A58}" dt="2021-10-19T15:10:32.453" v="1576"/>
          <ac:spMkLst>
            <pc:docMk/>
            <pc:sldMk cId="0" sldId="265"/>
            <ac:spMk id="125" creationId="{A8137AB1-49CA-4240-A87C-8CD1BF4F6FB0}"/>
          </ac:spMkLst>
        </pc:spChg>
        <pc:spChg chg="mod">
          <ac:chgData name="Raquel Encinas" userId="a3e41fcd-6e3c-4c0b-aebb-42484b99fa60" providerId="ADAL" clId="{2EB6072B-86D7-452F-A640-587F0A305A58}" dt="2021-10-19T15:10:32.453" v="1576"/>
          <ac:spMkLst>
            <pc:docMk/>
            <pc:sldMk cId="0" sldId="265"/>
            <ac:spMk id="126" creationId="{EF96AD70-03A7-420F-9EFA-E3291226F251}"/>
          </ac:spMkLst>
        </pc:spChg>
        <pc:spChg chg="mod">
          <ac:chgData name="Raquel Encinas" userId="a3e41fcd-6e3c-4c0b-aebb-42484b99fa60" providerId="ADAL" clId="{2EB6072B-86D7-452F-A640-587F0A305A58}" dt="2021-10-19T15:10:32.453" v="1576"/>
          <ac:spMkLst>
            <pc:docMk/>
            <pc:sldMk cId="0" sldId="265"/>
            <ac:spMk id="127" creationId="{96EDDA24-B175-4D29-8F70-6D9215D6794E}"/>
          </ac:spMkLst>
        </pc:spChg>
        <pc:spChg chg="mod">
          <ac:chgData name="Raquel Encinas" userId="a3e41fcd-6e3c-4c0b-aebb-42484b99fa60" providerId="ADAL" clId="{2EB6072B-86D7-452F-A640-587F0A305A58}" dt="2021-10-19T15:10:32.453" v="1576"/>
          <ac:spMkLst>
            <pc:docMk/>
            <pc:sldMk cId="0" sldId="265"/>
            <ac:spMk id="128" creationId="{045167BB-17D9-42E8-8754-C7381B9114A9}"/>
          </ac:spMkLst>
        </pc:spChg>
        <pc:spChg chg="mod">
          <ac:chgData name="Raquel Encinas" userId="a3e41fcd-6e3c-4c0b-aebb-42484b99fa60" providerId="ADAL" clId="{2EB6072B-86D7-452F-A640-587F0A305A58}" dt="2021-10-19T15:10:32.453" v="1576"/>
          <ac:spMkLst>
            <pc:docMk/>
            <pc:sldMk cId="0" sldId="265"/>
            <ac:spMk id="129" creationId="{6717FE00-59F3-4980-AA79-27A70657857C}"/>
          </ac:spMkLst>
        </pc:spChg>
        <pc:spChg chg="mod">
          <ac:chgData name="Raquel Encinas" userId="a3e41fcd-6e3c-4c0b-aebb-42484b99fa60" providerId="ADAL" clId="{2EB6072B-86D7-452F-A640-587F0A305A58}" dt="2021-10-19T15:10:32.453" v="1576"/>
          <ac:spMkLst>
            <pc:docMk/>
            <pc:sldMk cId="0" sldId="265"/>
            <ac:spMk id="130" creationId="{53E21E40-3F44-4795-9A0B-D516D6EB226E}"/>
          </ac:spMkLst>
        </pc:spChg>
        <pc:spChg chg="mod">
          <ac:chgData name="Raquel Encinas" userId="a3e41fcd-6e3c-4c0b-aebb-42484b99fa60" providerId="ADAL" clId="{2EB6072B-86D7-452F-A640-587F0A305A58}" dt="2021-10-19T15:10:32.453" v="1576"/>
          <ac:spMkLst>
            <pc:docMk/>
            <pc:sldMk cId="0" sldId="265"/>
            <ac:spMk id="131" creationId="{B231AE7F-113C-4379-B810-148FDBB58469}"/>
          </ac:spMkLst>
        </pc:spChg>
        <pc:spChg chg="mod">
          <ac:chgData name="Raquel Encinas" userId="a3e41fcd-6e3c-4c0b-aebb-42484b99fa60" providerId="ADAL" clId="{2EB6072B-86D7-452F-A640-587F0A305A58}" dt="2021-10-20T07:50:30.298" v="2637" actId="1076"/>
          <ac:spMkLst>
            <pc:docMk/>
            <pc:sldMk cId="0" sldId="265"/>
            <ac:spMk id="132" creationId="{B33B5966-9190-4027-AF19-14BF84561805}"/>
          </ac:spMkLst>
        </pc:spChg>
        <pc:spChg chg="mod">
          <ac:chgData name="Raquel Encinas" userId="a3e41fcd-6e3c-4c0b-aebb-42484b99fa60" providerId="ADAL" clId="{2EB6072B-86D7-452F-A640-587F0A305A58}" dt="2021-10-19T15:10:32.453" v="1576"/>
          <ac:spMkLst>
            <pc:docMk/>
            <pc:sldMk cId="0" sldId="265"/>
            <ac:spMk id="133" creationId="{B4E538C6-62A7-4D1B-8DAD-7EE4F3BB6FAD}"/>
          </ac:spMkLst>
        </pc:spChg>
        <pc:spChg chg="mod">
          <ac:chgData name="Raquel Encinas" userId="a3e41fcd-6e3c-4c0b-aebb-42484b99fa60" providerId="ADAL" clId="{2EB6072B-86D7-452F-A640-587F0A305A58}" dt="2021-10-19T15:10:32.453" v="1576"/>
          <ac:spMkLst>
            <pc:docMk/>
            <pc:sldMk cId="0" sldId="265"/>
            <ac:spMk id="135" creationId="{58DB706A-3C53-43CC-AB1B-EF0A57EC604E}"/>
          </ac:spMkLst>
        </pc:spChg>
        <pc:spChg chg="mod">
          <ac:chgData name="Raquel Encinas" userId="a3e41fcd-6e3c-4c0b-aebb-42484b99fa60" providerId="ADAL" clId="{2EB6072B-86D7-452F-A640-587F0A305A58}" dt="2021-10-19T15:10:32.453" v="1576"/>
          <ac:spMkLst>
            <pc:docMk/>
            <pc:sldMk cId="0" sldId="265"/>
            <ac:spMk id="136" creationId="{C9D4FD3E-1712-455F-9DE0-005A2B4ED5CF}"/>
          </ac:spMkLst>
        </pc:spChg>
        <pc:spChg chg="mod">
          <ac:chgData name="Raquel Encinas" userId="a3e41fcd-6e3c-4c0b-aebb-42484b99fa60" providerId="ADAL" clId="{2EB6072B-86D7-452F-A640-587F0A305A58}" dt="2021-10-19T15:10:32.453" v="1576"/>
          <ac:spMkLst>
            <pc:docMk/>
            <pc:sldMk cId="0" sldId="265"/>
            <ac:spMk id="137" creationId="{5D8F45E2-C490-47C6-AA54-C9AD457E7C6D}"/>
          </ac:spMkLst>
        </pc:spChg>
        <pc:spChg chg="mod">
          <ac:chgData name="Raquel Encinas" userId="a3e41fcd-6e3c-4c0b-aebb-42484b99fa60" providerId="ADAL" clId="{2EB6072B-86D7-452F-A640-587F0A305A58}" dt="2021-10-19T15:10:32.453" v="1576"/>
          <ac:spMkLst>
            <pc:docMk/>
            <pc:sldMk cId="0" sldId="265"/>
            <ac:spMk id="139" creationId="{69F12F43-5ED1-4408-9E08-DC64750F66C5}"/>
          </ac:spMkLst>
        </pc:spChg>
        <pc:spChg chg="mod">
          <ac:chgData name="Raquel Encinas" userId="a3e41fcd-6e3c-4c0b-aebb-42484b99fa60" providerId="ADAL" clId="{2EB6072B-86D7-452F-A640-587F0A305A58}" dt="2021-10-19T15:10:32.453" v="1576"/>
          <ac:spMkLst>
            <pc:docMk/>
            <pc:sldMk cId="0" sldId="265"/>
            <ac:spMk id="140" creationId="{BC3C8E4D-19E7-4213-B248-6B338A133473}"/>
          </ac:spMkLst>
        </pc:spChg>
        <pc:spChg chg="add del mod ord">
          <ac:chgData name="Raquel Encinas" userId="a3e41fcd-6e3c-4c0b-aebb-42484b99fa60" providerId="ADAL" clId="{2EB6072B-86D7-452F-A640-587F0A305A58}" dt="2021-10-20T07:49:13.883" v="2626" actId="478"/>
          <ac:spMkLst>
            <pc:docMk/>
            <pc:sldMk cId="0" sldId="265"/>
            <ac:spMk id="142" creationId="{41CF1452-DFB7-46FD-B70D-8FB0751DF94E}"/>
          </ac:spMkLst>
        </pc:spChg>
        <pc:spChg chg="del mod">
          <ac:chgData name="Raquel Encinas" userId="a3e41fcd-6e3c-4c0b-aebb-42484b99fa60" providerId="ADAL" clId="{2EB6072B-86D7-452F-A640-587F0A305A58}" dt="2021-10-19T15:24:52.504" v="1876" actId="478"/>
          <ac:spMkLst>
            <pc:docMk/>
            <pc:sldMk cId="0" sldId="265"/>
            <ac:spMk id="142" creationId="{C515C71B-A122-4D3F-85A6-4A8A4EF3E94E}"/>
          </ac:spMkLst>
        </pc:spChg>
        <pc:spChg chg="mod">
          <ac:chgData name="Raquel Encinas" userId="a3e41fcd-6e3c-4c0b-aebb-42484b99fa60" providerId="ADAL" clId="{2EB6072B-86D7-452F-A640-587F0A305A58}" dt="2021-10-19T15:10:32.453" v="1576"/>
          <ac:spMkLst>
            <pc:docMk/>
            <pc:sldMk cId="0" sldId="265"/>
            <ac:spMk id="143" creationId="{2B444597-CDD4-45B5-AEAE-D92300DF3D26}"/>
          </ac:spMkLst>
        </pc:spChg>
        <pc:spChg chg="mod">
          <ac:chgData name="Raquel Encinas" userId="a3e41fcd-6e3c-4c0b-aebb-42484b99fa60" providerId="ADAL" clId="{2EB6072B-86D7-452F-A640-587F0A305A58}" dt="2021-10-19T15:10:32.453" v="1576"/>
          <ac:spMkLst>
            <pc:docMk/>
            <pc:sldMk cId="0" sldId="265"/>
            <ac:spMk id="144" creationId="{3780019F-B59B-4D41-9230-2D9AAD6DE563}"/>
          </ac:spMkLst>
        </pc:spChg>
        <pc:spChg chg="mod">
          <ac:chgData name="Raquel Encinas" userId="a3e41fcd-6e3c-4c0b-aebb-42484b99fa60" providerId="ADAL" clId="{2EB6072B-86D7-452F-A640-587F0A305A58}" dt="2021-10-19T15:10:32.453" v="1576"/>
          <ac:spMkLst>
            <pc:docMk/>
            <pc:sldMk cId="0" sldId="265"/>
            <ac:spMk id="145" creationId="{65228B1B-3A7A-4B27-9185-D778B902A7F6}"/>
          </ac:spMkLst>
        </pc:spChg>
        <pc:spChg chg="mod">
          <ac:chgData name="Raquel Encinas" userId="a3e41fcd-6e3c-4c0b-aebb-42484b99fa60" providerId="ADAL" clId="{2EB6072B-86D7-452F-A640-587F0A305A58}" dt="2021-10-19T15:10:32.453" v="1576"/>
          <ac:spMkLst>
            <pc:docMk/>
            <pc:sldMk cId="0" sldId="265"/>
            <ac:spMk id="159" creationId="{FF236360-659E-4E56-B060-31D27B8C813D}"/>
          </ac:spMkLst>
        </pc:spChg>
        <pc:spChg chg="mod">
          <ac:chgData name="Raquel Encinas" userId="a3e41fcd-6e3c-4c0b-aebb-42484b99fa60" providerId="ADAL" clId="{2EB6072B-86D7-452F-A640-587F0A305A58}" dt="2021-10-19T15:10:32.453" v="1576"/>
          <ac:spMkLst>
            <pc:docMk/>
            <pc:sldMk cId="0" sldId="265"/>
            <ac:spMk id="160" creationId="{774B889F-6C6E-4FFA-8173-CE036F65CB8F}"/>
          </ac:spMkLst>
        </pc:spChg>
        <pc:spChg chg="mod">
          <ac:chgData name="Raquel Encinas" userId="a3e41fcd-6e3c-4c0b-aebb-42484b99fa60" providerId="ADAL" clId="{2EB6072B-86D7-452F-A640-587F0A305A58}" dt="2021-10-19T15:10:32.453" v="1576"/>
          <ac:spMkLst>
            <pc:docMk/>
            <pc:sldMk cId="0" sldId="265"/>
            <ac:spMk id="161" creationId="{00E80369-EC63-40ED-AB59-B0C75B3FF3C6}"/>
          </ac:spMkLst>
        </pc:spChg>
        <pc:spChg chg="mod">
          <ac:chgData name="Raquel Encinas" userId="a3e41fcd-6e3c-4c0b-aebb-42484b99fa60" providerId="ADAL" clId="{2EB6072B-86D7-452F-A640-587F0A305A58}" dt="2021-10-19T15:10:32.453" v="1576"/>
          <ac:spMkLst>
            <pc:docMk/>
            <pc:sldMk cId="0" sldId="265"/>
            <ac:spMk id="162" creationId="{47B3C8BB-C0F4-4F30-880C-25757F28C121}"/>
          </ac:spMkLst>
        </pc:spChg>
        <pc:spChg chg="mod">
          <ac:chgData name="Raquel Encinas" userId="a3e41fcd-6e3c-4c0b-aebb-42484b99fa60" providerId="ADAL" clId="{2EB6072B-86D7-452F-A640-587F0A305A58}" dt="2021-10-19T15:10:32.453" v="1576"/>
          <ac:spMkLst>
            <pc:docMk/>
            <pc:sldMk cId="0" sldId="265"/>
            <ac:spMk id="163" creationId="{5BD8D9D7-51FB-4942-AFC8-E21AC1B6B253}"/>
          </ac:spMkLst>
        </pc:spChg>
        <pc:spChg chg="mod">
          <ac:chgData name="Raquel Encinas" userId="a3e41fcd-6e3c-4c0b-aebb-42484b99fa60" providerId="ADAL" clId="{2EB6072B-86D7-452F-A640-587F0A305A58}" dt="2021-10-19T15:10:32.453" v="1576"/>
          <ac:spMkLst>
            <pc:docMk/>
            <pc:sldMk cId="0" sldId="265"/>
            <ac:spMk id="164" creationId="{5D46E31D-3446-4A27-9B53-A6CEC80378A4}"/>
          </ac:spMkLst>
        </pc:spChg>
        <pc:spChg chg="mod">
          <ac:chgData name="Raquel Encinas" userId="a3e41fcd-6e3c-4c0b-aebb-42484b99fa60" providerId="ADAL" clId="{2EB6072B-86D7-452F-A640-587F0A305A58}" dt="2021-10-19T15:10:32.453" v="1576"/>
          <ac:spMkLst>
            <pc:docMk/>
            <pc:sldMk cId="0" sldId="265"/>
            <ac:spMk id="165" creationId="{5ED5B498-7868-4CC0-BA2D-82AC5B05339D}"/>
          </ac:spMkLst>
        </pc:spChg>
        <pc:spChg chg="mod">
          <ac:chgData name="Raquel Encinas" userId="a3e41fcd-6e3c-4c0b-aebb-42484b99fa60" providerId="ADAL" clId="{2EB6072B-86D7-452F-A640-587F0A305A58}" dt="2021-10-19T15:10:32.453" v="1576"/>
          <ac:spMkLst>
            <pc:docMk/>
            <pc:sldMk cId="0" sldId="265"/>
            <ac:spMk id="166" creationId="{54E7B16F-DA23-490D-B0D4-66ABB50630D2}"/>
          </ac:spMkLst>
        </pc:spChg>
        <pc:spChg chg="mod">
          <ac:chgData name="Raquel Encinas" userId="a3e41fcd-6e3c-4c0b-aebb-42484b99fa60" providerId="ADAL" clId="{2EB6072B-86D7-452F-A640-587F0A305A58}" dt="2021-10-19T15:10:32.453" v="1576"/>
          <ac:spMkLst>
            <pc:docMk/>
            <pc:sldMk cId="0" sldId="265"/>
            <ac:spMk id="167" creationId="{38F337CB-2254-4274-B40C-FD93AD545807}"/>
          </ac:spMkLst>
        </pc:spChg>
        <pc:spChg chg="mod">
          <ac:chgData name="Raquel Encinas" userId="a3e41fcd-6e3c-4c0b-aebb-42484b99fa60" providerId="ADAL" clId="{2EB6072B-86D7-452F-A640-587F0A305A58}" dt="2021-10-19T15:10:32.453" v="1576"/>
          <ac:spMkLst>
            <pc:docMk/>
            <pc:sldMk cId="0" sldId="265"/>
            <ac:spMk id="168" creationId="{983B3628-123B-456D-B9E6-35614B4E190A}"/>
          </ac:spMkLst>
        </pc:spChg>
        <pc:spChg chg="mod">
          <ac:chgData name="Raquel Encinas" userId="a3e41fcd-6e3c-4c0b-aebb-42484b99fa60" providerId="ADAL" clId="{2EB6072B-86D7-452F-A640-587F0A305A58}" dt="2021-10-19T15:10:32.453" v="1576"/>
          <ac:spMkLst>
            <pc:docMk/>
            <pc:sldMk cId="0" sldId="265"/>
            <ac:spMk id="169" creationId="{FAAFD791-9AA7-4B25-8E8E-6DD1EB5A9912}"/>
          </ac:spMkLst>
        </pc:spChg>
        <pc:spChg chg="mod">
          <ac:chgData name="Raquel Encinas" userId="a3e41fcd-6e3c-4c0b-aebb-42484b99fa60" providerId="ADAL" clId="{2EB6072B-86D7-452F-A640-587F0A305A58}" dt="2021-10-19T15:10:32.453" v="1576"/>
          <ac:spMkLst>
            <pc:docMk/>
            <pc:sldMk cId="0" sldId="265"/>
            <ac:spMk id="170" creationId="{1017B9C6-15AE-40F4-B4A0-E9322E9A266F}"/>
          </ac:spMkLst>
        </pc:spChg>
        <pc:spChg chg="mod">
          <ac:chgData name="Raquel Encinas" userId="a3e41fcd-6e3c-4c0b-aebb-42484b99fa60" providerId="ADAL" clId="{2EB6072B-86D7-452F-A640-587F0A305A58}" dt="2021-10-19T15:10:32.453" v="1576"/>
          <ac:spMkLst>
            <pc:docMk/>
            <pc:sldMk cId="0" sldId="265"/>
            <ac:spMk id="171" creationId="{26D352F0-0261-4B2D-8901-8109B52A3F71}"/>
          </ac:spMkLst>
        </pc:spChg>
        <pc:spChg chg="mod">
          <ac:chgData name="Raquel Encinas" userId="a3e41fcd-6e3c-4c0b-aebb-42484b99fa60" providerId="ADAL" clId="{2EB6072B-86D7-452F-A640-587F0A305A58}" dt="2021-10-19T15:10:32.453" v="1576"/>
          <ac:spMkLst>
            <pc:docMk/>
            <pc:sldMk cId="0" sldId="265"/>
            <ac:spMk id="172" creationId="{4641839E-81C6-4ECE-A65C-E196E30E8CB6}"/>
          </ac:spMkLst>
        </pc:spChg>
        <pc:spChg chg="mod">
          <ac:chgData name="Raquel Encinas" userId="a3e41fcd-6e3c-4c0b-aebb-42484b99fa60" providerId="ADAL" clId="{2EB6072B-86D7-452F-A640-587F0A305A58}" dt="2021-10-19T15:10:32.453" v="1576"/>
          <ac:spMkLst>
            <pc:docMk/>
            <pc:sldMk cId="0" sldId="265"/>
            <ac:spMk id="173" creationId="{4DA2A794-CBAC-4356-8541-16C972EE6813}"/>
          </ac:spMkLst>
        </pc:spChg>
        <pc:spChg chg="mod">
          <ac:chgData name="Raquel Encinas" userId="a3e41fcd-6e3c-4c0b-aebb-42484b99fa60" providerId="ADAL" clId="{2EB6072B-86D7-452F-A640-587F0A305A58}" dt="2021-10-19T15:10:32.453" v="1576"/>
          <ac:spMkLst>
            <pc:docMk/>
            <pc:sldMk cId="0" sldId="265"/>
            <ac:spMk id="174" creationId="{A88DAEB7-B136-45C3-9BC1-653D656902D6}"/>
          </ac:spMkLst>
        </pc:spChg>
        <pc:spChg chg="mod">
          <ac:chgData name="Raquel Encinas" userId="a3e41fcd-6e3c-4c0b-aebb-42484b99fa60" providerId="ADAL" clId="{2EB6072B-86D7-452F-A640-587F0A305A58}" dt="2021-10-19T15:10:32.453" v="1576"/>
          <ac:spMkLst>
            <pc:docMk/>
            <pc:sldMk cId="0" sldId="265"/>
            <ac:spMk id="175" creationId="{D9AFDF1B-398B-48BF-B95F-2E608D522A87}"/>
          </ac:spMkLst>
        </pc:spChg>
        <pc:spChg chg="mod">
          <ac:chgData name="Raquel Encinas" userId="a3e41fcd-6e3c-4c0b-aebb-42484b99fa60" providerId="ADAL" clId="{2EB6072B-86D7-452F-A640-587F0A305A58}" dt="2021-10-19T15:10:32.453" v="1576"/>
          <ac:spMkLst>
            <pc:docMk/>
            <pc:sldMk cId="0" sldId="265"/>
            <ac:spMk id="176" creationId="{4E02A0DA-00D6-458F-A59C-02A4C24B6310}"/>
          </ac:spMkLst>
        </pc:spChg>
        <pc:spChg chg="mod">
          <ac:chgData name="Raquel Encinas" userId="a3e41fcd-6e3c-4c0b-aebb-42484b99fa60" providerId="ADAL" clId="{2EB6072B-86D7-452F-A640-587F0A305A58}" dt="2021-10-19T15:10:32.453" v="1576"/>
          <ac:spMkLst>
            <pc:docMk/>
            <pc:sldMk cId="0" sldId="265"/>
            <ac:spMk id="177" creationId="{F16C1D69-3AF7-437F-A8B1-CA4B4EE80458}"/>
          </ac:spMkLst>
        </pc:spChg>
        <pc:spChg chg="mod">
          <ac:chgData name="Raquel Encinas" userId="a3e41fcd-6e3c-4c0b-aebb-42484b99fa60" providerId="ADAL" clId="{2EB6072B-86D7-452F-A640-587F0A305A58}" dt="2021-10-19T15:10:32.453" v="1576"/>
          <ac:spMkLst>
            <pc:docMk/>
            <pc:sldMk cId="0" sldId="265"/>
            <ac:spMk id="178" creationId="{72C276D1-C409-449D-9EAD-30E5EDEB833C}"/>
          </ac:spMkLst>
        </pc:spChg>
        <pc:spChg chg="mod">
          <ac:chgData name="Raquel Encinas" userId="a3e41fcd-6e3c-4c0b-aebb-42484b99fa60" providerId="ADAL" clId="{2EB6072B-86D7-452F-A640-587F0A305A58}" dt="2021-10-19T15:10:32.453" v="1576"/>
          <ac:spMkLst>
            <pc:docMk/>
            <pc:sldMk cId="0" sldId="265"/>
            <ac:spMk id="179" creationId="{E90E493F-7908-4C31-8FC3-7E372EA831E1}"/>
          </ac:spMkLst>
        </pc:spChg>
        <pc:spChg chg="mod">
          <ac:chgData name="Raquel Encinas" userId="a3e41fcd-6e3c-4c0b-aebb-42484b99fa60" providerId="ADAL" clId="{2EB6072B-86D7-452F-A640-587F0A305A58}" dt="2021-10-19T15:10:32.453" v="1576"/>
          <ac:spMkLst>
            <pc:docMk/>
            <pc:sldMk cId="0" sldId="265"/>
            <ac:spMk id="180" creationId="{CAD60435-3E85-4274-9F1A-1FFA29B10885}"/>
          </ac:spMkLst>
        </pc:spChg>
        <pc:spChg chg="mod">
          <ac:chgData name="Raquel Encinas" userId="a3e41fcd-6e3c-4c0b-aebb-42484b99fa60" providerId="ADAL" clId="{2EB6072B-86D7-452F-A640-587F0A305A58}" dt="2021-10-19T15:10:32.453" v="1576"/>
          <ac:spMkLst>
            <pc:docMk/>
            <pc:sldMk cId="0" sldId="265"/>
            <ac:spMk id="181" creationId="{D37AC241-C651-433F-863C-B640810B0E6B}"/>
          </ac:spMkLst>
        </pc:spChg>
        <pc:spChg chg="mod">
          <ac:chgData name="Raquel Encinas" userId="a3e41fcd-6e3c-4c0b-aebb-42484b99fa60" providerId="ADAL" clId="{2EB6072B-86D7-452F-A640-587F0A305A58}" dt="2021-10-19T15:10:32.453" v="1576"/>
          <ac:spMkLst>
            <pc:docMk/>
            <pc:sldMk cId="0" sldId="265"/>
            <ac:spMk id="182" creationId="{E69327A6-8392-4FE4-896A-A18A10608D0C}"/>
          </ac:spMkLst>
        </pc:spChg>
        <pc:spChg chg="mod">
          <ac:chgData name="Raquel Encinas" userId="a3e41fcd-6e3c-4c0b-aebb-42484b99fa60" providerId="ADAL" clId="{2EB6072B-86D7-452F-A640-587F0A305A58}" dt="2021-10-19T15:10:32.453" v="1576"/>
          <ac:spMkLst>
            <pc:docMk/>
            <pc:sldMk cId="0" sldId="265"/>
            <ac:spMk id="183" creationId="{D5D136EB-2B46-4D7F-932F-AB5943312557}"/>
          </ac:spMkLst>
        </pc:spChg>
        <pc:spChg chg="mod">
          <ac:chgData name="Raquel Encinas" userId="a3e41fcd-6e3c-4c0b-aebb-42484b99fa60" providerId="ADAL" clId="{2EB6072B-86D7-452F-A640-587F0A305A58}" dt="2021-10-19T15:10:32.453" v="1576"/>
          <ac:spMkLst>
            <pc:docMk/>
            <pc:sldMk cId="0" sldId="265"/>
            <ac:spMk id="184" creationId="{F41B1F34-1084-490E-9F72-08C309A39B57}"/>
          </ac:spMkLst>
        </pc:spChg>
        <pc:spChg chg="mod">
          <ac:chgData name="Raquel Encinas" userId="a3e41fcd-6e3c-4c0b-aebb-42484b99fa60" providerId="ADAL" clId="{2EB6072B-86D7-452F-A640-587F0A305A58}" dt="2021-10-20T07:50:16.203" v="2635" actId="1076"/>
          <ac:spMkLst>
            <pc:docMk/>
            <pc:sldMk cId="0" sldId="265"/>
            <ac:spMk id="188" creationId="{83CB1DB9-6615-4843-A248-D30ECB401636}"/>
          </ac:spMkLst>
        </pc:spChg>
        <pc:spChg chg="mod">
          <ac:chgData name="Raquel Encinas" userId="a3e41fcd-6e3c-4c0b-aebb-42484b99fa60" providerId="ADAL" clId="{2EB6072B-86D7-452F-A640-587F0A305A58}" dt="2021-10-19T15:10:32.453" v="1576"/>
          <ac:spMkLst>
            <pc:docMk/>
            <pc:sldMk cId="0" sldId="265"/>
            <ac:spMk id="189" creationId="{D4B16CB4-D9EF-48B2-9F74-831A1E5A6A17}"/>
          </ac:spMkLst>
        </pc:spChg>
        <pc:spChg chg="add mod ord">
          <ac:chgData name="Raquel Encinas" userId="a3e41fcd-6e3c-4c0b-aebb-42484b99fa60" providerId="ADAL" clId="{2EB6072B-86D7-452F-A640-587F0A305A58}" dt="2021-10-20T07:48:37.612" v="2615" actId="164"/>
          <ac:spMkLst>
            <pc:docMk/>
            <pc:sldMk cId="0" sldId="265"/>
            <ac:spMk id="190" creationId="{E5C08BD4-D915-43A8-906A-0D8E114A3277}"/>
          </ac:spMkLst>
        </pc:spChg>
        <pc:spChg chg="add mod ord">
          <ac:chgData name="Raquel Encinas" userId="a3e41fcd-6e3c-4c0b-aebb-42484b99fa60" providerId="ADAL" clId="{2EB6072B-86D7-452F-A640-587F0A305A58}" dt="2021-10-20T07:48:46.766" v="2617" actId="164"/>
          <ac:spMkLst>
            <pc:docMk/>
            <pc:sldMk cId="0" sldId="265"/>
            <ac:spMk id="191" creationId="{66DC2522-896B-4A29-B43C-ED840F758AA1}"/>
          </ac:spMkLst>
        </pc:spChg>
        <pc:spChg chg="mod">
          <ac:chgData name="Raquel Encinas" userId="a3e41fcd-6e3c-4c0b-aebb-42484b99fa60" providerId="ADAL" clId="{2EB6072B-86D7-452F-A640-587F0A305A58}" dt="2021-10-20T07:50:49.609" v="2641" actId="1076"/>
          <ac:spMkLst>
            <pc:docMk/>
            <pc:sldMk cId="0" sldId="265"/>
            <ac:spMk id="193" creationId="{929BF061-DCA1-4D2D-9A66-B702490D85D8}"/>
          </ac:spMkLst>
        </pc:spChg>
        <pc:spChg chg="mod">
          <ac:chgData name="Raquel Encinas" userId="a3e41fcd-6e3c-4c0b-aebb-42484b99fa60" providerId="ADAL" clId="{2EB6072B-86D7-452F-A640-587F0A305A58}" dt="2021-10-20T07:50:49.609" v="2641" actId="1076"/>
          <ac:spMkLst>
            <pc:docMk/>
            <pc:sldMk cId="0" sldId="265"/>
            <ac:spMk id="194" creationId="{035A8247-C49B-4115-864A-4791F0EA1154}"/>
          </ac:spMkLst>
        </pc:spChg>
        <pc:spChg chg="mod">
          <ac:chgData name="Raquel Encinas" userId="a3e41fcd-6e3c-4c0b-aebb-42484b99fa60" providerId="ADAL" clId="{2EB6072B-86D7-452F-A640-587F0A305A58}" dt="2021-10-20T07:50:49.609" v="2641" actId="1076"/>
          <ac:spMkLst>
            <pc:docMk/>
            <pc:sldMk cId="0" sldId="265"/>
            <ac:spMk id="195" creationId="{2893C7F7-2F85-40B7-9A5F-F1015D2ED421}"/>
          </ac:spMkLst>
        </pc:spChg>
        <pc:spChg chg="mod">
          <ac:chgData name="Raquel Encinas" userId="a3e41fcd-6e3c-4c0b-aebb-42484b99fa60" providerId="ADAL" clId="{2EB6072B-86D7-452F-A640-587F0A305A58}" dt="2021-10-20T07:50:49.609" v="2641" actId="1076"/>
          <ac:spMkLst>
            <pc:docMk/>
            <pc:sldMk cId="0" sldId="265"/>
            <ac:spMk id="196" creationId="{99A13735-4CE4-4987-8CB8-D874EB176FC2}"/>
          </ac:spMkLst>
        </pc:spChg>
        <pc:spChg chg="mod">
          <ac:chgData name="Raquel Encinas" userId="a3e41fcd-6e3c-4c0b-aebb-42484b99fa60" providerId="ADAL" clId="{2EB6072B-86D7-452F-A640-587F0A305A58}" dt="2021-10-20T07:50:49.609" v="2641" actId="1076"/>
          <ac:spMkLst>
            <pc:docMk/>
            <pc:sldMk cId="0" sldId="265"/>
            <ac:spMk id="197" creationId="{95E8FD57-1856-4E81-A59E-615BFFF297D9}"/>
          </ac:spMkLst>
        </pc:spChg>
        <pc:spChg chg="mod">
          <ac:chgData name="Raquel Encinas" userId="a3e41fcd-6e3c-4c0b-aebb-42484b99fa60" providerId="ADAL" clId="{2EB6072B-86D7-452F-A640-587F0A305A58}" dt="2021-10-20T07:50:49.609" v="2641" actId="1076"/>
          <ac:spMkLst>
            <pc:docMk/>
            <pc:sldMk cId="0" sldId="265"/>
            <ac:spMk id="198" creationId="{58A6716A-A65B-4146-BD79-37BF536C3452}"/>
          </ac:spMkLst>
        </pc:spChg>
        <pc:spChg chg="mod">
          <ac:chgData name="Raquel Encinas" userId="a3e41fcd-6e3c-4c0b-aebb-42484b99fa60" providerId="ADAL" clId="{2EB6072B-86D7-452F-A640-587F0A305A58}" dt="2021-10-20T07:50:49.609" v="2641" actId="1076"/>
          <ac:spMkLst>
            <pc:docMk/>
            <pc:sldMk cId="0" sldId="265"/>
            <ac:spMk id="199" creationId="{2A0C28B3-CDB7-4B33-AA61-177B61AB7D8E}"/>
          </ac:spMkLst>
        </pc:spChg>
        <pc:spChg chg="mod">
          <ac:chgData name="Raquel Encinas" userId="a3e41fcd-6e3c-4c0b-aebb-42484b99fa60" providerId="ADAL" clId="{2EB6072B-86D7-452F-A640-587F0A305A58}" dt="2021-10-20T07:50:49.609" v="2641" actId="1076"/>
          <ac:spMkLst>
            <pc:docMk/>
            <pc:sldMk cId="0" sldId="265"/>
            <ac:spMk id="200" creationId="{53CE63C4-E576-4C16-A7C8-40888CB6FBBE}"/>
          </ac:spMkLst>
        </pc:spChg>
        <pc:spChg chg="mod">
          <ac:chgData name="Raquel Encinas" userId="a3e41fcd-6e3c-4c0b-aebb-42484b99fa60" providerId="ADAL" clId="{2EB6072B-86D7-452F-A640-587F0A305A58}" dt="2021-10-20T07:50:49.609" v="2641" actId="1076"/>
          <ac:spMkLst>
            <pc:docMk/>
            <pc:sldMk cId="0" sldId="265"/>
            <ac:spMk id="201" creationId="{EDE55530-DDA1-46DC-8563-A0E5B7286E4A}"/>
          </ac:spMkLst>
        </pc:spChg>
        <pc:spChg chg="mod">
          <ac:chgData name="Raquel Encinas" userId="a3e41fcd-6e3c-4c0b-aebb-42484b99fa60" providerId="ADAL" clId="{2EB6072B-86D7-452F-A640-587F0A305A58}" dt="2021-10-20T07:50:49.609" v="2641" actId="1076"/>
          <ac:spMkLst>
            <pc:docMk/>
            <pc:sldMk cId="0" sldId="265"/>
            <ac:spMk id="202" creationId="{0AA06E2B-C1F6-4616-A0FB-5F40BD67D587}"/>
          </ac:spMkLst>
        </pc:spChg>
        <pc:spChg chg="mod">
          <ac:chgData name="Raquel Encinas" userId="a3e41fcd-6e3c-4c0b-aebb-42484b99fa60" providerId="ADAL" clId="{2EB6072B-86D7-452F-A640-587F0A305A58}" dt="2021-10-20T07:50:49.609" v="2641" actId="1076"/>
          <ac:spMkLst>
            <pc:docMk/>
            <pc:sldMk cId="0" sldId="265"/>
            <ac:spMk id="203" creationId="{B0A3DC78-DD82-4D0A-95A4-0D6D2D5E2F76}"/>
          </ac:spMkLst>
        </pc:spChg>
        <pc:spChg chg="mod">
          <ac:chgData name="Raquel Encinas" userId="a3e41fcd-6e3c-4c0b-aebb-42484b99fa60" providerId="ADAL" clId="{2EB6072B-86D7-452F-A640-587F0A305A58}" dt="2021-10-20T07:50:49.609" v="2641" actId="1076"/>
          <ac:spMkLst>
            <pc:docMk/>
            <pc:sldMk cId="0" sldId="265"/>
            <ac:spMk id="204" creationId="{95D94C59-D478-4DF9-B8EA-AFB471EC62C6}"/>
          </ac:spMkLst>
        </pc:spChg>
        <pc:spChg chg="mod">
          <ac:chgData name="Raquel Encinas" userId="a3e41fcd-6e3c-4c0b-aebb-42484b99fa60" providerId="ADAL" clId="{2EB6072B-86D7-452F-A640-587F0A305A58}" dt="2021-10-20T07:50:49.609" v="2641" actId="1076"/>
          <ac:spMkLst>
            <pc:docMk/>
            <pc:sldMk cId="0" sldId="265"/>
            <ac:spMk id="205" creationId="{17723D30-F437-4002-BC63-35B58E9F8FA9}"/>
          </ac:spMkLst>
        </pc:spChg>
        <pc:spChg chg="mod">
          <ac:chgData name="Raquel Encinas" userId="a3e41fcd-6e3c-4c0b-aebb-42484b99fa60" providerId="ADAL" clId="{2EB6072B-86D7-452F-A640-587F0A305A58}" dt="2021-10-20T07:50:49.609" v="2641" actId="1076"/>
          <ac:spMkLst>
            <pc:docMk/>
            <pc:sldMk cId="0" sldId="265"/>
            <ac:spMk id="206" creationId="{4DBC2BEA-ECD5-4D1B-A16E-02D2F39FEF05}"/>
          </ac:spMkLst>
        </pc:spChg>
        <pc:spChg chg="mod">
          <ac:chgData name="Raquel Encinas" userId="a3e41fcd-6e3c-4c0b-aebb-42484b99fa60" providerId="ADAL" clId="{2EB6072B-86D7-452F-A640-587F0A305A58}" dt="2021-10-20T07:50:49.609" v="2641" actId="1076"/>
          <ac:spMkLst>
            <pc:docMk/>
            <pc:sldMk cId="0" sldId="265"/>
            <ac:spMk id="207" creationId="{C4608B4D-A2F0-4D2B-A593-0BF767C7EBEF}"/>
          </ac:spMkLst>
        </pc:spChg>
        <pc:spChg chg="mod">
          <ac:chgData name="Raquel Encinas" userId="a3e41fcd-6e3c-4c0b-aebb-42484b99fa60" providerId="ADAL" clId="{2EB6072B-86D7-452F-A640-587F0A305A58}" dt="2021-10-20T07:50:49.609" v="2641" actId="1076"/>
          <ac:spMkLst>
            <pc:docMk/>
            <pc:sldMk cId="0" sldId="265"/>
            <ac:spMk id="208" creationId="{F3A7AE01-86CA-481D-895D-1F482033393E}"/>
          </ac:spMkLst>
        </pc:spChg>
        <pc:spChg chg="mod">
          <ac:chgData name="Raquel Encinas" userId="a3e41fcd-6e3c-4c0b-aebb-42484b99fa60" providerId="ADAL" clId="{2EB6072B-86D7-452F-A640-587F0A305A58}" dt="2021-10-20T07:50:49.609" v="2641" actId="1076"/>
          <ac:spMkLst>
            <pc:docMk/>
            <pc:sldMk cId="0" sldId="265"/>
            <ac:spMk id="209" creationId="{81DB69B6-49CE-449D-83B1-B2F4345E64F0}"/>
          </ac:spMkLst>
        </pc:spChg>
        <pc:spChg chg="mod">
          <ac:chgData name="Raquel Encinas" userId="a3e41fcd-6e3c-4c0b-aebb-42484b99fa60" providerId="ADAL" clId="{2EB6072B-86D7-452F-A640-587F0A305A58}" dt="2021-10-20T07:50:49.609" v="2641" actId="1076"/>
          <ac:spMkLst>
            <pc:docMk/>
            <pc:sldMk cId="0" sldId="265"/>
            <ac:spMk id="210" creationId="{8661E6AD-BC6C-4F37-9606-062BCBDB9BC1}"/>
          </ac:spMkLst>
        </pc:spChg>
        <pc:spChg chg="mod">
          <ac:chgData name="Raquel Encinas" userId="a3e41fcd-6e3c-4c0b-aebb-42484b99fa60" providerId="ADAL" clId="{2EB6072B-86D7-452F-A640-587F0A305A58}" dt="2021-10-20T07:50:49.609" v="2641" actId="1076"/>
          <ac:spMkLst>
            <pc:docMk/>
            <pc:sldMk cId="0" sldId="265"/>
            <ac:spMk id="211" creationId="{466FBD4D-1A33-45B1-9479-B135736EB713}"/>
          </ac:spMkLst>
        </pc:spChg>
        <pc:spChg chg="mod">
          <ac:chgData name="Raquel Encinas" userId="a3e41fcd-6e3c-4c0b-aebb-42484b99fa60" providerId="ADAL" clId="{2EB6072B-86D7-452F-A640-587F0A305A58}" dt="2021-10-20T07:50:49.609" v="2641" actId="1076"/>
          <ac:spMkLst>
            <pc:docMk/>
            <pc:sldMk cId="0" sldId="265"/>
            <ac:spMk id="212" creationId="{BA7AE859-0BD0-47F7-97F0-ABB825238A44}"/>
          </ac:spMkLst>
        </pc:spChg>
        <pc:spChg chg="mod">
          <ac:chgData name="Raquel Encinas" userId="a3e41fcd-6e3c-4c0b-aebb-42484b99fa60" providerId="ADAL" clId="{2EB6072B-86D7-452F-A640-587F0A305A58}" dt="2021-10-20T07:50:49.609" v="2641" actId="1076"/>
          <ac:spMkLst>
            <pc:docMk/>
            <pc:sldMk cId="0" sldId="265"/>
            <ac:spMk id="213" creationId="{86D94F61-1BC8-4664-B60E-816C348D3946}"/>
          </ac:spMkLst>
        </pc:spChg>
        <pc:spChg chg="mod">
          <ac:chgData name="Raquel Encinas" userId="a3e41fcd-6e3c-4c0b-aebb-42484b99fa60" providerId="ADAL" clId="{2EB6072B-86D7-452F-A640-587F0A305A58}" dt="2021-10-20T07:50:49.609" v="2641" actId="1076"/>
          <ac:spMkLst>
            <pc:docMk/>
            <pc:sldMk cId="0" sldId="265"/>
            <ac:spMk id="214" creationId="{FBE7932C-55D6-453D-A9FA-3E4C1D252798}"/>
          </ac:spMkLst>
        </pc:spChg>
        <pc:spChg chg="mod">
          <ac:chgData name="Raquel Encinas" userId="a3e41fcd-6e3c-4c0b-aebb-42484b99fa60" providerId="ADAL" clId="{2EB6072B-86D7-452F-A640-587F0A305A58}" dt="2021-10-20T07:50:49.609" v="2641" actId="1076"/>
          <ac:spMkLst>
            <pc:docMk/>
            <pc:sldMk cId="0" sldId="265"/>
            <ac:spMk id="215" creationId="{7443080B-5271-4397-9FCB-044D0F603F70}"/>
          </ac:spMkLst>
        </pc:spChg>
        <pc:spChg chg="mod">
          <ac:chgData name="Raquel Encinas" userId="a3e41fcd-6e3c-4c0b-aebb-42484b99fa60" providerId="ADAL" clId="{2EB6072B-86D7-452F-A640-587F0A305A58}" dt="2021-10-20T07:50:49.609" v="2641" actId="1076"/>
          <ac:spMkLst>
            <pc:docMk/>
            <pc:sldMk cId="0" sldId="265"/>
            <ac:spMk id="216" creationId="{C0ECCD78-F2AC-44B9-AAED-5CFAAE3BA143}"/>
          </ac:spMkLst>
        </pc:spChg>
        <pc:spChg chg="mod">
          <ac:chgData name="Raquel Encinas" userId="a3e41fcd-6e3c-4c0b-aebb-42484b99fa60" providerId="ADAL" clId="{2EB6072B-86D7-452F-A640-587F0A305A58}" dt="2021-10-20T07:50:49.609" v="2641" actId="1076"/>
          <ac:spMkLst>
            <pc:docMk/>
            <pc:sldMk cId="0" sldId="265"/>
            <ac:spMk id="217" creationId="{EDD1D58D-5A77-4B9E-B4C2-2E70CB1B699A}"/>
          </ac:spMkLst>
        </pc:spChg>
        <pc:spChg chg="mod">
          <ac:chgData name="Raquel Encinas" userId="a3e41fcd-6e3c-4c0b-aebb-42484b99fa60" providerId="ADAL" clId="{2EB6072B-86D7-452F-A640-587F0A305A58}" dt="2021-10-20T07:50:49.609" v="2641" actId="1076"/>
          <ac:spMkLst>
            <pc:docMk/>
            <pc:sldMk cId="0" sldId="265"/>
            <ac:spMk id="218" creationId="{23F030BB-A82C-43BE-93B4-4360C89C2B3B}"/>
          </ac:spMkLst>
        </pc:spChg>
        <pc:spChg chg="mod">
          <ac:chgData name="Raquel Encinas" userId="a3e41fcd-6e3c-4c0b-aebb-42484b99fa60" providerId="ADAL" clId="{2EB6072B-86D7-452F-A640-587F0A305A58}" dt="2021-10-20T07:50:49.609" v="2641" actId="1076"/>
          <ac:spMkLst>
            <pc:docMk/>
            <pc:sldMk cId="0" sldId="265"/>
            <ac:spMk id="219" creationId="{3524D05E-CBA3-4DCF-AD05-0AE2B0944482}"/>
          </ac:spMkLst>
        </pc:spChg>
        <pc:spChg chg="mod">
          <ac:chgData name="Raquel Encinas" userId="a3e41fcd-6e3c-4c0b-aebb-42484b99fa60" providerId="ADAL" clId="{2EB6072B-86D7-452F-A640-587F0A305A58}" dt="2021-10-20T07:50:49.609" v="2641" actId="1076"/>
          <ac:spMkLst>
            <pc:docMk/>
            <pc:sldMk cId="0" sldId="265"/>
            <ac:spMk id="220" creationId="{2346DE5D-9147-40D0-BDF9-EB550CC66289}"/>
          </ac:spMkLst>
        </pc:spChg>
        <pc:spChg chg="mod">
          <ac:chgData name="Raquel Encinas" userId="a3e41fcd-6e3c-4c0b-aebb-42484b99fa60" providerId="ADAL" clId="{2EB6072B-86D7-452F-A640-587F0A305A58}" dt="2021-10-20T07:50:49.609" v="2641" actId="1076"/>
          <ac:spMkLst>
            <pc:docMk/>
            <pc:sldMk cId="0" sldId="265"/>
            <ac:spMk id="221" creationId="{629C6391-7410-4CC6-9DEA-BBD01F09287E}"/>
          </ac:spMkLst>
        </pc:spChg>
        <pc:spChg chg="mod">
          <ac:chgData name="Raquel Encinas" userId="a3e41fcd-6e3c-4c0b-aebb-42484b99fa60" providerId="ADAL" clId="{2EB6072B-86D7-452F-A640-587F0A305A58}" dt="2021-10-20T07:50:49.609" v="2641" actId="1076"/>
          <ac:spMkLst>
            <pc:docMk/>
            <pc:sldMk cId="0" sldId="265"/>
            <ac:spMk id="222" creationId="{5CEA4DF5-2ED0-4715-81A0-1C479CAC7FF6}"/>
          </ac:spMkLst>
        </pc:spChg>
        <pc:spChg chg="mod">
          <ac:chgData name="Raquel Encinas" userId="a3e41fcd-6e3c-4c0b-aebb-42484b99fa60" providerId="ADAL" clId="{2EB6072B-86D7-452F-A640-587F0A305A58}" dt="2021-10-20T07:50:49.609" v="2641" actId="1076"/>
          <ac:spMkLst>
            <pc:docMk/>
            <pc:sldMk cId="0" sldId="265"/>
            <ac:spMk id="223" creationId="{81C7D27B-221B-44AE-84E1-6C72C3EEC65F}"/>
          </ac:spMkLst>
        </pc:spChg>
        <pc:spChg chg="mod">
          <ac:chgData name="Raquel Encinas" userId="a3e41fcd-6e3c-4c0b-aebb-42484b99fa60" providerId="ADAL" clId="{2EB6072B-86D7-452F-A640-587F0A305A58}" dt="2021-10-20T07:50:49.609" v="2641" actId="1076"/>
          <ac:spMkLst>
            <pc:docMk/>
            <pc:sldMk cId="0" sldId="265"/>
            <ac:spMk id="224" creationId="{3F3DC2ED-587C-4019-8D57-969996028C6C}"/>
          </ac:spMkLst>
        </pc:spChg>
        <pc:spChg chg="mod">
          <ac:chgData name="Raquel Encinas" userId="a3e41fcd-6e3c-4c0b-aebb-42484b99fa60" providerId="ADAL" clId="{2EB6072B-86D7-452F-A640-587F0A305A58}" dt="2021-10-20T07:50:49.609" v="2641" actId="1076"/>
          <ac:spMkLst>
            <pc:docMk/>
            <pc:sldMk cId="0" sldId="265"/>
            <ac:spMk id="225" creationId="{879F4FAC-A8F4-4A1D-9873-2D91F51964B4}"/>
          </ac:spMkLst>
        </pc:spChg>
        <pc:spChg chg="mod">
          <ac:chgData name="Raquel Encinas" userId="a3e41fcd-6e3c-4c0b-aebb-42484b99fa60" providerId="ADAL" clId="{2EB6072B-86D7-452F-A640-587F0A305A58}" dt="2021-10-20T07:50:49.609" v="2641" actId="1076"/>
          <ac:spMkLst>
            <pc:docMk/>
            <pc:sldMk cId="0" sldId="265"/>
            <ac:spMk id="226" creationId="{F0E83731-8B35-4884-ACE5-5B5D41ED5AD7}"/>
          </ac:spMkLst>
        </pc:spChg>
        <pc:spChg chg="mod">
          <ac:chgData name="Raquel Encinas" userId="a3e41fcd-6e3c-4c0b-aebb-42484b99fa60" providerId="ADAL" clId="{2EB6072B-86D7-452F-A640-587F0A305A58}" dt="2021-10-20T07:50:49.609" v="2641" actId="1076"/>
          <ac:spMkLst>
            <pc:docMk/>
            <pc:sldMk cId="0" sldId="265"/>
            <ac:spMk id="227" creationId="{B6777B18-B4B9-4E10-8828-2D328FB673ED}"/>
          </ac:spMkLst>
        </pc:spChg>
        <pc:spChg chg="mod">
          <ac:chgData name="Raquel Encinas" userId="a3e41fcd-6e3c-4c0b-aebb-42484b99fa60" providerId="ADAL" clId="{2EB6072B-86D7-452F-A640-587F0A305A58}" dt="2021-10-20T07:50:49.609" v="2641" actId="1076"/>
          <ac:spMkLst>
            <pc:docMk/>
            <pc:sldMk cId="0" sldId="265"/>
            <ac:spMk id="228" creationId="{04BF473D-B40C-45D5-B208-A9A5EE807915}"/>
          </ac:spMkLst>
        </pc:spChg>
        <pc:spChg chg="mod">
          <ac:chgData name="Raquel Encinas" userId="a3e41fcd-6e3c-4c0b-aebb-42484b99fa60" providerId="ADAL" clId="{2EB6072B-86D7-452F-A640-587F0A305A58}" dt="2021-10-20T07:50:49.609" v="2641" actId="1076"/>
          <ac:spMkLst>
            <pc:docMk/>
            <pc:sldMk cId="0" sldId="265"/>
            <ac:spMk id="229" creationId="{520D6652-BCCB-4113-98B2-38BAA2351E40}"/>
          </ac:spMkLst>
        </pc:spChg>
        <pc:spChg chg="mod">
          <ac:chgData name="Raquel Encinas" userId="a3e41fcd-6e3c-4c0b-aebb-42484b99fa60" providerId="ADAL" clId="{2EB6072B-86D7-452F-A640-587F0A305A58}" dt="2021-10-20T07:50:49.609" v="2641" actId="1076"/>
          <ac:spMkLst>
            <pc:docMk/>
            <pc:sldMk cId="0" sldId="265"/>
            <ac:spMk id="230" creationId="{38767C08-F6C6-4BB0-991C-2C1192CE23A6}"/>
          </ac:spMkLst>
        </pc:spChg>
        <pc:spChg chg="mod">
          <ac:chgData name="Raquel Encinas" userId="a3e41fcd-6e3c-4c0b-aebb-42484b99fa60" providerId="ADAL" clId="{2EB6072B-86D7-452F-A640-587F0A305A58}" dt="2021-10-20T07:50:49.609" v="2641" actId="1076"/>
          <ac:spMkLst>
            <pc:docMk/>
            <pc:sldMk cId="0" sldId="265"/>
            <ac:spMk id="231" creationId="{079D4BC2-7741-43BC-9E6F-002C7BE20E13}"/>
          </ac:spMkLst>
        </pc:spChg>
        <pc:spChg chg="mod">
          <ac:chgData name="Raquel Encinas" userId="a3e41fcd-6e3c-4c0b-aebb-42484b99fa60" providerId="ADAL" clId="{2EB6072B-86D7-452F-A640-587F0A305A58}" dt="2021-10-20T07:50:49.609" v="2641" actId="1076"/>
          <ac:spMkLst>
            <pc:docMk/>
            <pc:sldMk cId="0" sldId="265"/>
            <ac:spMk id="232" creationId="{88E5040C-4CDE-4534-A8BC-831F2EBFC31F}"/>
          </ac:spMkLst>
        </pc:spChg>
        <pc:spChg chg="mod">
          <ac:chgData name="Raquel Encinas" userId="a3e41fcd-6e3c-4c0b-aebb-42484b99fa60" providerId="ADAL" clId="{2EB6072B-86D7-452F-A640-587F0A305A58}" dt="2021-10-20T07:50:49.609" v="2641" actId="1076"/>
          <ac:spMkLst>
            <pc:docMk/>
            <pc:sldMk cId="0" sldId="265"/>
            <ac:spMk id="233" creationId="{ACFCBBCF-F036-4E1B-B9BE-41F301DFF8BD}"/>
          </ac:spMkLst>
        </pc:spChg>
        <pc:spChg chg="mod">
          <ac:chgData name="Raquel Encinas" userId="a3e41fcd-6e3c-4c0b-aebb-42484b99fa60" providerId="ADAL" clId="{2EB6072B-86D7-452F-A640-587F0A305A58}" dt="2021-10-20T07:50:49.609" v="2641" actId="1076"/>
          <ac:spMkLst>
            <pc:docMk/>
            <pc:sldMk cId="0" sldId="265"/>
            <ac:spMk id="234" creationId="{C9C1E1D6-835D-433F-A865-6A8F3E4B601F}"/>
          </ac:spMkLst>
        </pc:spChg>
        <pc:spChg chg="mod">
          <ac:chgData name="Raquel Encinas" userId="a3e41fcd-6e3c-4c0b-aebb-42484b99fa60" providerId="ADAL" clId="{2EB6072B-86D7-452F-A640-587F0A305A58}" dt="2021-10-20T07:50:49.609" v="2641" actId="1076"/>
          <ac:spMkLst>
            <pc:docMk/>
            <pc:sldMk cId="0" sldId="265"/>
            <ac:spMk id="235" creationId="{A75E4253-373E-4BF6-9C99-84730FFFD409}"/>
          </ac:spMkLst>
        </pc:spChg>
        <pc:spChg chg="mod">
          <ac:chgData name="Raquel Encinas" userId="a3e41fcd-6e3c-4c0b-aebb-42484b99fa60" providerId="ADAL" clId="{2EB6072B-86D7-452F-A640-587F0A305A58}" dt="2021-10-20T07:50:49.609" v="2641" actId="1076"/>
          <ac:spMkLst>
            <pc:docMk/>
            <pc:sldMk cId="0" sldId="265"/>
            <ac:spMk id="236" creationId="{C3592391-62D5-43AC-AC79-CA3B0867B04F}"/>
          </ac:spMkLst>
        </pc:spChg>
        <pc:spChg chg="mod">
          <ac:chgData name="Raquel Encinas" userId="a3e41fcd-6e3c-4c0b-aebb-42484b99fa60" providerId="ADAL" clId="{2EB6072B-86D7-452F-A640-587F0A305A58}" dt="2021-10-20T07:50:49.609" v="2641" actId="1076"/>
          <ac:spMkLst>
            <pc:docMk/>
            <pc:sldMk cId="0" sldId="265"/>
            <ac:spMk id="237" creationId="{3F217A9C-ADC7-41FE-9ECA-3242EF719B55}"/>
          </ac:spMkLst>
        </pc:spChg>
        <pc:spChg chg="mod">
          <ac:chgData name="Raquel Encinas" userId="a3e41fcd-6e3c-4c0b-aebb-42484b99fa60" providerId="ADAL" clId="{2EB6072B-86D7-452F-A640-587F0A305A58}" dt="2021-10-20T07:50:49.609" v="2641" actId="1076"/>
          <ac:spMkLst>
            <pc:docMk/>
            <pc:sldMk cId="0" sldId="265"/>
            <ac:spMk id="238" creationId="{6F79A323-FA28-4AFB-A63C-68BD213B1303}"/>
          </ac:spMkLst>
        </pc:spChg>
        <pc:spChg chg="mod">
          <ac:chgData name="Raquel Encinas" userId="a3e41fcd-6e3c-4c0b-aebb-42484b99fa60" providerId="ADAL" clId="{2EB6072B-86D7-452F-A640-587F0A305A58}" dt="2021-10-20T07:50:49.609" v="2641" actId="1076"/>
          <ac:spMkLst>
            <pc:docMk/>
            <pc:sldMk cId="0" sldId="265"/>
            <ac:spMk id="239" creationId="{12C2EEA9-CAF0-42F2-8751-86078A618DD9}"/>
          </ac:spMkLst>
        </pc:spChg>
        <pc:spChg chg="mod">
          <ac:chgData name="Raquel Encinas" userId="a3e41fcd-6e3c-4c0b-aebb-42484b99fa60" providerId="ADAL" clId="{2EB6072B-86D7-452F-A640-587F0A305A58}" dt="2021-10-20T07:50:49.609" v="2641" actId="1076"/>
          <ac:spMkLst>
            <pc:docMk/>
            <pc:sldMk cId="0" sldId="265"/>
            <ac:spMk id="240" creationId="{E7FD79B8-2D94-41E7-A6FF-6FE43A705D7F}"/>
          </ac:spMkLst>
        </pc:spChg>
        <pc:spChg chg="mod">
          <ac:chgData name="Raquel Encinas" userId="a3e41fcd-6e3c-4c0b-aebb-42484b99fa60" providerId="ADAL" clId="{2EB6072B-86D7-452F-A640-587F0A305A58}" dt="2021-10-20T07:50:49.609" v="2641" actId="1076"/>
          <ac:spMkLst>
            <pc:docMk/>
            <pc:sldMk cId="0" sldId="265"/>
            <ac:spMk id="241" creationId="{CD6F0F07-3883-4253-B254-292B0DC0B79E}"/>
          </ac:spMkLst>
        </pc:spChg>
        <pc:spChg chg="mod">
          <ac:chgData name="Raquel Encinas" userId="a3e41fcd-6e3c-4c0b-aebb-42484b99fa60" providerId="ADAL" clId="{2EB6072B-86D7-452F-A640-587F0A305A58}" dt="2021-10-20T07:50:49.609" v="2641" actId="1076"/>
          <ac:spMkLst>
            <pc:docMk/>
            <pc:sldMk cId="0" sldId="265"/>
            <ac:spMk id="242" creationId="{497437BA-1447-4FAF-9570-8ECFDA4740B5}"/>
          </ac:spMkLst>
        </pc:spChg>
        <pc:spChg chg="mod">
          <ac:chgData name="Raquel Encinas" userId="a3e41fcd-6e3c-4c0b-aebb-42484b99fa60" providerId="ADAL" clId="{2EB6072B-86D7-452F-A640-587F0A305A58}" dt="2021-10-20T07:50:49.609" v="2641" actId="1076"/>
          <ac:spMkLst>
            <pc:docMk/>
            <pc:sldMk cId="0" sldId="265"/>
            <ac:spMk id="243" creationId="{77767BA5-093E-4F87-A0C7-85D4D745B85B}"/>
          </ac:spMkLst>
        </pc:spChg>
        <pc:spChg chg="mod">
          <ac:chgData name="Raquel Encinas" userId="a3e41fcd-6e3c-4c0b-aebb-42484b99fa60" providerId="ADAL" clId="{2EB6072B-86D7-452F-A640-587F0A305A58}" dt="2021-10-20T07:50:49.609" v="2641" actId="1076"/>
          <ac:spMkLst>
            <pc:docMk/>
            <pc:sldMk cId="0" sldId="265"/>
            <ac:spMk id="244" creationId="{08C317B0-1C0A-4330-AB55-5421F7A944D9}"/>
          </ac:spMkLst>
        </pc:spChg>
        <pc:spChg chg="mod">
          <ac:chgData name="Raquel Encinas" userId="a3e41fcd-6e3c-4c0b-aebb-42484b99fa60" providerId="ADAL" clId="{2EB6072B-86D7-452F-A640-587F0A305A58}" dt="2021-10-20T07:50:49.609" v="2641" actId="1076"/>
          <ac:spMkLst>
            <pc:docMk/>
            <pc:sldMk cId="0" sldId="265"/>
            <ac:spMk id="245" creationId="{9F1EF0A2-DE99-4A30-861F-B0899AC53C14}"/>
          </ac:spMkLst>
        </pc:spChg>
        <pc:spChg chg="mod">
          <ac:chgData name="Raquel Encinas" userId="a3e41fcd-6e3c-4c0b-aebb-42484b99fa60" providerId="ADAL" clId="{2EB6072B-86D7-452F-A640-587F0A305A58}" dt="2021-10-20T07:50:49.609" v="2641" actId="1076"/>
          <ac:spMkLst>
            <pc:docMk/>
            <pc:sldMk cId="0" sldId="265"/>
            <ac:spMk id="246" creationId="{EAA37934-4143-4849-8B35-512225AA2702}"/>
          </ac:spMkLst>
        </pc:spChg>
        <pc:spChg chg="mod">
          <ac:chgData name="Raquel Encinas" userId="a3e41fcd-6e3c-4c0b-aebb-42484b99fa60" providerId="ADAL" clId="{2EB6072B-86D7-452F-A640-587F0A305A58}" dt="2021-10-20T07:50:49.609" v="2641" actId="1076"/>
          <ac:spMkLst>
            <pc:docMk/>
            <pc:sldMk cId="0" sldId="265"/>
            <ac:spMk id="247" creationId="{059B2E28-3163-4271-B1FB-3906A7C2E27F}"/>
          </ac:spMkLst>
        </pc:spChg>
        <pc:spChg chg="mod">
          <ac:chgData name="Raquel Encinas" userId="a3e41fcd-6e3c-4c0b-aebb-42484b99fa60" providerId="ADAL" clId="{2EB6072B-86D7-452F-A640-587F0A305A58}" dt="2021-10-20T07:50:49.609" v="2641" actId="1076"/>
          <ac:spMkLst>
            <pc:docMk/>
            <pc:sldMk cId="0" sldId="265"/>
            <ac:spMk id="248" creationId="{586E380D-A30A-48E1-856A-DC376EE9C102}"/>
          </ac:spMkLst>
        </pc:spChg>
        <pc:spChg chg="mod">
          <ac:chgData name="Raquel Encinas" userId="a3e41fcd-6e3c-4c0b-aebb-42484b99fa60" providerId="ADAL" clId="{2EB6072B-86D7-452F-A640-587F0A305A58}" dt="2021-10-20T07:50:49.609" v="2641" actId="1076"/>
          <ac:spMkLst>
            <pc:docMk/>
            <pc:sldMk cId="0" sldId="265"/>
            <ac:spMk id="249" creationId="{D9CE5062-5739-4ABB-8E65-3536BA87FBAE}"/>
          </ac:spMkLst>
        </pc:spChg>
        <pc:spChg chg="mod">
          <ac:chgData name="Raquel Encinas" userId="a3e41fcd-6e3c-4c0b-aebb-42484b99fa60" providerId="ADAL" clId="{2EB6072B-86D7-452F-A640-587F0A305A58}" dt="2021-10-20T07:50:49.609" v="2641" actId="1076"/>
          <ac:spMkLst>
            <pc:docMk/>
            <pc:sldMk cId="0" sldId="265"/>
            <ac:spMk id="250" creationId="{35EB6444-4014-4A18-9992-F5F5C659E90B}"/>
          </ac:spMkLst>
        </pc:spChg>
        <pc:spChg chg="mod">
          <ac:chgData name="Raquel Encinas" userId="a3e41fcd-6e3c-4c0b-aebb-42484b99fa60" providerId="ADAL" clId="{2EB6072B-86D7-452F-A640-587F0A305A58}" dt="2021-10-20T07:50:49.609" v="2641" actId="1076"/>
          <ac:spMkLst>
            <pc:docMk/>
            <pc:sldMk cId="0" sldId="265"/>
            <ac:spMk id="251" creationId="{B63A364E-E0E2-4FF0-82A5-A03DD1A00737}"/>
          </ac:spMkLst>
        </pc:spChg>
        <pc:spChg chg="mod">
          <ac:chgData name="Raquel Encinas" userId="a3e41fcd-6e3c-4c0b-aebb-42484b99fa60" providerId="ADAL" clId="{2EB6072B-86D7-452F-A640-587F0A305A58}" dt="2021-10-20T07:50:49.609" v="2641" actId="1076"/>
          <ac:spMkLst>
            <pc:docMk/>
            <pc:sldMk cId="0" sldId="265"/>
            <ac:spMk id="252" creationId="{D0C677B1-A106-4345-B2BC-ACE20C7CFDC0}"/>
          </ac:spMkLst>
        </pc:spChg>
        <pc:spChg chg="mod">
          <ac:chgData name="Raquel Encinas" userId="a3e41fcd-6e3c-4c0b-aebb-42484b99fa60" providerId="ADAL" clId="{2EB6072B-86D7-452F-A640-587F0A305A58}" dt="2021-10-20T07:50:49.609" v="2641" actId="1076"/>
          <ac:spMkLst>
            <pc:docMk/>
            <pc:sldMk cId="0" sldId="265"/>
            <ac:spMk id="253" creationId="{0E638A7A-0590-4403-AB2E-A97F51909660}"/>
          </ac:spMkLst>
        </pc:spChg>
        <pc:spChg chg="mod">
          <ac:chgData name="Raquel Encinas" userId="a3e41fcd-6e3c-4c0b-aebb-42484b99fa60" providerId="ADAL" clId="{2EB6072B-86D7-452F-A640-587F0A305A58}" dt="2021-10-20T07:50:49.609" v="2641" actId="1076"/>
          <ac:spMkLst>
            <pc:docMk/>
            <pc:sldMk cId="0" sldId="265"/>
            <ac:spMk id="254" creationId="{117B5676-7929-4CB4-89F1-C11DF5DB4C01}"/>
          </ac:spMkLst>
        </pc:spChg>
        <pc:spChg chg="mod">
          <ac:chgData name="Raquel Encinas" userId="a3e41fcd-6e3c-4c0b-aebb-42484b99fa60" providerId="ADAL" clId="{2EB6072B-86D7-452F-A640-587F0A305A58}" dt="2021-10-20T07:50:49.609" v="2641" actId="1076"/>
          <ac:spMkLst>
            <pc:docMk/>
            <pc:sldMk cId="0" sldId="265"/>
            <ac:spMk id="255" creationId="{AE5C62E6-D416-4A85-BEDA-6A36F6121D04}"/>
          </ac:spMkLst>
        </pc:spChg>
        <pc:spChg chg="mod">
          <ac:chgData name="Raquel Encinas" userId="a3e41fcd-6e3c-4c0b-aebb-42484b99fa60" providerId="ADAL" clId="{2EB6072B-86D7-452F-A640-587F0A305A58}" dt="2021-10-20T07:50:49.609" v="2641" actId="1076"/>
          <ac:spMkLst>
            <pc:docMk/>
            <pc:sldMk cId="0" sldId="265"/>
            <ac:spMk id="256" creationId="{2486E135-14D3-498F-B4A9-B6F1B48A09C3}"/>
          </ac:spMkLst>
        </pc:spChg>
        <pc:spChg chg="mod">
          <ac:chgData name="Raquel Encinas" userId="a3e41fcd-6e3c-4c0b-aebb-42484b99fa60" providerId="ADAL" clId="{2EB6072B-86D7-452F-A640-587F0A305A58}" dt="2021-10-20T07:50:49.609" v="2641" actId="1076"/>
          <ac:spMkLst>
            <pc:docMk/>
            <pc:sldMk cId="0" sldId="265"/>
            <ac:spMk id="257" creationId="{B9403010-FD43-4759-B291-38547FD55BF9}"/>
          </ac:spMkLst>
        </pc:spChg>
        <pc:spChg chg="mod">
          <ac:chgData name="Raquel Encinas" userId="a3e41fcd-6e3c-4c0b-aebb-42484b99fa60" providerId="ADAL" clId="{2EB6072B-86D7-452F-A640-587F0A305A58}" dt="2021-10-20T07:50:49.609" v="2641" actId="1076"/>
          <ac:spMkLst>
            <pc:docMk/>
            <pc:sldMk cId="0" sldId="265"/>
            <ac:spMk id="258" creationId="{C819929F-7A22-4565-9B04-A80A8B668BA1}"/>
          </ac:spMkLst>
        </pc:spChg>
        <pc:spChg chg="mod">
          <ac:chgData name="Raquel Encinas" userId="a3e41fcd-6e3c-4c0b-aebb-42484b99fa60" providerId="ADAL" clId="{2EB6072B-86D7-452F-A640-587F0A305A58}" dt="2021-10-20T07:50:49.609" v="2641" actId="1076"/>
          <ac:spMkLst>
            <pc:docMk/>
            <pc:sldMk cId="0" sldId="265"/>
            <ac:spMk id="259" creationId="{A4616547-2D18-4D28-AB7C-AA2ABF073F66}"/>
          </ac:spMkLst>
        </pc:spChg>
        <pc:spChg chg="mod">
          <ac:chgData name="Raquel Encinas" userId="a3e41fcd-6e3c-4c0b-aebb-42484b99fa60" providerId="ADAL" clId="{2EB6072B-86D7-452F-A640-587F0A305A58}" dt="2021-10-20T07:50:49.609" v="2641" actId="1076"/>
          <ac:spMkLst>
            <pc:docMk/>
            <pc:sldMk cId="0" sldId="265"/>
            <ac:spMk id="260" creationId="{047AF199-5BF4-47C7-8B7E-CFC9C396F286}"/>
          </ac:spMkLst>
        </pc:spChg>
        <pc:spChg chg="mod">
          <ac:chgData name="Raquel Encinas" userId="a3e41fcd-6e3c-4c0b-aebb-42484b99fa60" providerId="ADAL" clId="{2EB6072B-86D7-452F-A640-587F0A305A58}" dt="2021-10-20T07:50:49.609" v="2641" actId="1076"/>
          <ac:spMkLst>
            <pc:docMk/>
            <pc:sldMk cId="0" sldId="265"/>
            <ac:spMk id="261" creationId="{EAFF5257-E5B7-4E86-AD5B-0A9EFC8EF25B}"/>
          </ac:spMkLst>
        </pc:spChg>
        <pc:spChg chg="mod">
          <ac:chgData name="Raquel Encinas" userId="a3e41fcd-6e3c-4c0b-aebb-42484b99fa60" providerId="ADAL" clId="{2EB6072B-86D7-452F-A640-587F0A305A58}" dt="2021-10-20T07:50:49.609" v="2641" actId="1076"/>
          <ac:spMkLst>
            <pc:docMk/>
            <pc:sldMk cId="0" sldId="265"/>
            <ac:spMk id="262" creationId="{B5FA11E4-D42D-4D7B-A220-723D9C895404}"/>
          </ac:spMkLst>
        </pc:spChg>
        <pc:spChg chg="mod">
          <ac:chgData name="Raquel Encinas" userId="a3e41fcd-6e3c-4c0b-aebb-42484b99fa60" providerId="ADAL" clId="{2EB6072B-86D7-452F-A640-587F0A305A58}" dt="2021-10-20T07:50:49.609" v="2641" actId="1076"/>
          <ac:spMkLst>
            <pc:docMk/>
            <pc:sldMk cId="0" sldId="265"/>
            <ac:spMk id="263" creationId="{B2EEE810-9483-4C25-8EB4-4CE331118330}"/>
          </ac:spMkLst>
        </pc:spChg>
        <pc:spChg chg="mod">
          <ac:chgData name="Raquel Encinas" userId="a3e41fcd-6e3c-4c0b-aebb-42484b99fa60" providerId="ADAL" clId="{2EB6072B-86D7-452F-A640-587F0A305A58}" dt="2021-10-20T07:50:49.609" v="2641" actId="1076"/>
          <ac:spMkLst>
            <pc:docMk/>
            <pc:sldMk cId="0" sldId="265"/>
            <ac:spMk id="264" creationId="{419180ED-1189-4977-BCF3-4F5CBC7D84AD}"/>
          </ac:spMkLst>
        </pc:spChg>
        <pc:spChg chg="mod">
          <ac:chgData name="Raquel Encinas" userId="a3e41fcd-6e3c-4c0b-aebb-42484b99fa60" providerId="ADAL" clId="{2EB6072B-86D7-452F-A640-587F0A305A58}" dt="2021-10-20T07:50:49.609" v="2641" actId="1076"/>
          <ac:spMkLst>
            <pc:docMk/>
            <pc:sldMk cId="0" sldId="265"/>
            <ac:spMk id="265" creationId="{9443D1C1-EDD2-4E45-ABDF-FFFDA2AA84AC}"/>
          </ac:spMkLst>
        </pc:spChg>
        <pc:spChg chg="mod">
          <ac:chgData name="Raquel Encinas" userId="a3e41fcd-6e3c-4c0b-aebb-42484b99fa60" providerId="ADAL" clId="{2EB6072B-86D7-452F-A640-587F0A305A58}" dt="2021-10-20T07:50:49.609" v="2641" actId="1076"/>
          <ac:spMkLst>
            <pc:docMk/>
            <pc:sldMk cId="0" sldId="265"/>
            <ac:spMk id="266" creationId="{91A2C21E-15F7-4B93-A4B7-D1553693D260}"/>
          </ac:spMkLst>
        </pc:spChg>
        <pc:spChg chg="mod">
          <ac:chgData name="Raquel Encinas" userId="a3e41fcd-6e3c-4c0b-aebb-42484b99fa60" providerId="ADAL" clId="{2EB6072B-86D7-452F-A640-587F0A305A58}" dt="2021-10-20T07:50:49.609" v="2641" actId="1076"/>
          <ac:spMkLst>
            <pc:docMk/>
            <pc:sldMk cId="0" sldId="265"/>
            <ac:spMk id="267" creationId="{8E519978-8A89-4CD7-8083-B38FA6C83281}"/>
          </ac:spMkLst>
        </pc:spChg>
        <pc:spChg chg="mod">
          <ac:chgData name="Raquel Encinas" userId="a3e41fcd-6e3c-4c0b-aebb-42484b99fa60" providerId="ADAL" clId="{2EB6072B-86D7-452F-A640-587F0A305A58}" dt="2021-10-20T07:50:49.609" v="2641" actId="1076"/>
          <ac:spMkLst>
            <pc:docMk/>
            <pc:sldMk cId="0" sldId="265"/>
            <ac:spMk id="268" creationId="{AF812554-64F1-4AD7-8D3A-4B5D6987A598}"/>
          </ac:spMkLst>
        </pc:spChg>
        <pc:spChg chg="mod">
          <ac:chgData name="Raquel Encinas" userId="a3e41fcd-6e3c-4c0b-aebb-42484b99fa60" providerId="ADAL" clId="{2EB6072B-86D7-452F-A640-587F0A305A58}" dt="2021-10-20T07:50:49.609" v="2641" actId="1076"/>
          <ac:spMkLst>
            <pc:docMk/>
            <pc:sldMk cId="0" sldId="265"/>
            <ac:spMk id="269" creationId="{76FD9EF5-7711-4AFE-A47E-503B85D3D399}"/>
          </ac:spMkLst>
        </pc:spChg>
        <pc:spChg chg="mod">
          <ac:chgData name="Raquel Encinas" userId="a3e41fcd-6e3c-4c0b-aebb-42484b99fa60" providerId="ADAL" clId="{2EB6072B-86D7-452F-A640-587F0A305A58}" dt="2021-10-20T07:50:49.609" v="2641" actId="1076"/>
          <ac:spMkLst>
            <pc:docMk/>
            <pc:sldMk cId="0" sldId="265"/>
            <ac:spMk id="270" creationId="{CC08149B-96E0-47F3-886B-E652D02DA737}"/>
          </ac:spMkLst>
        </pc:spChg>
        <pc:spChg chg="mod">
          <ac:chgData name="Raquel Encinas" userId="a3e41fcd-6e3c-4c0b-aebb-42484b99fa60" providerId="ADAL" clId="{2EB6072B-86D7-452F-A640-587F0A305A58}" dt="2021-10-20T07:50:49.609" v="2641" actId="1076"/>
          <ac:spMkLst>
            <pc:docMk/>
            <pc:sldMk cId="0" sldId="265"/>
            <ac:spMk id="271" creationId="{78CF9D27-2BE8-4CBC-BA5B-2C27784BBAC5}"/>
          </ac:spMkLst>
        </pc:spChg>
        <pc:spChg chg="mod">
          <ac:chgData name="Raquel Encinas" userId="a3e41fcd-6e3c-4c0b-aebb-42484b99fa60" providerId="ADAL" clId="{2EB6072B-86D7-452F-A640-587F0A305A58}" dt="2021-10-20T07:50:49.609" v="2641" actId="1076"/>
          <ac:spMkLst>
            <pc:docMk/>
            <pc:sldMk cId="0" sldId="265"/>
            <ac:spMk id="272" creationId="{A65C6780-C1B6-4C1F-87EF-11C9A159A1E3}"/>
          </ac:spMkLst>
        </pc:spChg>
        <pc:spChg chg="mod">
          <ac:chgData name="Raquel Encinas" userId="a3e41fcd-6e3c-4c0b-aebb-42484b99fa60" providerId="ADAL" clId="{2EB6072B-86D7-452F-A640-587F0A305A58}" dt="2021-10-20T07:50:49.609" v="2641" actId="1076"/>
          <ac:spMkLst>
            <pc:docMk/>
            <pc:sldMk cId="0" sldId="265"/>
            <ac:spMk id="273" creationId="{6C15E18E-32AD-4417-A987-2CCA04F852F9}"/>
          </ac:spMkLst>
        </pc:spChg>
        <pc:spChg chg="mod">
          <ac:chgData name="Raquel Encinas" userId="a3e41fcd-6e3c-4c0b-aebb-42484b99fa60" providerId="ADAL" clId="{2EB6072B-86D7-452F-A640-587F0A305A58}" dt="2021-10-20T07:50:49.609" v="2641" actId="1076"/>
          <ac:spMkLst>
            <pc:docMk/>
            <pc:sldMk cId="0" sldId="265"/>
            <ac:spMk id="274" creationId="{7AF00D3A-AD4D-4376-B28E-98007D97E8C7}"/>
          </ac:spMkLst>
        </pc:spChg>
        <pc:spChg chg="mod">
          <ac:chgData name="Raquel Encinas" userId="a3e41fcd-6e3c-4c0b-aebb-42484b99fa60" providerId="ADAL" clId="{2EB6072B-86D7-452F-A640-587F0A305A58}" dt="2021-10-20T07:50:49.609" v="2641" actId="1076"/>
          <ac:spMkLst>
            <pc:docMk/>
            <pc:sldMk cId="0" sldId="265"/>
            <ac:spMk id="275" creationId="{ECE3313E-4DC8-41B2-9336-A2F244920771}"/>
          </ac:spMkLst>
        </pc:spChg>
        <pc:spChg chg="mod">
          <ac:chgData name="Raquel Encinas" userId="a3e41fcd-6e3c-4c0b-aebb-42484b99fa60" providerId="ADAL" clId="{2EB6072B-86D7-452F-A640-587F0A305A58}" dt="2021-10-20T07:50:49.609" v="2641" actId="1076"/>
          <ac:spMkLst>
            <pc:docMk/>
            <pc:sldMk cId="0" sldId="265"/>
            <ac:spMk id="276" creationId="{812A05FD-FC6D-4CE6-8172-4916210E8F49}"/>
          </ac:spMkLst>
        </pc:spChg>
        <pc:spChg chg="mod">
          <ac:chgData name="Raquel Encinas" userId="a3e41fcd-6e3c-4c0b-aebb-42484b99fa60" providerId="ADAL" clId="{2EB6072B-86D7-452F-A640-587F0A305A58}" dt="2021-10-20T07:50:49.609" v="2641" actId="1076"/>
          <ac:spMkLst>
            <pc:docMk/>
            <pc:sldMk cId="0" sldId="265"/>
            <ac:spMk id="277" creationId="{1FA935D5-3571-4967-8CFF-3A38E201871E}"/>
          </ac:spMkLst>
        </pc:spChg>
        <pc:spChg chg="mod">
          <ac:chgData name="Raquel Encinas" userId="a3e41fcd-6e3c-4c0b-aebb-42484b99fa60" providerId="ADAL" clId="{2EB6072B-86D7-452F-A640-587F0A305A58}" dt="2021-10-20T07:50:49.609" v="2641" actId="1076"/>
          <ac:spMkLst>
            <pc:docMk/>
            <pc:sldMk cId="0" sldId="265"/>
            <ac:spMk id="278" creationId="{501B4580-C8BE-4117-948C-A310E87B854B}"/>
          </ac:spMkLst>
        </pc:spChg>
        <pc:spChg chg="mod">
          <ac:chgData name="Raquel Encinas" userId="a3e41fcd-6e3c-4c0b-aebb-42484b99fa60" providerId="ADAL" clId="{2EB6072B-86D7-452F-A640-587F0A305A58}" dt="2021-10-20T07:50:49.609" v="2641" actId="1076"/>
          <ac:spMkLst>
            <pc:docMk/>
            <pc:sldMk cId="0" sldId="265"/>
            <ac:spMk id="279" creationId="{372A72A7-2D55-4099-8F9D-8BB40F55FE17}"/>
          </ac:spMkLst>
        </pc:spChg>
        <pc:spChg chg="mod">
          <ac:chgData name="Raquel Encinas" userId="a3e41fcd-6e3c-4c0b-aebb-42484b99fa60" providerId="ADAL" clId="{2EB6072B-86D7-452F-A640-587F0A305A58}" dt="2021-10-20T07:50:49.609" v="2641" actId="1076"/>
          <ac:spMkLst>
            <pc:docMk/>
            <pc:sldMk cId="0" sldId="265"/>
            <ac:spMk id="280" creationId="{927815EE-7DB4-4421-9780-796C5D095D97}"/>
          </ac:spMkLst>
        </pc:spChg>
        <pc:spChg chg="mod">
          <ac:chgData name="Raquel Encinas" userId="a3e41fcd-6e3c-4c0b-aebb-42484b99fa60" providerId="ADAL" clId="{2EB6072B-86D7-452F-A640-587F0A305A58}" dt="2021-10-20T07:50:49.609" v="2641" actId="1076"/>
          <ac:spMkLst>
            <pc:docMk/>
            <pc:sldMk cId="0" sldId="265"/>
            <ac:spMk id="281" creationId="{6C4D6D18-6325-4F66-9A08-EDCFD53C55D0}"/>
          </ac:spMkLst>
        </pc:spChg>
        <pc:spChg chg="mod">
          <ac:chgData name="Raquel Encinas" userId="a3e41fcd-6e3c-4c0b-aebb-42484b99fa60" providerId="ADAL" clId="{2EB6072B-86D7-452F-A640-587F0A305A58}" dt="2021-10-20T07:50:49.609" v="2641" actId="1076"/>
          <ac:spMkLst>
            <pc:docMk/>
            <pc:sldMk cId="0" sldId="265"/>
            <ac:spMk id="282" creationId="{3671E13D-A8AD-436F-8A64-15BB32152020}"/>
          </ac:spMkLst>
        </pc:spChg>
        <pc:spChg chg="mod">
          <ac:chgData name="Raquel Encinas" userId="a3e41fcd-6e3c-4c0b-aebb-42484b99fa60" providerId="ADAL" clId="{2EB6072B-86D7-452F-A640-587F0A305A58}" dt="2021-10-20T07:50:49.609" v="2641" actId="1076"/>
          <ac:spMkLst>
            <pc:docMk/>
            <pc:sldMk cId="0" sldId="265"/>
            <ac:spMk id="283" creationId="{3150B97D-A41A-44C0-8D1C-BED0C719B19B}"/>
          </ac:spMkLst>
        </pc:spChg>
        <pc:spChg chg="mod">
          <ac:chgData name="Raquel Encinas" userId="a3e41fcd-6e3c-4c0b-aebb-42484b99fa60" providerId="ADAL" clId="{2EB6072B-86D7-452F-A640-587F0A305A58}" dt="2021-10-20T07:50:49.609" v="2641" actId="1076"/>
          <ac:spMkLst>
            <pc:docMk/>
            <pc:sldMk cId="0" sldId="265"/>
            <ac:spMk id="284" creationId="{9F6E84D1-A35D-46F9-BC6A-02BCA3733D90}"/>
          </ac:spMkLst>
        </pc:spChg>
        <pc:spChg chg="mod">
          <ac:chgData name="Raquel Encinas" userId="a3e41fcd-6e3c-4c0b-aebb-42484b99fa60" providerId="ADAL" clId="{2EB6072B-86D7-452F-A640-587F0A305A58}" dt="2021-10-20T07:50:49.609" v="2641" actId="1076"/>
          <ac:spMkLst>
            <pc:docMk/>
            <pc:sldMk cId="0" sldId="265"/>
            <ac:spMk id="285" creationId="{BF59DC95-BF7D-4CC4-A612-64B249BDB1B5}"/>
          </ac:spMkLst>
        </pc:spChg>
        <pc:spChg chg="mod">
          <ac:chgData name="Raquel Encinas" userId="a3e41fcd-6e3c-4c0b-aebb-42484b99fa60" providerId="ADAL" clId="{2EB6072B-86D7-452F-A640-587F0A305A58}" dt="2021-10-20T07:50:49.609" v="2641" actId="1076"/>
          <ac:spMkLst>
            <pc:docMk/>
            <pc:sldMk cId="0" sldId="265"/>
            <ac:spMk id="286" creationId="{E6962B43-6498-4A4B-869B-834BE05196B5}"/>
          </ac:spMkLst>
        </pc:spChg>
        <pc:spChg chg="mod">
          <ac:chgData name="Raquel Encinas" userId="a3e41fcd-6e3c-4c0b-aebb-42484b99fa60" providerId="ADAL" clId="{2EB6072B-86D7-452F-A640-587F0A305A58}" dt="2021-10-20T07:50:49.609" v="2641" actId="1076"/>
          <ac:spMkLst>
            <pc:docMk/>
            <pc:sldMk cId="0" sldId="265"/>
            <ac:spMk id="287" creationId="{79525312-9C30-4F52-BFCD-2F8F76910B7F}"/>
          </ac:spMkLst>
        </pc:spChg>
        <pc:spChg chg="mod">
          <ac:chgData name="Raquel Encinas" userId="a3e41fcd-6e3c-4c0b-aebb-42484b99fa60" providerId="ADAL" clId="{2EB6072B-86D7-452F-A640-587F0A305A58}" dt="2021-10-20T07:50:49.609" v="2641" actId="1076"/>
          <ac:spMkLst>
            <pc:docMk/>
            <pc:sldMk cId="0" sldId="265"/>
            <ac:spMk id="288" creationId="{4D5B607F-D80E-4CA0-8B92-F6CEB3405145}"/>
          </ac:spMkLst>
        </pc:spChg>
        <pc:spChg chg="mod">
          <ac:chgData name="Raquel Encinas" userId="a3e41fcd-6e3c-4c0b-aebb-42484b99fa60" providerId="ADAL" clId="{2EB6072B-86D7-452F-A640-587F0A305A58}" dt="2021-10-20T07:50:49.609" v="2641" actId="1076"/>
          <ac:spMkLst>
            <pc:docMk/>
            <pc:sldMk cId="0" sldId="265"/>
            <ac:spMk id="289" creationId="{8BED5DA4-4BAA-4866-A860-50E7AF080D11}"/>
          </ac:spMkLst>
        </pc:spChg>
        <pc:spChg chg="mod">
          <ac:chgData name="Raquel Encinas" userId="a3e41fcd-6e3c-4c0b-aebb-42484b99fa60" providerId="ADAL" clId="{2EB6072B-86D7-452F-A640-587F0A305A58}" dt="2021-10-20T07:50:49.609" v="2641" actId="1076"/>
          <ac:spMkLst>
            <pc:docMk/>
            <pc:sldMk cId="0" sldId="265"/>
            <ac:spMk id="290" creationId="{DEBC0626-24E8-406C-8E19-9A183B17004B}"/>
          </ac:spMkLst>
        </pc:spChg>
        <pc:spChg chg="mod">
          <ac:chgData name="Raquel Encinas" userId="a3e41fcd-6e3c-4c0b-aebb-42484b99fa60" providerId="ADAL" clId="{2EB6072B-86D7-452F-A640-587F0A305A58}" dt="2021-10-20T07:50:49.609" v="2641" actId="1076"/>
          <ac:spMkLst>
            <pc:docMk/>
            <pc:sldMk cId="0" sldId="265"/>
            <ac:spMk id="291" creationId="{EE617CB0-A4D1-4A82-91C6-C899F235899B}"/>
          </ac:spMkLst>
        </pc:spChg>
        <pc:spChg chg="mod">
          <ac:chgData name="Raquel Encinas" userId="a3e41fcd-6e3c-4c0b-aebb-42484b99fa60" providerId="ADAL" clId="{2EB6072B-86D7-452F-A640-587F0A305A58}" dt="2021-10-20T07:50:49.609" v="2641" actId="1076"/>
          <ac:spMkLst>
            <pc:docMk/>
            <pc:sldMk cId="0" sldId="265"/>
            <ac:spMk id="292" creationId="{0DB4957F-80B4-4579-AAF9-35B2787D3F89}"/>
          </ac:spMkLst>
        </pc:spChg>
        <pc:spChg chg="mod">
          <ac:chgData name="Raquel Encinas" userId="a3e41fcd-6e3c-4c0b-aebb-42484b99fa60" providerId="ADAL" clId="{2EB6072B-86D7-452F-A640-587F0A305A58}" dt="2021-10-20T07:50:49.609" v="2641" actId="1076"/>
          <ac:spMkLst>
            <pc:docMk/>
            <pc:sldMk cId="0" sldId="265"/>
            <ac:spMk id="293" creationId="{9DEF3D00-5BED-4BBF-A82D-60473E525570}"/>
          </ac:spMkLst>
        </pc:spChg>
        <pc:spChg chg="mod">
          <ac:chgData name="Raquel Encinas" userId="a3e41fcd-6e3c-4c0b-aebb-42484b99fa60" providerId="ADAL" clId="{2EB6072B-86D7-452F-A640-587F0A305A58}" dt="2021-10-20T07:50:49.609" v="2641" actId="1076"/>
          <ac:spMkLst>
            <pc:docMk/>
            <pc:sldMk cId="0" sldId="265"/>
            <ac:spMk id="294" creationId="{B6C8F989-91F2-4CA2-9701-8CF4F261199D}"/>
          </ac:spMkLst>
        </pc:spChg>
        <pc:spChg chg="mod">
          <ac:chgData name="Raquel Encinas" userId="a3e41fcd-6e3c-4c0b-aebb-42484b99fa60" providerId="ADAL" clId="{2EB6072B-86D7-452F-A640-587F0A305A58}" dt="2021-10-20T07:50:49.609" v="2641" actId="1076"/>
          <ac:spMkLst>
            <pc:docMk/>
            <pc:sldMk cId="0" sldId="265"/>
            <ac:spMk id="295" creationId="{C89D8B77-DC43-4A29-88D3-34638B323827}"/>
          </ac:spMkLst>
        </pc:spChg>
        <pc:spChg chg="mod">
          <ac:chgData name="Raquel Encinas" userId="a3e41fcd-6e3c-4c0b-aebb-42484b99fa60" providerId="ADAL" clId="{2EB6072B-86D7-452F-A640-587F0A305A58}" dt="2021-10-20T07:50:49.609" v="2641" actId="1076"/>
          <ac:spMkLst>
            <pc:docMk/>
            <pc:sldMk cId="0" sldId="265"/>
            <ac:spMk id="296" creationId="{1B0EF3A0-04F7-45B6-A5EB-B2CE8697895C}"/>
          </ac:spMkLst>
        </pc:spChg>
        <pc:spChg chg="mod">
          <ac:chgData name="Raquel Encinas" userId="a3e41fcd-6e3c-4c0b-aebb-42484b99fa60" providerId="ADAL" clId="{2EB6072B-86D7-452F-A640-587F0A305A58}" dt="2021-10-20T07:50:49.609" v="2641" actId="1076"/>
          <ac:spMkLst>
            <pc:docMk/>
            <pc:sldMk cId="0" sldId="265"/>
            <ac:spMk id="297" creationId="{9BF68B8D-FF02-48A4-986D-73E9D40C6985}"/>
          </ac:spMkLst>
        </pc:spChg>
        <pc:spChg chg="mod">
          <ac:chgData name="Raquel Encinas" userId="a3e41fcd-6e3c-4c0b-aebb-42484b99fa60" providerId="ADAL" clId="{2EB6072B-86D7-452F-A640-587F0A305A58}" dt="2021-10-20T07:50:49.609" v="2641" actId="1076"/>
          <ac:spMkLst>
            <pc:docMk/>
            <pc:sldMk cId="0" sldId="265"/>
            <ac:spMk id="298" creationId="{AA330EC7-E050-46A5-91CA-7B198507C7F7}"/>
          </ac:spMkLst>
        </pc:spChg>
        <pc:spChg chg="mod">
          <ac:chgData name="Raquel Encinas" userId="a3e41fcd-6e3c-4c0b-aebb-42484b99fa60" providerId="ADAL" clId="{2EB6072B-86D7-452F-A640-587F0A305A58}" dt="2021-10-20T07:50:49.609" v="2641" actId="1076"/>
          <ac:spMkLst>
            <pc:docMk/>
            <pc:sldMk cId="0" sldId="265"/>
            <ac:spMk id="299" creationId="{D3AEA171-C784-4E28-90D8-ABDB3600A815}"/>
          </ac:spMkLst>
        </pc:spChg>
        <pc:spChg chg="mod">
          <ac:chgData name="Raquel Encinas" userId="a3e41fcd-6e3c-4c0b-aebb-42484b99fa60" providerId="ADAL" clId="{2EB6072B-86D7-452F-A640-587F0A305A58}" dt="2021-10-20T07:50:49.609" v="2641" actId="1076"/>
          <ac:spMkLst>
            <pc:docMk/>
            <pc:sldMk cId="0" sldId="265"/>
            <ac:spMk id="300" creationId="{D3691AE2-C2A6-4498-9EF3-9F4219B8B0C3}"/>
          </ac:spMkLst>
        </pc:spChg>
        <pc:spChg chg="mod">
          <ac:chgData name="Raquel Encinas" userId="a3e41fcd-6e3c-4c0b-aebb-42484b99fa60" providerId="ADAL" clId="{2EB6072B-86D7-452F-A640-587F0A305A58}" dt="2021-10-20T07:50:49.609" v="2641" actId="1076"/>
          <ac:spMkLst>
            <pc:docMk/>
            <pc:sldMk cId="0" sldId="265"/>
            <ac:spMk id="301" creationId="{14657D7B-7A13-430A-B65C-CDC44D7C87CB}"/>
          </ac:spMkLst>
        </pc:spChg>
        <pc:spChg chg="mod">
          <ac:chgData name="Raquel Encinas" userId="a3e41fcd-6e3c-4c0b-aebb-42484b99fa60" providerId="ADAL" clId="{2EB6072B-86D7-452F-A640-587F0A305A58}" dt="2021-10-20T07:50:49.609" v="2641" actId="1076"/>
          <ac:spMkLst>
            <pc:docMk/>
            <pc:sldMk cId="0" sldId="265"/>
            <ac:spMk id="302" creationId="{3B658F8D-F81D-49FB-B937-20287CE5E6B7}"/>
          </ac:spMkLst>
        </pc:spChg>
        <pc:spChg chg="mod">
          <ac:chgData name="Raquel Encinas" userId="a3e41fcd-6e3c-4c0b-aebb-42484b99fa60" providerId="ADAL" clId="{2EB6072B-86D7-452F-A640-587F0A305A58}" dt="2021-10-20T07:50:49.609" v="2641" actId="1076"/>
          <ac:spMkLst>
            <pc:docMk/>
            <pc:sldMk cId="0" sldId="265"/>
            <ac:spMk id="303" creationId="{494E179C-4D78-41E4-AC3C-7131E503FBBD}"/>
          </ac:spMkLst>
        </pc:spChg>
        <pc:spChg chg="mod">
          <ac:chgData name="Raquel Encinas" userId="a3e41fcd-6e3c-4c0b-aebb-42484b99fa60" providerId="ADAL" clId="{2EB6072B-86D7-452F-A640-587F0A305A58}" dt="2021-10-20T07:50:49.609" v="2641" actId="1076"/>
          <ac:spMkLst>
            <pc:docMk/>
            <pc:sldMk cId="0" sldId="265"/>
            <ac:spMk id="304" creationId="{69E8229B-A60C-4765-9222-9F5A7AFD1BBE}"/>
          </ac:spMkLst>
        </pc:spChg>
        <pc:spChg chg="mod">
          <ac:chgData name="Raquel Encinas" userId="a3e41fcd-6e3c-4c0b-aebb-42484b99fa60" providerId="ADAL" clId="{2EB6072B-86D7-452F-A640-587F0A305A58}" dt="2021-10-20T07:50:49.609" v="2641" actId="1076"/>
          <ac:spMkLst>
            <pc:docMk/>
            <pc:sldMk cId="0" sldId="265"/>
            <ac:spMk id="305" creationId="{4EA349F8-9B48-40CB-BAF2-3143FC7B4E5A}"/>
          </ac:spMkLst>
        </pc:spChg>
        <pc:spChg chg="mod">
          <ac:chgData name="Raquel Encinas" userId="a3e41fcd-6e3c-4c0b-aebb-42484b99fa60" providerId="ADAL" clId="{2EB6072B-86D7-452F-A640-587F0A305A58}" dt="2021-10-20T07:50:49.609" v="2641" actId="1076"/>
          <ac:spMkLst>
            <pc:docMk/>
            <pc:sldMk cId="0" sldId="265"/>
            <ac:spMk id="306" creationId="{B4E3E521-A34E-4050-BBF1-7661B2458F7D}"/>
          </ac:spMkLst>
        </pc:spChg>
        <pc:spChg chg="mod">
          <ac:chgData name="Raquel Encinas" userId="a3e41fcd-6e3c-4c0b-aebb-42484b99fa60" providerId="ADAL" clId="{2EB6072B-86D7-452F-A640-587F0A305A58}" dt="2021-10-20T07:50:49.609" v="2641" actId="1076"/>
          <ac:spMkLst>
            <pc:docMk/>
            <pc:sldMk cId="0" sldId="265"/>
            <ac:spMk id="307" creationId="{B09B5D1B-20D2-4D45-854C-5FB10E6FEC1F}"/>
          </ac:spMkLst>
        </pc:spChg>
        <pc:spChg chg="mod">
          <ac:chgData name="Raquel Encinas" userId="a3e41fcd-6e3c-4c0b-aebb-42484b99fa60" providerId="ADAL" clId="{2EB6072B-86D7-452F-A640-587F0A305A58}" dt="2021-10-20T07:50:49.609" v="2641" actId="1076"/>
          <ac:spMkLst>
            <pc:docMk/>
            <pc:sldMk cId="0" sldId="265"/>
            <ac:spMk id="308" creationId="{BA2F65D6-BE1E-4D25-969B-3488E1DCB841}"/>
          </ac:spMkLst>
        </pc:spChg>
        <pc:spChg chg="mod">
          <ac:chgData name="Raquel Encinas" userId="a3e41fcd-6e3c-4c0b-aebb-42484b99fa60" providerId="ADAL" clId="{2EB6072B-86D7-452F-A640-587F0A305A58}" dt="2021-10-20T07:50:49.609" v="2641" actId="1076"/>
          <ac:spMkLst>
            <pc:docMk/>
            <pc:sldMk cId="0" sldId="265"/>
            <ac:spMk id="309" creationId="{39F0D99D-C56A-489F-AF22-1704BDBD83BF}"/>
          </ac:spMkLst>
        </pc:spChg>
        <pc:spChg chg="mod">
          <ac:chgData name="Raquel Encinas" userId="a3e41fcd-6e3c-4c0b-aebb-42484b99fa60" providerId="ADAL" clId="{2EB6072B-86D7-452F-A640-587F0A305A58}" dt="2021-10-20T07:50:49.609" v="2641" actId="1076"/>
          <ac:spMkLst>
            <pc:docMk/>
            <pc:sldMk cId="0" sldId="265"/>
            <ac:spMk id="310" creationId="{03905539-D1A7-4C8D-9E0B-CB6AED527E26}"/>
          </ac:spMkLst>
        </pc:spChg>
        <pc:spChg chg="mod">
          <ac:chgData name="Raquel Encinas" userId="a3e41fcd-6e3c-4c0b-aebb-42484b99fa60" providerId="ADAL" clId="{2EB6072B-86D7-452F-A640-587F0A305A58}" dt="2021-10-20T07:50:49.609" v="2641" actId="1076"/>
          <ac:spMkLst>
            <pc:docMk/>
            <pc:sldMk cId="0" sldId="265"/>
            <ac:spMk id="311" creationId="{3A776092-1D5B-47EF-9BDA-1123E25E69F3}"/>
          </ac:spMkLst>
        </pc:spChg>
        <pc:spChg chg="mod">
          <ac:chgData name="Raquel Encinas" userId="a3e41fcd-6e3c-4c0b-aebb-42484b99fa60" providerId="ADAL" clId="{2EB6072B-86D7-452F-A640-587F0A305A58}" dt="2021-10-20T07:50:49.609" v="2641" actId="1076"/>
          <ac:spMkLst>
            <pc:docMk/>
            <pc:sldMk cId="0" sldId="265"/>
            <ac:spMk id="312" creationId="{87D612E5-AEDA-40E7-A5F0-B41950165D89}"/>
          </ac:spMkLst>
        </pc:spChg>
        <pc:spChg chg="mod">
          <ac:chgData name="Raquel Encinas" userId="a3e41fcd-6e3c-4c0b-aebb-42484b99fa60" providerId="ADAL" clId="{2EB6072B-86D7-452F-A640-587F0A305A58}" dt="2021-10-20T07:50:49.609" v="2641" actId="1076"/>
          <ac:spMkLst>
            <pc:docMk/>
            <pc:sldMk cId="0" sldId="265"/>
            <ac:spMk id="313" creationId="{B2BCD431-E58F-4BB0-9A85-B91D03EB60B6}"/>
          </ac:spMkLst>
        </pc:spChg>
        <pc:spChg chg="mod">
          <ac:chgData name="Raquel Encinas" userId="a3e41fcd-6e3c-4c0b-aebb-42484b99fa60" providerId="ADAL" clId="{2EB6072B-86D7-452F-A640-587F0A305A58}" dt="2021-10-20T07:50:49.609" v="2641" actId="1076"/>
          <ac:spMkLst>
            <pc:docMk/>
            <pc:sldMk cId="0" sldId="265"/>
            <ac:spMk id="314" creationId="{DB0B0142-6B94-4750-8843-A91AF1EBC595}"/>
          </ac:spMkLst>
        </pc:spChg>
        <pc:spChg chg="mod">
          <ac:chgData name="Raquel Encinas" userId="a3e41fcd-6e3c-4c0b-aebb-42484b99fa60" providerId="ADAL" clId="{2EB6072B-86D7-452F-A640-587F0A305A58}" dt="2021-10-20T07:50:49.609" v="2641" actId="1076"/>
          <ac:spMkLst>
            <pc:docMk/>
            <pc:sldMk cId="0" sldId="265"/>
            <ac:spMk id="315" creationId="{6AE6E5E7-C76F-4691-98A4-A934D5520A24}"/>
          </ac:spMkLst>
        </pc:spChg>
        <pc:spChg chg="mod">
          <ac:chgData name="Raquel Encinas" userId="a3e41fcd-6e3c-4c0b-aebb-42484b99fa60" providerId="ADAL" clId="{2EB6072B-86D7-452F-A640-587F0A305A58}" dt="2021-10-20T07:50:49.609" v="2641" actId="1076"/>
          <ac:spMkLst>
            <pc:docMk/>
            <pc:sldMk cId="0" sldId="265"/>
            <ac:spMk id="316" creationId="{0645BDC5-CBF5-46AA-900B-303FEACB1073}"/>
          </ac:spMkLst>
        </pc:spChg>
        <pc:spChg chg="mod">
          <ac:chgData name="Raquel Encinas" userId="a3e41fcd-6e3c-4c0b-aebb-42484b99fa60" providerId="ADAL" clId="{2EB6072B-86D7-452F-A640-587F0A305A58}" dt="2021-10-20T07:50:49.609" v="2641" actId="1076"/>
          <ac:spMkLst>
            <pc:docMk/>
            <pc:sldMk cId="0" sldId="265"/>
            <ac:spMk id="317" creationId="{48E67DAD-1F71-4486-9B7C-085AEE4F9CF7}"/>
          </ac:spMkLst>
        </pc:spChg>
        <pc:spChg chg="mod">
          <ac:chgData name="Raquel Encinas" userId="a3e41fcd-6e3c-4c0b-aebb-42484b99fa60" providerId="ADAL" clId="{2EB6072B-86D7-452F-A640-587F0A305A58}" dt="2021-10-20T07:50:49.609" v="2641" actId="1076"/>
          <ac:spMkLst>
            <pc:docMk/>
            <pc:sldMk cId="0" sldId="265"/>
            <ac:spMk id="318" creationId="{A7839F37-6E0A-40BB-96BD-FF000F216B5E}"/>
          </ac:spMkLst>
        </pc:spChg>
        <pc:spChg chg="mod">
          <ac:chgData name="Raquel Encinas" userId="a3e41fcd-6e3c-4c0b-aebb-42484b99fa60" providerId="ADAL" clId="{2EB6072B-86D7-452F-A640-587F0A305A58}" dt="2021-10-20T07:50:49.609" v="2641" actId="1076"/>
          <ac:spMkLst>
            <pc:docMk/>
            <pc:sldMk cId="0" sldId="265"/>
            <ac:spMk id="319" creationId="{084555D5-049E-4733-9817-7E0F3B635007}"/>
          </ac:spMkLst>
        </pc:spChg>
        <pc:spChg chg="mod">
          <ac:chgData name="Raquel Encinas" userId="a3e41fcd-6e3c-4c0b-aebb-42484b99fa60" providerId="ADAL" clId="{2EB6072B-86D7-452F-A640-587F0A305A58}" dt="2021-10-20T07:50:49.609" v="2641" actId="1076"/>
          <ac:spMkLst>
            <pc:docMk/>
            <pc:sldMk cId="0" sldId="265"/>
            <ac:spMk id="320" creationId="{F5F74C3A-EA37-446C-82C5-8DCD5BC9FE6C}"/>
          </ac:spMkLst>
        </pc:spChg>
        <pc:spChg chg="mod">
          <ac:chgData name="Raquel Encinas" userId="a3e41fcd-6e3c-4c0b-aebb-42484b99fa60" providerId="ADAL" clId="{2EB6072B-86D7-452F-A640-587F0A305A58}" dt="2021-10-20T07:50:49.609" v="2641" actId="1076"/>
          <ac:spMkLst>
            <pc:docMk/>
            <pc:sldMk cId="0" sldId="265"/>
            <ac:spMk id="321" creationId="{525C5478-4140-49DC-B606-98087F20303B}"/>
          </ac:spMkLst>
        </pc:spChg>
        <pc:spChg chg="mod">
          <ac:chgData name="Raquel Encinas" userId="a3e41fcd-6e3c-4c0b-aebb-42484b99fa60" providerId="ADAL" clId="{2EB6072B-86D7-452F-A640-587F0A305A58}" dt="2021-10-20T07:50:49.609" v="2641" actId="1076"/>
          <ac:spMkLst>
            <pc:docMk/>
            <pc:sldMk cId="0" sldId="265"/>
            <ac:spMk id="322" creationId="{FEB8E9C2-EF4F-4933-A035-B7DA6B0C4DFA}"/>
          </ac:spMkLst>
        </pc:spChg>
        <pc:spChg chg="mod">
          <ac:chgData name="Raquel Encinas" userId="a3e41fcd-6e3c-4c0b-aebb-42484b99fa60" providerId="ADAL" clId="{2EB6072B-86D7-452F-A640-587F0A305A58}" dt="2021-10-20T07:50:49.609" v="2641" actId="1076"/>
          <ac:spMkLst>
            <pc:docMk/>
            <pc:sldMk cId="0" sldId="265"/>
            <ac:spMk id="323" creationId="{7C640BC4-987C-4EC7-83E1-52C252F51117}"/>
          </ac:spMkLst>
        </pc:spChg>
        <pc:spChg chg="mod">
          <ac:chgData name="Raquel Encinas" userId="a3e41fcd-6e3c-4c0b-aebb-42484b99fa60" providerId="ADAL" clId="{2EB6072B-86D7-452F-A640-587F0A305A58}" dt="2021-10-20T07:50:49.609" v="2641" actId="1076"/>
          <ac:spMkLst>
            <pc:docMk/>
            <pc:sldMk cId="0" sldId="265"/>
            <ac:spMk id="324" creationId="{25264C73-C6E4-48D1-8798-E8D26CBD4683}"/>
          </ac:spMkLst>
        </pc:spChg>
        <pc:spChg chg="mod">
          <ac:chgData name="Raquel Encinas" userId="a3e41fcd-6e3c-4c0b-aebb-42484b99fa60" providerId="ADAL" clId="{2EB6072B-86D7-452F-A640-587F0A305A58}" dt="2021-10-20T07:50:49.609" v="2641" actId="1076"/>
          <ac:spMkLst>
            <pc:docMk/>
            <pc:sldMk cId="0" sldId="265"/>
            <ac:spMk id="325" creationId="{75375893-BF33-4BA7-BF6F-91C2706C15BA}"/>
          </ac:spMkLst>
        </pc:spChg>
        <pc:spChg chg="mod">
          <ac:chgData name="Raquel Encinas" userId="a3e41fcd-6e3c-4c0b-aebb-42484b99fa60" providerId="ADAL" clId="{2EB6072B-86D7-452F-A640-587F0A305A58}" dt="2021-10-20T07:50:49.609" v="2641" actId="1076"/>
          <ac:spMkLst>
            <pc:docMk/>
            <pc:sldMk cId="0" sldId="265"/>
            <ac:spMk id="326" creationId="{706AD86A-23A2-436E-B0F9-128ADA2142BD}"/>
          </ac:spMkLst>
        </pc:spChg>
        <pc:spChg chg="mod">
          <ac:chgData name="Raquel Encinas" userId="a3e41fcd-6e3c-4c0b-aebb-42484b99fa60" providerId="ADAL" clId="{2EB6072B-86D7-452F-A640-587F0A305A58}" dt="2021-10-20T07:50:49.609" v="2641" actId="1076"/>
          <ac:spMkLst>
            <pc:docMk/>
            <pc:sldMk cId="0" sldId="265"/>
            <ac:spMk id="327" creationId="{4F988983-1568-4150-8B54-E72847234AF0}"/>
          </ac:spMkLst>
        </pc:spChg>
        <pc:spChg chg="mod">
          <ac:chgData name="Raquel Encinas" userId="a3e41fcd-6e3c-4c0b-aebb-42484b99fa60" providerId="ADAL" clId="{2EB6072B-86D7-452F-A640-587F0A305A58}" dt="2021-10-20T07:50:49.609" v="2641" actId="1076"/>
          <ac:spMkLst>
            <pc:docMk/>
            <pc:sldMk cId="0" sldId="265"/>
            <ac:spMk id="328" creationId="{3E889CCA-A202-438D-8836-60CE93F7C39B}"/>
          </ac:spMkLst>
        </pc:spChg>
        <pc:spChg chg="mod">
          <ac:chgData name="Raquel Encinas" userId="a3e41fcd-6e3c-4c0b-aebb-42484b99fa60" providerId="ADAL" clId="{2EB6072B-86D7-452F-A640-587F0A305A58}" dt="2021-10-20T07:50:49.609" v="2641" actId="1076"/>
          <ac:spMkLst>
            <pc:docMk/>
            <pc:sldMk cId="0" sldId="265"/>
            <ac:spMk id="329" creationId="{88581D95-B93A-40E0-94F1-EC2F057B5F98}"/>
          </ac:spMkLst>
        </pc:spChg>
        <pc:spChg chg="mod">
          <ac:chgData name="Raquel Encinas" userId="a3e41fcd-6e3c-4c0b-aebb-42484b99fa60" providerId="ADAL" clId="{2EB6072B-86D7-452F-A640-587F0A305A58}" dt="2021-10-20T07:50:49.609" v="2641" actId="1076"/>
          <ac:spMkLst>
            <pc:docMk/>
            <pc:sldMk cId="0" sldId="265"/>
            <ac:spMk id="330" creationId="{5D91DC1E-F90C-483A-969B-7795C4E6F879}"/>
          </ac:spMkLst>
        </pc:spChg>
        <pc:spChg chg="mod">
          <ac:chgData name="Raquel Encinas" userId="a3e41fcd-6e3c-4c0b-aebb-42484b99fa60" providerId="ADAL" clId="{2EB6072B-86D7-452F-A640-587F0A305A58}" dt="2021-10-20T07:50:49.609" v="2641" actId="1076"/>
          <ac:spMkLst>
            <pc:docMk/>
            <pc:sldMk cId="0" sldId="265"/>
            <ac:spMk id="331" creationId="{3C6CBA21-6252-439A-A3A3-8B6C62B814BC}"/>
          </ac:spMkLst>
        </pc:spChg>
        <pc:spChg chg="mod">
          <ac:chgData name="Raquel Encinas" userId="a3e41fcd-6e3c-4c0b-aebb-42484b99fa60" providerId="ADAL" clId="{2EB6072B-86D7-452F-A640-587F0A305A58}" dt="2021-10-20T07:50:49.609" v="2641" actId="1076"/>
          <ac:spMkLst>
            <pc:docMk/>
            <pc:sldMk cId="0" sldId="265"/>
            <ac:spMk id="332" creationId="{03215A0C-C245-4A9D-A331-823FD1C114CD}"/>
          </ac:spMkLst>
        </pc:spChg>
        <pc:spChg chg="mod">
          <ac:chgData name="Raquel Encinas" userId="a3e41fcd-6e3c-4c0b-aebb-42484b99fa60" providerId="ADAL" clId="{2EB6072B-86D7-452F-A640-587F0A305A58}" dt="2021-10-20T07:50:49.609" v="2641" actId="1076"/>
          <ac:spMkLst>
            <pc:docMk/>
            <pc:sldMk cId="0" sldId="265"/>
            <ac:spMk id="333" creationId="{54E99682-1635-4969-8594-1B514DEEA6FD}"/>
          </ac:spMkLst>
        </pc:spChg>
        <pc:spChg chg="mod">
          <ac:chgData name="Raquel Encinas" userId="a3e41fcd-6e3c-4c0b-aebb-42484b99fa60" providerId="ADAL" clId="{2EB6072B-86D7-452F-A640-587F0A305A58}" dt="2021-10-20T07:50:49.609" v="2641" actId="1076"/>
          <ac:spMkLst>
            <pc:docMk/>
            <pc:sldMk cId="0" sldId="265"/>
            <ac:spMk id="334" creationId="{E4F8EBB4-76E3-4140-84FE-9DD81ACC1905}"/>
          </ac:spMkLst>
        </pc:spChg>
        <pc:spChg chg="mod">
          <ac:chgData name="Raquel Encinas" userId="a3e41fcd-6e3c-4c0b-aebb-42484b99fa60" providerId="ADAL" clId="{2EB6072B-86D7-452F-A640-587F0A305A58}" dt="2021-10-20T07:50:49.609" v="2641" actId="1076"/>
          <ac:spMkLst>
            <pc:docMk/>
            <pc:sldMk cId="0" sldId="265"/>
            <ac:spMk id="335" creationId="{DD7CE464-1AC7-4119-B713-F9434BED5DB2}"/>
          </ac:spMkLst>
        </pc:spChg>
        <pc:spChg chg="mod">
          <ac:chgData name="Raquel Encinas" userId="a3e41fcd-6e3c-4c0b-aebb-42484b99fa60" providerId="ADAL" clId="{2EB6072B-86D7-452F-A640-587F0A305A58}" dt="2021-10-20T07:50:49.609" v="2641" actId="1076"/>
          <ac:spMkLst>
            <pc:docMk/>
            <pc:sldMk cId="0" sldId="265"/>
            <ac:spMk id="336" creationId="{802330C9-EF90-4836-B34F-E7C0ED78275B}"/>
          </ac:spMkLst>
        </pc:spChg>
        <pc:spChg chg="mod">
          <ac:chgData name="Raquel Encinas" userId="a3e41fcd-6e3c-4c0b-aebb-42484b99fa60" providerId="ADAL" clId="{2EB6072B-86D7-452F-A640-587F0A305A58}" dt="2021-10-20T07:50:49.609" v="2641" actId="1076"/>
          <ac:spMkLst>
            <pc:docMk/>
            <pc:sldMk cId="0" sldId="265"/>
            <ac:spMk id="337" creationId="{6C7643ED-800E-4F62-A079-632AE1DA61FC}"/>
          </ac:spMkLst>
        </pc:spChg>
        <pc:spChg chg="mod">
          <ac:chgData name="Raquel Encinas" userId="a3e41fcd-6e3c-4c0b-aebb-42484b99fa60" providerId="ADAL" clId="{2EB6072B-86D7-452F-A640-587F0A305A58}" dt="2021-10-20T07:50:49.609" v="2641" actId="1076"/>
          <ac:spMkLst>
            <pc:docMk/>
            <pc:sldMk cId="0" sldId="265"/>
            <ac:spMk id="338" creationId="{FC1B4D6F-9ABA-4004-9863-0A48B9687309}"/>
          </ac:spMkLst>
        </pc:spChg>
        <pc:spChg chg="mod">
          <ac:chgData name="Raquel Encinas" userId="a3e41fcd-6e3c-4c0b-aebb-42484b99fa60" providerId="ADAL" clId="{2EB6072B-86D7-452F-A640-587F0A305A58}" dt="2021-10-20T07:50:49.609" v="2641" actId="1076"/>
          <ac:spMkLst>
            <pc:docMk/>
            <pc:sldMk cId="0" sldId="265"/>
            <ac:spMk id="339" creationId="{E1692A81-6058-4B71-8797-22899F07F375}"/>
          </ac:spMkLst>
        </pc:spChg>
        <pc:spChg chg="mod">
          <ac:chgData name="Raquel Encinas" userId="a3e41fcd-6e3c-4c0b-aebb-42484b99fa60" providerId="ADAL" clId="{2EB6072B-86D7-452F-A640-587F0A305A58}" dt="2021-10-20T07:50:49.609" v="2641" actId="1076"/>
          <ac:spMkLst>
            <pc:docMk/>
            <pc:sldMk cId="0" sldId="265"/>
            <ac:spMk id="340" creationId="{2B13BB06-7624-4A20-B5E4-3FB01FED6E3F}"/>
          </ac:spMkLst>
        </pc:spChg>
        <pc:spChg chg="mod">
          <ac:chgData name="Raquel Encinas" userId="a3e41fcd-6e3c-4c0b-aebb-42484b99fa60" providerId="ADAL" clId="{2EB6072B-86D7-452F-A640-587F0A305A58}" dt="2021-10-20T07:50:49.609" v="2641" actId="1076"/>
          <ac:spMkLst>
            <pc:docMk/>
            <pc:sldMk cId="0" sldId="265"/>
            <ac:spMk id="341" creationId="{1425FF57-D31A-46AB-8914-039FAE318C85}"/>
          </ac:spMkLst>
        </pc:spChg>
        <pc:spChg chg="mod">
          <ac:chgData name="Raquel Encinas" userId="a3e41fcd-6e3c-4c0b-aebb-42484b99fa60" providerId="ADAL" clId="{2EB6072B-86D7-452F-A640-587F0A305A58}" dt="2021-10-20T07:50:49.609" v="2641" actId="1076"/>
          <ac:spMkLst>
            <pc:docMk/>
            <pc:sldMk cId="0" sldId="265"/>
            <ac:spMk id="342" creationId="{7044CDBE-62F1-44CE-BA05-68E4923528F3}"/>
          </ac:spMkLst>
        </pc:spChg>
        <pc:spChg chg="mod">
          <ac:chgData name="Raquel Encinas" userId="a3e41fcd-6e3c-4c0b-aebb-42484b99fa60" providerId="ADAL" clId="{2EB6072B-86D7-452F-A640-587F0A305A58}" dt="2021-10-20T07:50:49.609" v="2641" actId="1076"/>
          <ac:spMkLst>
            <pc:docMk/>
            <pc:sldMk cId="0" sldId="265"/>
            <ac:spMk id="343" creationId="{7DC01411-56F0-4DBB-B8B7-CC7E20B9A2FF}"/>
          </ac:spMkLst>
        </pc:spChg>
        <pc:spChg chg="mod">
          <ac:chgData name="Raquel Encinas" userId="a3e41fcd-6e3c-4c0b-aebb-42484b99fa60" providerId="ADAL" clId="{2EB6072B-86D7-452F-A640-587F0A305A58}" dt="2021-10-20T07:50:49.609" v="2641" actId="1076"/>
          <ac:spMkLst>
            <pc:docMk/>
            <pc:sldMk cId="0" sldId="265"/>
            <ac:spMk id="344" creationId="{D97A2AB6-1F86-48F8-8C16-7D52FDFC664B}"/>
          </ac:spMkLst>
        </pc:spChg>
        <pc:spChg chg="mod">
          <ac:chgData name="Raquel Encinas" userId="a3e41fcd-6e3c-4c0b-aebb-42484b99fa60" providerId="ADAL" clId="{2EB6072B-86D7-452F-A640-587F0A305A58}" dt="2021-10-20T07:50:49.609" v="2641" actId="1076"/>
          <ac:spMkLst>
            <pc:docMk/>
            <pc:sldMk cId="0" sldId="265"/>
            <ac:spMk id="345" creationId="{D3B0F5C9-B81F-4C19-8C51-00F83C9AF9D6}"/>
          </ac:spMkLst>
        </pc:spChg>
        <pc:spChg chg="mod">
          <ac:chgData name="Raquel Encinas" userId="a3e41fcd-6e3c-4c0b-aebb-42484b99fa60" providerId="ADAL" clId="{2EB6072B-86D7-452F-A640-587F0A305A58}" dt="2021-10-20T07:50:49.609" v="2641" actId="1076"/>
          <ac:spMkLst>
            <pc:docMk/>
            <pc:sldMk cId="0" sldId="265"/>
            <ac:spMk id="346" creationId="{7E485A43-F798-49F5-8BD9-542177D79909}"/>
          </ac:spMkLst>
        </pc:spChg>
        <pc:spChg chg="mod">
          <ac:chgData name="Raquel Encinas" userId="a3e41fcd-6e3c-4c0b-aebb-42484b99fa60" providerId="ADAL" clId="{2EB6072B-86D7-452F-A640-587F0A305A58}" dt="2021-10-20T07:50:49.609" v="2641" actId="1076"/>
          <ac:spMkLst>
            <pc:docMk/>
            <pc:sldMk cId="0" sldId="265"/>
            <ac:spMk id="347" creationId="{C5B3205D-50F2-4142-A765-5388BEB01F85}"/>
          </ac:spMkLst>
        </pc:spChg>
        <pc:spChg chg="mod">
          <ac:chgData name="Raquel Encinas" userId="a3e41fcd-6e3c-4c0b-aebb-42484b99fa60" providerId="ADAL" clId="{2EB6072B-86D7-452F-A640-587F0A305A58}" dt="2021-10-20T07:50:49.609" v="2641" actId="1076"/>
          <ac:spMkLst>
            <pc:docMk/>
            <pc:sldMk cId="0" sldId="265"/>
            <ac:spMk id="348" creationId="{5517A4FF-EF93-4FBC-8C22-B5E3FA7D9ACC}"/>
          </ac:spMkLst>
        </pc:spChg>
        <pc:spChg chg="mod">
          <ac:chgData name="Raquel Encinas" userId="a3e41fcd-6e3c-4c0b-aebb-42484b99fa60" providerId="ADAL" clId="{2EB6072B-86D7-452F-A640-587F0A305A58}" dt="2021-10-20T07:50:49.609" v="2641" actId="1076"/>
          <ac:spMkLst>
            <pc:docMk/>
            <pc:sldMk cId="0" sldId="265"/>
            <ac:spMk id="349" creationId="{16ABF36A-AF68-4D3E-9E82-7058A4E56FFB}"/>
          </ac:spMkLst>
        </pc:spChg>
        <pc:spChg chg="mod">
          <ac:chgData name="Raquel Encinas" userId="a3e41fcd-6e3c-4c0b-aebb-42484b99fa60" providerId="ADAL" clId="{2EB6072B-86D7-452F-A640-587F0A305A58}" dt="2021-10-20T07:50:49.609" v="2641" actId="1076"/>
          <ac:spMkLst>
            <pc:docMk/>
            <pc:sldMk cId="0" sldId="265"/>
            <ac:spMk id="350" creationId="{8B318099-6649-4F46-907B-F782B3B75CBD}"/>
          </ac:spMkLst>
        </pc:spChg>
        <pc:spChg chg="mod">
          <ac:chgData name="Raquel Encinas" userId="a3e41fcd-6e3c-4c0b-aebb-42484b99fa60" providerId="ADAL" clId="{2EB6072B-86D7-452F-A640-587F0A305A58}" dt="2021-10-20T07:50:49.609" v="2641" actId="1076"/>
          <ac:spMkLst>
            <pc:docMk/>
            <pc:sldMk cId="0" sldId="265"/>
            <ac:spMk id="351" creationId="{3E90F3C5-B0DD-47E4-AF41-0B62F592536D}"/>
          </ac:spMkLst>
        </pc:spChg>
        <pc:spChg chg="mod">
          <ac:chgData name="Raquel Encinas" userId="a3e41fcd-6e3c-4c0b-aebb-42484b99fa60" providerId="ADAL" clId="{2EB6072B-86D7-452F-A640-587F0A305A58}" dt="2021-10-20T07:50:49.609" v="2641" actId="1076"/>
          <ac:spMkLst>
            <pc:docMk/>
            <pc:sldMk cId="0" sldId="265"/>
            <ac:spMk id="352" creationId="{CD0179C2-E299-4ACB-B1C8-93274A42C4F0}"/>
          </ac:spMkLst>
        </pc:spChg>
        <pc:spChg chg="mod">
          <ac:chgData name="Raquel Encinas" userId="a3e41fcd-6e3c-4c0b-aebb-42484b99fa60" providerId="ADAL" clId="{2EB6072B-86D7-452F-A640-587F0A305A58}" dt="2021-10-20T07:50:49.609" v="2641" actId="1076"/>
          <ac:spMkLst>
            <pc:docMk/>
            <pc:sldMk cId="0" sldId="265"/>
            <ac:spMk id="353" creationId="{54E01B97-F3BD-430B-88EF-B31DCA0E63D9}"/>
          </ac:spMkLst>
        </pc:spChg>
        <pc:spChg chg="mod">
          <ac:chgData name="Raquel Encinas" userId="a3e41fcd-6e3c-4c0b-aebb-42484b99fa60" providerId="ADAL" clId="{2EB6072B-86D7-452F-A640-587F0A305A58}" dt="2021-10-20T07:50:49.609" v="2641" actId="1076"/>
          <ac:spMkLst>
            <pc:docMk/>
            <pc:sldMk cId="0" sldId="265"/>
            <ac:spMk id="354" creationId="{13478886-0C1E-4E08-81BC-EBB2EE479E05}"/>
          </ac:spMkLst>
        </pc:spChg>
        <pc:spChg chg="mod">
          <ac:chgData name="Raquel Encinas" userId="a3e41fcd-6e3c-4c0b-aebb-42484b99fa60" providerId="ADAL" clId="{2EB6072B-86D7-452F-A640-587F0A305A58}" dt="2021-10-20T07:50:49.609" v="2641" actId="1076"/>
          <ac:spMkLst>
            <pc:docMk/>
            <pc:sldMk cId="0" sldId="265"/>
            <ac:spMk id="355" creationId="{73F4269A-72C1-4CD7-8C02-6EE4761E48B1}"/>
          </ac:spMkLst>
        </pc:spChg>
        <pc:spChg chg="mod">
          <ac:chgData name="Raquel Encinas" userId="a3e41fcd-6e3c-4c0b-aebb-42484b99fa60" providerId="ADAL" clId="{2EB6072B-86D7-452F-A640-587F0A305A58}" dt="2021-10-20T07:50:49.609" v="2641" actId="1076"/>
          <ac:spMkLst>
            <pc:docMk/>
            <pc:sldMk cId="0" sldId="265"/>
            <ac:spMk id="356" creationId="{7124DFBD-3E91-4DA2-87AE-351D843586E8}"/>
          </ac:spMkLst>
        </pc:spChg>
        <pc:spChg chg="mod">
          <ac:chgData name="Raquel Encinas" userId="a3e41fcd-6e3c-4c0b-aebb-42484b99fa60" providerId="ADAL" clId="{2EB6072B-86D7-452F-A640-587F0A305A58}" dt="2021-10-20T07:50:49.609" v="2641" actId="1076"/>
          <ac:spMkLst>
            <pc:docMk/>
            <pc:sldMk cId="0" sldId="265"/>
            <ac:spMk id="357" creationId="{F12382D7-00B6-4BE8-8398-4F43D3FF4109}"/>
          </ac:spMkLst>
        </pc:spChg>
        <pc:spChg chg="mod">
          <ac:chgData name="Raquel Encinas" userId="a3e41fcd-6e3c-4c0b-aebb-42484b99fa60" providerId="ADAL" clId="{2EB6072B-86D7-452F-A640-587F0A305A58}" dt="2021-10-20T07:50:49.609" v="2641" actId="1076"/>
          <ac:spMkLst>
            <pc:docMk/>
            <pc:sldMk cId="0" sldId="265"/>
            <ac:spMk id="358" creationId="{3D3679AE-2065-4636-91F1-E19C6990F638}"/>
          </ac:spMkLst>
        </pc:spChg>
        <pc:spChg chg="mod">
          <ac:chgData name="Raquel Encinas" userId="a3e41fcd-6e3c-4c0b-aebb-42484b99fa60" providerId="ADAL" clId="{2EB6072B-86D7-452F-A640-587F0A305A58}" dt="2021-10-20T07:50:49.609" v="2641" actId="1076"/>
          <ac:spMkLst>
            <pc:docMk/>
            <pc:sldMk cId="0" sldId="265"/>
            <ac:spMk id="359" creationId="{23E2683F-DBB5-4F61-81D5-5410084E2A65}"/>
          </ac:spMkLst>
        </pc:spChg>
        <pc:spChg chg="mod">
          <ac:chgData name="Raquel Encinas" userId="a3e41fcd-6e3c-4c0b-aebb-42484b99fa60" providerId="ADAL" clId="{2EB6072B-86D7-452F-A640-587F0A305A58}" dt="2021-10-20T07:50:49.609" v="2641" actId="1076"/>
          <ac:spMkLst>
            <pc:docMk/>
            <pc:sldMk cId="0" sldId="265"/>
            <ac:spMk id="360" creationId="{0B73091A-6513-4590-ABF4-2BEA5FB906D0}"/>
          </ac:spMkLst>
        </pc:spChg>
        <pc:spChg chg="mod">
          <ac:chgData name="Raquel Encinas" userId="a3e41fcd-6e3c-4c0b-aebb-42484b99fa60" providerId="ADAL" clId="{2EB6072B-86D7-452F-A640-587F0A305A58}" dt="2021-10-20T07:50:49.609" v="2641" actId="1076"/>
          <ac:spMkLst>
            <pc:docMk/>
            <pc:sldMk cId="0" sldId="265"/>
            <ac:spMk id="361" creationId="{9DF1A650-FB91-4517-81A9-D076C6DA2A55}"/>
          </ac:spMkLst>
        </pc:spChg>
        <pc:spChg chg="mod">
          <ac:chgData name="Raquel Encinas" userId="a3e41fcd-6e3c-4c0b-aebb-42484b99fa60" providerId="ADAL" clId="{2EB6072B-86D7-452F-A640-587F0A305A58}" dt="2021-10-20T07:50:49.609" v="2641" actId="1076"/>
          <ac:spMkLst>
            <pc:docMk/>
            <pc:sldMk cId="0" sldId="265"/>
            <ac:spMk id="362" creationId="{D9F62F11-F428-4D4E-91CA-1A173F76AA35}"/>
          </ac:spMkLst>
        </pc:spChg>
        <pc:spChg chg="mod">
          <ac:chgData name="Raquel Encinas" userId="a3e41fcd-6e3c-4c0b-aebb-42484b99fa60" providerId="ADAL" clId="{2EB6072B-86D7-452F-A640-587F0A305A58}" dt="2021-10-20T07:50:49.609" v="2641" actId="1076"/>
          <ac:spMkLst>
            <pc:docMk/>
            <pc:sldMk cId="0" sldId="265"/>
            <ac:spMk id="363" creationId="{B8D7731D-38BB-41A9-AD49-DAAFAA5E0A18}"/>
          </ac:spMkLst>
        </pc:spChg>
        <pc:spChg chg="mod">
          <ac:chgData name="Raquel Encinas" userId="a3e41fcd-6e3c-4c0b-aebb-42484b99fa60" providerId="ADAL" clId="{2EB6072B-86D7-452F-A640-587F0A305A58}" dt="2021-10-20T07:50:49.609" v="2641" actId="1076"/>
          <ac:spMkLst>
            <pc:docMk/>
            <pc:sldMk cId="0" sldId="265"/>
            <ac:spMk id="364" creationId="{E4735468-B0CB-4AFA-83F2-D8C3D809E812}"/>
          </ac:spMkLst>
        </pc:spChg>
        <pc:spChg chg="mod">
          <ac:chgData name="Raquel Encinas" userId="a3e41fcd-6e3c-4c0b-aebb-42484b99fa60" providerId="ADAL" clId="{2EB6072B-86D7-452F-A640-587F0A305A58}" dt="2021-10-20T07:50:49.609" v="2641" actId="1076"/>
          <ac:spMkLst>
            <pc:docMk/>
            <pc:sldMk cId="0" sldId="265"/>
            <ac:spMk id="365" creationId="{880F7CFC-ED7C-4062-945E-9A009E08EDC0}"/>
          </ac:spMkLst>
        </pc:spChg>
        <pc:spChg chg="mod">
          <ac:chgData name="Raquel Encinas" userId="a3e41fcd-6e3c-4c0b-aebb-42484b99fa60" providerId="ADAL" clId="{2EB6072B-86D7-452F-A640-587F0A305A58}" dt="2021-10-20T07:50:49.609" v="2641" actId="1076"/>
          <ac:spMkLst>
            <pc:docMk/>
            <pc:sldMk cId="0" sldId="265"/>
            <ac:spMk id="366" creationId="{40507D5C-4458-4201-98E2-1E2233EEFD59}"/>
          </ac:spMkLst>
        </pc:spChg>
        <pc:spChg chg="mod">
          <ac:chgData name="Raquel Encinas" userId="a3e41fcd-6e3c-4c0b-aebb-42484b99fa60" providerId="ADAL" clId="{2EB6072B-86D7-452F-A640-587F0A305A58}" dt="2021-10-20T07:50:49.609" v="2641" actId="1076"/>
          <ac:spMkLst>
            <pc:docMk/>
            <pc:sldMk cId="0" sldId="265"/>
            <ac:spMk id="367" creationId="{071298BB-5E19-4BED-A1F8-7776D88863B4}"/>
          </ac:spMkLst>
        </pc:spChg>
        <pc:spChg chg="mod">
          <ac:chgData name="Raquel Encinas" userId="a3e41fcd-6e3c-4c0b-aebb-42484b99fa60" providerId="ADAL" clId="{2EB6072B-86D7-452F-A640-587F0A305A58}" dt="2021-10-20T07:50:49.609" v="2641" actId="1076"/>
          <ac:spMkLst>
            <pc:docMk/>
            <pc:sldMk cId="0" sldId="265"/>
            <ac:spMk id="368" creationId="{1DD07B05-A762-4CB6-A6E5-76A90D119093}"/>
          </ac:spMkLst>
        </pc:spChg>
        <pc:spChg chg="mod">
          <ac:chgData name="Raquel Encinas" userId="a3e41fcd-6e3c-4c0b-aebb-42484b99fa60" providerId="ADAL" clId="{2EB6072B-86D7-452F-A640-587F0A305A58}" dt="2021-10-20T07:50:49.609" v="2641" actId="1076"/>
          <ac:spMkLst>
            <pc:docMk/>
            <pc:sldMk cId="0" sldId="265"/>
            <ac:spMk id="369" creationId="{C117A94D-3D87-4AED-89C4-D8453908BBA8}"/>
          </ac:spMkLst>
        </pc:spChg>
        <pc:spChg chg="mod">
          <ac:chgData name="Raquel Encinas" userId="a3e41fcd-6e3c-4c0b-aebb-42484b99fa60" providerId="ADAL" clId="{2EB6072B-86D7-452F-A640-587F0A305A58}" dt="2021-10-20T07:50:49.609" v="2641" actId="1076"/>
          <ac:spMkLst>
            <pc:docMk/>
            <pc:sldMk cId="0" sldId="265"/>
            <ac:spMk id="370" creationId="{B97FD07A-C186-40BD-9DFB-92B5ECE406E4}"/>
          </ac:spMkLst>
        </pc:spChg>
        <pc:spChg chg="mod">
          <ac:chgData name="Raquel Encinas" userId="a3e41fcd-6e3c-4c0b-aebb-42484b99fa60" providerId="ADAL" clId="{2EB6072B-86D7-452F-A640-587F0A305A58}" dt="2021-10-20T07:50:49.609" v="2641" actId="1076"/>
          <ac:spMkLst>
            <pc:docMk/>
            <pc:sldMk cId="0" sldId="265"/>
            <ac:spMk id="371" creationId="{079C3568-3154-4020-9A0A-41EAF0FCDBB4}"/>
          </ac:spMkLst>
        </pc:spChg>
        <pc:spChg chg="mod">
          <ac:chgData name="Raquel Encinas" userId="a3e41fcd-6e3c-4c0b-aebb-42484b99fa60" providerId="ADAL" clId="{2EB6072B-86D7-452F-A640-587F0A305A58}" dt="2021-10-20T07:50:49.609" v="2641" actId="1076"/>
          <ac:spMkLst>
            <pc:docMk/>
            <pc:sldMk cId="0" sldId="265"/>
            <ac:spMk id="372" creationId="{D38D50DE-1378-4A26-B7A4-BFFD60108DC1}"/>
          </ac:spMkLst>
        </pc:spChg>
        <pc:spChg chg="mod">
          <ac:chgData name="Raquel Encinas" userId="a3e41fcd-6e3c-4c0b-aebb-42484b99fa60" providerId="ADAL" clId="{2EB6072B-86D7-452F-A640-587F0A305A58}" dt="2021-10-20T07:50:49.609" v="2641" actId="1076"/>
          <ac:spMkLst>
            <pc:docMk/>
            <pc:sldMk cId="0" sldId="265"/>
            <ac:spMk id="373" creationId="{3E4E47C1-3790-4106-BC9D-9286BBC2E9D7}"/>
          </ac:spMkLst>
        </pc:spChg>
        <pc:spChg chg="mod">
          <ac:chgData name="Raquel Encinas" userId="a3e41fcd-6e3c-4c0b-aebb-42484b99fa60" providerId="ADAL" clId="{2EB6072B-86D7-452F-A640-587F0A305A58}" dt="2021-10-20T07:50:49.609" v="2641" actId="1076"/>
          <ac:spMkLst>
            <pc:docMk/>
            <pc:sldMk cId="0" sldId="265"/>
            <ac:spMk id="374" creationId="{9280E909-2B91-4815-9D4B-609DEC2F42B9}"/>
          </ac:spMkLst>
        </pc:spChg>
        <pc:spChg chg="mod">
          <ac:chgData name="Raquel Encinas" userId="a3e41fcd-6e3c-4c0b-aebb-42484b99fa60" providerId="ADAL" clId="{2EB6072B-86D7-452F-A640-587F0A305A58}" dt="2021-10-20T07:50:49.609" v="2641" actId="1076"/>
          <ac:spMkLst>
            <pc:docMk/>
            <pc:sldMk cId="0" sldId="265"/>
            <ac:spMk id="375" creationId="{2F6B0847-6562-4F5D-B07F-2D2A0C3CB2DF}"/>
          </ac:spMkLst>
        </pc:spChg>
        <pc:spChg chg="mod">
          <ac:chgData name="Raquel Encinas" userId="a3e41fcd-6e3c-4c0b-aebb-42484b99fa60" providerId="ADAL" clId="{2EB6072B-86D7-452F-A640-587F0A305A58}" dt="2021-10-20T07:50:49.609" v="2641" actId="1076"/>
          <ac:spMkLst>
            <pc:docMk/>
            <pc:sldMk cId="0" sldId="265"/>
            <ac:spMk id="376" creationId="{1096C554-6941-4073-B509-FBDAD16F53F2}"/>
          </ac:spMkLst>
        </pc:spChg>
        <pc:spChg chg="mod">
          <ac:chgData name="Raquel Encinas" userId="a3e41fcd-6e3c-4c0b-aebb-42484b99fa60" providerId="ADAL" clId="{2EB6072B-86D7-452F-A640-587F0A305A58}" dt="2021-10-20T07:50:49.609" v="2641" actId="1076"/>
          <ac:spMkLst>
            <pc:docMk/>
            <pc:sldMk cId="0" sldId="265"/>
            <ac:spMk id="377" creationId="{DDA012F8-B130-494E-B015-DA2BAD64B930}"/>
          </ac:spMkLst>
        </pc:spChg>
        <pc:spChg chg="mod">
          <ac:chgData name="Raquel Encinas" userId="a3e41fcd-6e3c-4c0b-aebb-42484b99fa60" providerId="ADAL" clId="{2EB6072B-86D7-452F-A640-587F0A305A58}" dt="2021-10-20T07:50:49.609" v="2641" actId="1076"/>
          <ac:spMkLst>
            <pc:docMk/>
            <pc:sldMk cId="0" sldId="265"/>
            <ac:spMk id="378" creationId="{BBACBBE9-C30C-46D0-A144-0AE4E978A62A}"/>
          </ac:spMkLst>
        </pc:spChg>
        <pc:spChg chg="mod">
          <ac:chgData name="Raquel Encinas" userId="a3e41fcd-6e3c-4c0b-aebb-42484b99fa60" providerId="ADAL" clId="{2EB6072B-86D7-452F-A640-587F0A305A58}" dt="2021-10-20T07:50:49.609" v="2641" actId="1076"/>
          <ac:spMkLst>
            <pc:docMk/>
            <pc:sldMk cId="0" sldId="265"/>
            <ac:spMk id="379" creationId="{853C742D-F36A-46EE-ABD9-F1FFC1172476}"/>
          </ac:spMkLst>
        </pc:spChg>
        <pc:spChg chg="mod">
          <ac:chgData name="Raquel Encinas" userId="a3e41fcd-6e3c-4c0b-aebb-42484b99fa60" providerId="ADAL" clId="{2EB6072B-86D7-452F-A640-587F0A305A58}" dt="2021-10-20T07:50:49.609" v="2641" actId="1076"/>
          <ac:spMkLst>
            <pc:docMk/>
            <pc:sldMk cId="0" sldId="265"/>
            <ac:spMk id="380" creationId="{98C394B5-BB1C-4A4E-8ADD-C0CD4AD3E5BF}"/>
          </ac:spMkLst>
        </pc:spChg>
        <pc:spChg chg="mod">
          <ac:chgData name="Raquel Encinas" userId="a3e41fcd-6e3c-4c0b-aebb-42484b99fa60" providerId="ADAL" clId="{2EB6072B-86D7-452F-A640-587F0A305A58}" dt="2021-10-20T07:50:49.609" v="2641" actId="1076"/>
          <ac:spMkLst>
            <pc:docMk/>
            <pc:sldMk cId="0" sldId="265"/>
            <ac:spMk id="381" creationId="{CE0AA5D8-693B-43AD-83EB-010379EBDE98}"/>
          </ac:spMkLst>
        </pc:spChg>
        <pc:spChg chg="mod">
          <ac:chgData name="Raquel Encinas" userId="a3e41fcd-6e3c-4c0b-aebb-42484b99fa60" providerId="ADAL" clId="{2EB6072B-86D7-452F-A640-587F0A305A58}" dt="2021-10-20T07:50:49.609" v="2641" actId="1076"/>
          <ac:spMkLst>
            <pc:docMk/>
            <pc:sldMk cId="0" sldId="265"/>
            <ac:spMk id="382" creationId="{1E544FD4-3BB4-464E-9497-ED9936E9B332}"/>
          </ac:spMkLst>
        </pc:spChg>
        <pc:spChg chg="mod">
          <ac:chgData name="Raquel Encinas" userId="a3e41fcd-6e3c-4c0b-aebb-42484b99fa60" providerId="ADAL" clId="{2EB6072B-86D7-452F-A640-587F0A305A58}" dt="2021-10-20T07:50:49.609" v="2641" actId="1076"/>
          <ac:spMkLst>
            <pc:docMk/>
            <pc:sldMk cId="0" sldId="265"/>
            <ac:spMk id="383" creationId="{F11B8158-0EA1-46E1-80FD-CB4963FAA570}"/>
          </ac:spMkLst>
        </pc:spChg>
        <pc:spChg chg="mod">
          <ac:chgData name="Raquel Encinas" userId="a3e41fcd-6e3c-4c0b-aebb-42484b99fa60" providerId="ADAL" clId="{2EB6072B-86D7-452F-A640-587F0A305A58}" dt="2021-10-20T07:50:49.609" v="2641" actId="1076"/>
          <ac:spMkLst>
            <pc:docMk/>
            <pc:sldMk cId="0" sldId="265"/>
            <ac:spMk id="384" creationId="{B6D176A7-DC53-41E8-891E-759E912110E9}"/>
          </ac:spMkLst>
        </pc:spChg>
        <pc:spChg chg="mod">
          <ac:chgData name="Raquel Encinas" userId="a3e41fcd-6e3c-4c0b-aebb-42484b99fa60" providerId="ADAL" clId="{2EB6072B-86D7-452F-A640-587F0A305A58}" dt="2021-10-20T07:50:49.609" v="2641" actId="1076"/>
          <ac:spMkLst>
            <pc:docMk/>
            <pc:sldMk cId="0" sldId="265"/>
            <ac:spMk id="385" creationId="{8AAF47F5-AC0F-459A-B373-915E29706F9D}"/>
          </ac:spMkLst>
        </pc:spChg>
        <pc:spChg chg="mod">
          <ac:chgData name="Raquel Encinas" userId="a3e41fcd-6e3c-4c0b-aebb-42484b99fa60" providerId="ADAL" clId="{2EB6072B-86D7-452F-A640-587F0A305A58}" dt="2021-10-20T07:50:49.609" v="2641" actId="1076"/>
          <ac:spMkLst>
            <pc:docMk/>
            <pc:sldMk cId="0" sldId="265"/>
            <ac:spMk id="386" creationId="{762F55FD-847E-4724-8AA1-6456A3159740}"/>
          </ac:spMkLst>
        </pc:spChg>
        <pc:spChg chg="mod">
          <ac:chgData name="Raquel Encinas" userId="a3e41fcd-6e3c-4c0b-aebb-42484b99fa60" providerId="ADAL" clId="{2EB6072B-86D7-452F-A640-587F0A305A58}" dt="2021-10-20T07:50:49.609" v="2641" actId="1076"/>
          <ac:spMkLst>
            <pc:docMk/>
            <pc:sldMk cId="0" sldId="265"/>
            <ac:spMk id="387" creationId="{B6B7FB36-D0F1-4FA0-8CBE-FD355A1EA417}"/>
          </ac:spMkLst>
        </pc:spChg>
        <pc:spChg chg="mod">
          <ac:chgData name="Raquel Encinas" userId="a3e41fcd-6e3c-4c0b-aebb-42484b99fa60" providerId="ADAL" clId="{2EB6072B-86D7-452F-A640-587F0A305A58}" dt="2021-10-20T07:50:49.609" v="2641" actId="1076"/>
          <ac:spMkLst>
            <pc:docMk/>
            <pc:sldMk cId="0" sldId="265"/>
            <ac:spMk id="388" creationId="{304E94B7-F5F1-49E4-807E-7A9B633E5917}"/>
          </ac:spMkLst>
        </pc:spChg>
        <pc:spChg chg="mod">
          <ac:chgData name="Raquel Encinas" userId="a3e41fcd-6e3c-4c0b-aebb-42484b99fa60" providerId="ADAL" clId="{2EB6072B-86D7-452F-A640-587F0A305A58}" dt="2021-10-20T07:50:49.609" v="2641" actId="1076"/>
          <ac:spMkLst>
            <pc:docMk/>
            <pc:sldMk cId="0" sldId="265"/>
            <ac:spMk id="389" creationId="{2354D7CE-E3BF-4D3A-8C72-42AB09BE1967}"/>
          </ac:spMkLst>
        </pc:spChg>
        <pc:spChg chg="mod">
          <ac:chgData name="Raquel Encinas" userId="a3e41fcd-6e3c-4c0b-aebb-42484b99fa60" providerId="ADAL" clId="{2EB6072B-86D7-452F-A640-587F0A305A58}" dt="2021-10-20T07:50:49.609" v="2641" actId="1076"/>
          <ac:spMkLst>
            <pc:docMk/>
            <pc:sldMk cId="0" sldId="265"/>
            <ac:spMk id="390" creationId="{094DC40A-8407-42B7-B262-73FB38A2BBDA}"/>
          </ac:spMkLst>
        </pc:spChg>
        <pc:spChg chg="mod">
          <ac:chgData name="Raquel Encinas" userId="a3e41fcd-6e3c-4c0b-aebb-42484b99fa60" providerId="ADAL" clId="{2EB6072B-86D7-452F-A640-587F0A305A58}" dt="2021-10-20T07:50:49.609" v="2641" actId="1076"/>
          <ac:spMkLst>
            <pc:docMk/>
            <pc:sldMk cId="0" sldId="265"/>
            <ac:spMk id="391" creationId="{8BE26571-0781-4593-9388-891B16B6E063}"/>
          </ac:spMkLst>
        </pc:spChg>
        <pc:spChg chg="mod">
          <ac:chgData name="Raquel Encinas" userId="a3e41fcd-6e3c-4c0b-aebb-42484b99fa60" providerId="ADAL" clId="{2EB6072B-86D7-452F-A640-587F0A305A58}" dt="2021-10-20T07:50:49.609" v="2641" actId="1076"/>
          <ac:spMkLst>
            <pc:docMk/>
            <pc:sldMk cId="0" sldId="265"/>
            <ac:spMk id="392" creationId="{FC1682DE-5CD4-4B10-A535-9386733F87CC}"/>
          </ac:spMkLst>
        </pc:spChg>
        <pc:spChg chg="mod">
          <ac:chgData name="Raquel Encinas" userId="a3e41fcd-6e3c-4c0b-aebb-42484b99fa60" providerId="ADAL" clId="{2EB6072B-86D7-452F-A640-587F0A305A58}" dt="2021-10-20T07:50:49.609" v="2641" actId="1076"/>
          <ac:spMkLst>
            <pc:docMk/>
            <pc:sldMk cId="0" sldId="265"/>
            <ac:spMk id="393" creationId="{838A9B1C-9B35-4B6A-9B5D-B3AF407FE3E4}"/>
          </ac:spMkLst>
        </pc:spChg>
        <pc:spChg chg="mod">
          <ac:chgData name="Raquel Encinas" userId="a3e41fcd-6e3c-4c0b-aebb-42484b99fa60" providerId="ADAL" clId="{2EB6072B-86D7-452F-A640-587F0A305A58}" dt="2021-10-20T07:50:49.609" v="2641" actId="1076"/>
          <ac:spMkLst>
            <pc:docMk/>
            <pc:sldMk cId="0" sldId="265"/>
            <ac:spMk id="394" creationId="{FDBAC703-DAE0-48FC-ADFC-5DC93F2B85D4}"/>
          </ac:spMkLst>
        </pc:spChg>
        <pc:spChg chg="mod">
          <ac:chgData name="Raquel Encinas" userId="a3e41fcd-6e3c-4c0b-aebb-42484b99fa60" providerId="ADAL" clId="{2EB6072B-86D7-452F-A640-587F0A305A58}" dt="2021-10-20T07:50:49.609" v="2641" actId="1076"/>
          <ac:spMkLst>
            <pc:docMk/>
            <pc:sldMk cId="0" sldId="265"/>
            <ac:spMk id="395" creationId="{23161E4F-BFAE-4B1E-BFC6-994C35C197CD}"/>
          </ac:spMkLst>
        </pc:spChg>
        <pc:spChg chg="mod">
          <ac:chgData name="Raquel Encinas" userId="a3e41fcd-6e3c-4c0b-aebb-42484b99fa60" providerId="ADAL" clId="{2EB6072B-86D7-452F-A640-587F0A305A58}" dt="2021-10-20T07:50:49.609" v="2641" actId="1076"/>
          <ac:spMkLst>
            <pc:docMk/>
            <pc:sldMk cId="0" sldId="265"/>
            <ac:spMk id="396" creationId="{FB68CDDF-F65F-4934-A03C-2513932C4203}"/>
          </ac:spMkLst>
        </pc:spChg>
        <pc:spChg chg="mod">
          <ac:chgData name="Raquel Encinas" userId="a3e41fcd-6e3c-4c0b-aebb-42484b99fa60" providerId="ADAL" clId="{2EB6072B-86D7-452F-A640-587F0A305A58}" dt="2021-10-20T07:50:49.609" v="2641" actId="1076"/>
          <ac:spMkLst>
            <pc:docMk/>
            <pc:sldMk cId="0" sldId="265"/>
            <ac:spMk id="397" creationId="{8E8E6330-BB95-4DA7-93EF-8A48F9AFFF87}"/>
          </ac:spMkLst>
        </pc:spChg>
        <pc:spChg chg="mod">
          <ac:chgData name="Raquel Encinas" userId="a3e41fcd-6e3c-4c0b-aebb-42484b99fa60" providerId="ADAL" clId="{2EB6072B-86D7-452F-A640-587F0A305A58}" dt="2021-10-20T07:50:49.609" v="2641" actId="1076"/>
          <ac:spMkLst>
            <pc:docMk/>
            <pc:sldMk cId="0" sldId="265"/>
            <ac:spMk id="398" creationId="{6A0AD213-30A6-4E7B-BD68-7DD12BE77E5A}"/>
          </ac:spMkLst>
        </pc:spChg>
        <pc:spChg chg="mod">
          <ac:chgData name="Raquel Encinas" userId="a3e41fcd-6e3c-4c0b-aebb-42484b99fa60" providerId="ADAL" clId="{2EB6072B-86D7-452F-A640-587F0A305A58}" dt="2021-10-20T07:50:49.609" v="2641" actId="1076"/>
          <ac:spMkLst>
            <pc:docMk/>
            <pc:sldMk cId="0" sldId="265"/>
            <ac:spMk id="399" creationId="{5C1F5801-450A-4249-B0B8-F18BD94E07F1}"/>
          </ac:spMkLst>
        </pc:spChg>
        <pc:spChg chg="mod">
          <ac:chgData name="Raquel Encinas" userId="a3e41fcd-6e3c-4c0b-aebb-42484b99fa60" providerId="ADAL" clId="{2EB6072B-86D7-452F-A640-587F0A305A58}" dt="2021-10-20T07:50:49.609" v="2641" actId="1076"/>
          <ac:spMkLst>
            <pc:docMk/>
            <pc:sldMk cId="0" sldId="265"/>
            <ac:spMk id="400" creationId="{76964C01-4349-41CA-8360-5451106C9670}"/>
          </ac:spMkLst>
        </pc:spChg>
        <pc:spChg chg="mod">
          <ac:chgData name="Raquel Encinas" userId="a3e41fcd-6e3c-4c0b-aebb-42484b99fa60" providerId="ADAL" clId="{2EB6072B-86D7-452F-A640-587F0A305A58}" dt="2021-10-20T07:50:49.609" v="2641" actId="1076"/>
          <ac:spMkLst>
            <pc:docMk/>
            <pc:sldMk cId="0" sldId="265"/>
            <ac:spMk id="401" creationId="{F64A1BE6-CC2D-4FC5-A06F-D2ADACF33390}"/>
          </ac:spMkLst>
        </pc:spChg>
        <pc:spChg chg="mod">
          <ac:chgData name="Raquel Encinas" userId="a3e41fcd-6e3c-4c0b-aebb-42484b99fa60" providerId="ADAL" clId="{2EB6072B-86D7-452F-A640-587F0A305A58}" dt="2021-10-20T07:50:49.609" v="2641" actId="1076"/>
          <ac:spMkLst>
            <pc:docMk/>
            <pc:sldMk cId="0" sldId="265"/>
            <ac:spMk id="402" creationId="{A8561A7B-D1F8-479A-AA2B-CF388BF299D6}"/>
          </ac:spMkLst>
        </pc:spChg>
        <pc:spChg chg="mod">
          <ac:chgData name="Raquel Encinas" userId="a3e41fcd-6e3c-4c0b-aebb-42484b99fa60" providerId="ADAL" clId="{2EB6072B-86D7-452F-A640-587F0A305A58}" dt="2021-10-20T07:50:49.609" v="2641" actId="1076"/>
          <ac:spMkLst>
            <pc:docMk/>
            <pc:sldMk cId="0" sldId="265"/>
            <ac:spMk id="403" creationId="{67640A02-88E5-4CD3-A629-115DD2DA2367}"/>
          </ac:spMkLst>
        </pc:spChg>
        <pc:spChg chg="mod">
          <ac:chgData name="Raquel Encinas" userId="a3e41fcd-6e3c-4c0b-aebb-42484b99fa60" providerId="ADAL" clId="{2EB6072B-86D7-452F-A640-587F0A305A58}" dt="2021-10-20T07:50:49.609" v="2641" actId="1076"/>
          <ac:spMkLst>
            <pc:docMk/>
            <pc:sldMk cId="0" sldId="265"/>
            <ac:spMk id="404" creationId="{F4231F8E-51C1-4C14-8EFA-50BB8535FC71}"/>
          </ac:spMkLst>
        </pc:spChg>
        <pc:spChg chg="mod">
          <ac:chgData name="Raquel Encinas" userId="a3e41fcd-6e3c-4c0b-aebb-42484b99fa60" providerId="ADAL" clId="{2EB6072B-86D7-452F-A640-587F0A305A58}" dt="2021-10-20T07:50:49.609" v="2641" actId="1076"/>
          <ac:spMkLst>
            <pc:docMk/>
            <pc:sldMk cId="0" sldId="265"/>
            <ac:spMk id="405" creationId="{11F35133-F09D-4673-994E-172788537F60}"/>
          </ac:spMkLst>
        </pc:spChg>
        <pc:spChg chg="mod">
          <ac:chgData name="Raquel Encinas" userId="a3e41fcd-6e3c-4c0b-aebb-42484b99fa60" providerId="ADAL" clId="{2EB6072B-86D7-452F-A640-587F0A305A58}" dt="2021-10-20T07:50:49.609" v="2641" actId="1076"/>
          <ac:spMkLst>
            <pc:docMk/>
            <pc:sldMk cId="0" sldId="265"/>
            <ac:spMk id="406" creationId="{A1603FC7-2F54-447B-9278-B0D815F15B5B}"/>
          </ac:spMkLst>
        </pc:spChg>
        <pc:spChg chg="mod">
          <ac:chgData name="Raquel Encinas" userId="a3e41fcd-6e3c-4c0b-aebb-42484b99fa60" providerId="ADAL" clId="{2EB6072B-86D7-452F-A640-587F0A305A58}" dt="2021-10-20T07:50:49.609" v="2641" actId="1076"/>
          <ac:spMkLst>
            <pc:docMk/>
            <pc:sldMk cId="0" sldId="265"/>
            <ac:spMk id="407" creationId="{EF9E2C49-8ED5-451A-A715-3DB4D8DF0B8C}"/>
          </ac:spMkLst>
        </pc:spChg>
        <pc:spChg chg="mod">
          <ac:chgData name="Raquel Encinas" userId="a3e41fcd-6e3c-4c0b-aebb-42484b99fa60" providerId="ADAL" clId="{2EB6072B-86D7-452F-A640-587F0A305A58}" dt="2021-10-20T07:50:49.609" v="2641" actId="1076"/>
          <ac:spMkLst>
            <pc:docMk/>
            <pc:sldMk cId="0" sldId="265"/>
            <ac:spMk id="408" creationId="{37899625-3B89-4C37-ACE4-AE32562B46F8}"/>
          </ac:spMkLst>
        </pc:spChg>
        <pc:spChg chg="mod">
          <ac:chgData name="Raquel Encinas" userId="a3e41fcd-6e3c-4c0b-aebb-42484b99fa60" providerId="ADAL" clId="{2EB6072B-86D7-452F-A640-587F0A305A58}" dt="2021-10-20T07:50:49.609" v="2641" actId="1076"/>
          <ac:spMkLst>
            <pc:docMk/>
            <pc:sldMk cId="0" sldId="265"/>
            <ac:spMk id="409" creationId="{9DE87867-4C06-4418-B5FD-7FF971D78E7A}"/>
          </ac:spMkLst>
        </pc:spChg>
        <pc:spChg chg="mod">
          <ac:chgData name="Raquel Encinas" userId="a3e41fcd-6e3c-4c0b-aebb-42484b99fa60" providerId="ADAL" clId="{2EB6072B-86D7-452F-A640-587F0A305A58}" dt="2021-10-20T07:50:49.609" v="2641" actId="1076"/>
          <ac:spMkLst>
            <pc:docMk/>
            <pc:sldMk cId="0" sldId="265"/>
            <ac:spMk id="410" creationId="{F2859B3B-2AFA-42DE-9C80-749539E715CA}"/>
          </ac:spMkLst>
        </pc:spChg>
        <pc:spChg chg="mod">
          <ac:chgData name="Raquel Encinas" userId="a3e41fcd-6e3c-4c0b-aebb-42484b99fa60" providerId="ADAL" clId="{2EB6072B-86D7-452F-A640-587F0A305A58}" dt="2021-10-20T07:50:49.609" v="2641" actId="1076"/>
          <ac:spMkLst>
            <pc:docMk/>
            <pc:sldMk cId="0" sldId="265"/>
            <ac:spMk id="411" creationId="{3AB3E5D7-3D61-432E-9ACF-26B8B0F5BEE0}"/>
          </ac:spMkLst>
        </pc:spChg>
        <pc:spChg chg="mod">
          <ac:chgData name="Raquel Encinas" userId="a3e41fcd-6e3c-4c0b-aebb-42484b99fa60" providerId="ADAL" clId="{2EB6072B-86D7-452F-A640-587F0A305A58}" dt="2021-10-20T07:50:49.609" v="2641" actId="1076"/>
          <ac:spMkLst>
            <pc:docMk/>
            <pc:sldMk cId="0" sldId="265"/>
            <ac:spMk id="412" creationId="{21821A0A-E6D3-475E-9D35-BEDB5A7E0265}"/>
          </ac:spMkLst>
        </pc:spChg>
        <pc:spChg chg="mod">
          <ac:chgData name="Raquel Encinas" userId="a3e41fcd-6e3c-4c0b-aebb-42484b99fa60" providerId="ADAL" clId="{2EB6072B-86D7-452F-A640-587F0A305A58}" dt="2021-10-20T07:50:49.609" v="2641" actId="1076"/>
          <ac:spMkLst>
            <pc:docMk/>
            <pc:sldMk cId="0" sldId="265"/>
            <ac:spMk id="413" creationId="{BB8CF1E0-5CE6-459A-8A25-EBB25F9D2F6E}"/>
          </ac:spMkLst>
        </pc:spChg>
        <pc:spChg chg="mod">
          <ac:chgData name="Raquel Encinas" userId="a3e41fcd-6e3c-4c0b-aebb-42484b99fa60" providerId="ADAL" clId="{2EB6072B-86D7-452F-A640-587F0A305A58}" dt="2021-10-20T07:50:49.609" v="2641" actId="1076"/>
          <ac:spMkLst>
            <pc:docMk/>
            <pc:sldMk cId="0" sldId="265"/>
            <ac:spMk id="414" creationId="{55404752-5550-48D6-8051-8243018B51E4}"/>
          </ac:spMkLst>
        </pc:spChg>
        <pc:spChg chg="mod">
          <ac:chgData name="Raquel Encinas" userId="a3e41fcd-6e3c-4c0b-aebb-42484b99fa60" providerId="ADAL" clId="{2EB6072B-86D7-452F-A640-587F0A305A58}" dt="2021-10-20T07:50:49.609" v="2641" actId="1076"/>
          <ac:spMkLst>
            <pc:docMk/>
            <pc:sldMk cId="0" sldId="265"/>
            <ac:spMk id="415" creationId="{392D7E7D-57B4-40FE-B46C-F9921EF4FCA3}"/>
          </ac:spMkLst>
        </pc:spChg>
        <pc:spChg chg="mod">
          <ac:chgData name="Raquel Encinas" userId="a3e41fcd-6e3c-4c0b-aebb-42484b99fa60" providerId="ADAL" clId="{2EB6072B-86D7-452F-A640-587F0A305A58}" dt="2021-10-20T07:50:49.609" v="2641" actId="1076"/>
          <ac:spMkLst>
            <pc:docMk/>
            <pc:sldMk cId="0" sldId="265"/>
            <ac:spMk id="416" creationId="{7D23FC46-4BEF-4924-9447-058DB0C94905}"/>
          </ac:spMkLst>
        </pc:spChg>
        <pc:spChg chg="mod">
          <ac:chgData name="Raquel Encinas" userId="a3e41fcd-6e3c-4c0b-aebb-42484b99fa60" providerId="ADAL" clId="{2EB6072B-86D7-452F-A640-587F0A305A58}" dt="2021-10-20T07:50:49.609" v="2641" actId="1076"/>
          <ac:spMkLst>
            <pc:docMk/>
            <pc:sldMk cId="0" sldId="265"/>
            <ac:spMk id="417" creationId="{D4B30628-4925-428F-A74E-3E209A4C71BD}"/>
          </ac:spMkLst>
        </pc:spChg>
        <pc:spChg chg="mod">
          <ac:chgData name="Raquel Encinas" userId="a3e41fcd-6e3c-4c0b-aebb-42484b99fa60" providerId="ADAL" clId="{2EB6072B-86D7-452F-A640-587F0A305A58}" dt="2021-10-20T07:50:49.609" v="2641" actId="1076"/>
          <ac:spMkLst>
            <pc:docMk/>
            <pc:sldMk cId="0" sldId="265"/>
            <ac:spMk id="418" creationId="{885CA4B5-C23E-400E-A583-5964A9AA4530}"/>
          </ac:spMkLst>
        </pc:spChg>
        <pc:spChg chg="mod">
          <ac:chgData name="Raquel Encinas" userId="a3e41fcd-6e3c-4c0b-aebb-42484b99fa60" providerId="ADAL" clId="{2EB6072B-86D7-452F-A640-587F0A305A58}" dt="2021-10-20T07:50:49.609" v="2641" actId="1076"/>
          <ac:spMkLst>
            <pc:docMk/>
            <pc:sldMk cId="0" sldId="265"/>
            <ac:spMk id="419" creationId="{D4AB2EB7-9289-494D-B48F-C7C4FCF008C9}"/>
          </ac:spMkLst>
        </pc:spChg>
        <pc:spChg chg="mod">
          <ac:chgData name="Raquel Encinas" userId="a3e41fcd-6e3c-4c0b-aebb-42484b99fa60" providerId="ADAL" clId="{2EB6072B-86D7-452F-A640-587F0A305A58}" dt="2021-10-20T07:50:49.609" v="2641" actId="1076"/>
          <ac:spMkLst>
            <pc:docMk/>
            <pc:sldMk cId="0" sldId="265"/>
            <ac:spMk id="420" creationId="{62F7F885-3E77-42EE-B094-ACDF9C992AB5}"/>
          </ac:spMkLst>
        </pc:spChg>
        <pc:spChg chg="mod">
          <ac:chgData name="Raquel Encinas" userId="a3e41fcd-6e3c-4c0b-aebb-42484b99fa60" providerId="ADAL" clId="{2EB6072B-86D7-452F-A640-587F0A305A58}" dt="2021-10-20T07:50:49.609" v="2641" actId="1076"/>
          <ac:spMkLst>
            <pc:docMk/>
            <pc:sldMk cId="0" sldId="265"/>
            <ac:spMk id="421" creationId="{782A3DFC-AD95-4F1D-BE33-680A56C38B30}"/>
          </ac:spMkLst>
        </pc:spChg>
        <pc:spChg chg="mod">
          <ac:chgData name="Raquel Encinas" userId="a3e41fcd-6e3c-4c0b-aebb-42484b99fa60" providerId="ADAL" clId="{2EB6072B-86D7-452F-A640-587F0A305A58}" dt="2021-10-20T07:50:49.609" v="2641" actId="1076"/>
          <ac:spMkLst>
            <pc:docMk/>
            <pc:sldMk cId="0" sldId="265"/>
            <ac:spMk id="422" creationId="{BFCFDA8F-2504-4678-8A5B-EEFFD490391F}"/>
          </ac:spMkLst>
        </pc:spChg>
        <pc:spChg chg="mod">
          <ac:chgData name="Raquel Encinas" userId="a3e41fcd-6e3c-4c0b-aebb-42484b99fa60" providerId="ADAL" clId="{2EB6072B-86D7-452F-A640-587F0A305A58}" dt="2021-10-20T07:50:49.609" v="2641" actId="1076"/>
          <ac:spMkLst>
            <pc:docMk/>
            <pc:sldMk cId="0" sldId="265"/>
            <ac:spMk id="423" creationId="{4A534BCB-56F7-4432-9273-CC66B67A2733}"/>
          </ac:spMkLst>
        </pc:spChg>
        <pc:spChg chg="mod">
          <ac:chgData name="Raquel Encinas" userId="a3e41fcd-6e3c-4c0b-aebb-42484b99fa60" providerId="ADAL" clId="{2EB6072B-86D7-452F-A640-587F0A305A58}" dt="2021-10-20T07:50:49.609" v="2641" actId="1076"/>
          <ac:spMkLst>
            <pc:docMk/>
            <pc:sldMk cId="0" sldId="265"/>
            <ac:spMk id="424" creationId="{1BCA2EA6-9F27-4C6B-A5E2-79C8CBB3E599}"/>
          </ac:spMkLst>
        </pc:spChg>
        <pc:spChg chg="mod">
          <ac:chgData name="Raquel Encinas" userId="a3e41fcd-6e3c-4c0b-aebb-42484b99fa60" providerId="ADAL" clId="{2EB6072B-86D7-452F-A640-587F0A305A58}" dt="2021-10-20T07:50:49.609" v="2641" actId="1076"/>
          <ac:spMkLst>
            <pc:docMk/>
            <pc:sldMk cId="0" sldId="265"/>
            <ac:spMk id="425" creationId="{AF26E8C8-B7CC-4D91-A21D-16F351E12AE6}"/>
          </ac:spMkLst>
        </pc:spChg>
        <pc:spChg chg="mod">
          <ac:chgData name="Raquel Encinas" userId="a3e41fcd-6e3c-4c0b-aebb-42484b99fa60" providerId="ADAL" clId="{2EB6072B-86D7-452F-A640-587F0A305A58}" dt="2021-10-20T07:50:49.609" v="2641" actId="1076"/>
          <ac:spMkLst>
            <pc:docMk/>
            <pc:sldMk cId="0" sldId="265"/>
            <ac:spMk id="426" creationId="{711F5814-A23D-4C20-B3AF-52DB32E47F9A}"/>
          </ac:spMkLst>
        </pc:spChg>
        <pc:spChg chg="mod">
          <ac:chgData name="Raquel Encinas" userId="a3e41fcd-6e3c-4c0b-aebb-42484b99fa60" providerId="ADAL" clId="{2EB6072B-86D7-452F-A640-587F0A305A58}" dt="2021-10-20T07:50:49.609" v="2641" actId="1076"/>
          <ac:spMkLst>
            <pc:docMk/>
            <pc:sldMk cId="0" sldId="265"/>
            <ac:spMk id="427" creationId="{655F2D06-5A2B-4D46-B00D-07492374800D}"/>
          </ac:spMkLst>
        </pc:spChg>
        <pc:spChg chg="mod">
          <ac:chgData name="Raquel Encinas" userId="a3e41fcd-6e3c-4c0b-aebb-42484b99fa60" providerId="ADAL" clId="{2EB6072B-86D7-452F-A640-587F0A305A58}" dt="2021-10-20T07:50:49.609" v="2641" actId="1076"/>
          <ac:spMkLst>
            <pc:docMk/>
            <pc:sldMk cId="0" sldId="265"/>
            <ac:spMk id="428" creationId="{05E1F73E-A810-4357-B483-7903853A6FE4}"/>
          </ac:spMkLst>
        </pc:spChg>
        <pc:spChg chg="mod">
          <ac:chgData name="Raquel Encinas" userId="a3e41fcd-6e3c-4c0b-aebb-42484b99fa60" providerId="ADAL" clId="{2EB6072B-86D7-452F-A640-587F0A305A58}" dt="2021-10-20T07:50:49.609" v="2641" actId="1076"/>
          <ac:spMkLst>
            <pc:docMk/>
            <pc:sldMk cId="0" sldId="265"/>
            <ac:spMk id="429" creationId="{2E87E661-09CC-4448-8A7E-FFBE52F93926}"/>
          </ac:spMkLst>
        </pc:spChg>
        <pc:spChg chg="mod">
          <ac:chgData name="Raquel Encinas" userId="a3e41fcd-6e3c-4c0b-aebb-42484b99fa60" providerId="ADAL" clId="{2EB6072B-86D7-452F-A640-587F0A305A58}" dt="2021-10-20T07:50:49.609" v="2641" actId="1076"/>
          <ac:spMkLst>
            <pc:docMk/>
            <pc:sldMk cId="0" sldId="265"/>
            <ac:spMk id="430" creationId="{B2DAF13C-562C-47DD-B801-62CD5D41C797}"/>
          </ac:spMkLst>
        </pc:spChg>
        <pc:spChg chg="mod">
          <ac:chgData name="Raquel Encinas" userId="a3e41fcd-6e3c-4c0b-aebb-42484b99fa60" providerId="ADAL" clId="{2EB6072B-86D7-452F-A640-587F0A305A58}" dt="2021-10-20T07:50:49.609" v="2641" actId="1076"/>
          <ac:spMkLst>
            <pc:docMk/>
            <pc:sldMk cId="0" sldId="265"/>
            <ac:spMk id="431" creationId="{DEEA3D10-0F40-4D33-ACB7-63D2216FAD77}"/>
          </ac:spMkLst>
        </pc:spChg>
        <pc:spChg chg="mod">
          <ac:chgData name="Raquel Encinas" userId="a3e41fcd-6e3c-4c0b-aebb-42484b99fa60" providerId="ADAL" clId="{2EB6072B-86D7-452F-A640-587F0A305A58}" dt="2021-10-20T07:50:49.609" v="2641" actId="1076"/>
          <ac:spMkLst>
            <pc:docMk/>
            <pc:sldMk cId="0" sldId="265"/>
            <ac:spMk id="432" creationId="{EE20A5FB-38E5-4EDC-8E75-CEE3782B483D}"/>
          </ac:spMkLst>
        </pc:spChg>
        <pc:spChg chg="mod">
          <ac:chgData name="Raquel Encinas" userId="a3e41fcd-6e3c-4c0b-aebb-42484b99fa60" providerId="ADAL" clId="{2EB6072B-86D7-452F-A640-587F0A305A58}" dt="2021-10-20T07:50:49.609" v="2641" actId="1076"/>
          <ac:spMkLst>
            <pc:docMk/>
            <pc:sldMk cId="0" sldId="265"/>
            <ac:spMk id="433" creationId="{10B9F80D-7D0A-4722-9F9C-F44E04701A4A}"/>
          </ac:spMkLst>
        </pc:spChg>
        <pc:spChg chg="mod">
          <ac:chgData name="Raquel Encinas" userId="a3e41fcd-6e3c-4c0b-aebb-42484b99fa60" providerId="ADAL" clId="{2EB6072B-86D7-452F-A640-587F0A305A58}" dt="2021-10-20T07:50:49.609" v="2641" actId="1076"/>
          <ac:spMkLst>
            <pc:docMk/>
            <pc:sldMk cId="0" sldId="265"/>
            <ac:spMk id="434" creationId="{590CD676-E1EE-4EE5-8164-B820C0288873}"/>
          </ac:spMkLst>
        </pc:spChg>
        <pc:spChg chg="mod">
          <ac:chgData name="Raquel Encinas" userId="a3e41fcd-6e3c-4c0b-aebb-42484b99fa60" providerId="ADAL" clId="{2EB6072B-86D7-452F-A640-587F0A305A58}" dt="2021-10-20T07:50:49.609" v="2641" actId="1076"/>
          <ac:spMkLst>
            <pc:docMk/>
            <pc:sldMk cId="0" sldId="265"/>
            <ac:spMk id="435" creationId="{17E44501-E68E-4A6F-B49B-4381B039C1E1}"/>
          </ac:spMkLst>
        </pc:spChg>
        <pc:spChg chg="mod">
          <ac:chgData name="Raquel Encinas" userId="a3e41fcd-6e3c-4c0b-aebb-42484b99fa60" providerId="ADAL" clId="{2EB6072B-86D7-452F-A640-587F0A305A58}" dt="2021-10-20T07:50:49.609" v="2641" actId="1076"/>
          <ac:spMkLst>
            <pc:docMk/>
            <pc:sldMk cId="0" sldId="265"/>
            <ac:spMk id="436" creationId="{E67D5BCD-D6C1-49D7-BDBC-CA38FC02B809}"/>
          </ac:spMkLst>
        </pc:spChg>
        <pc:spChg chg="mod">
          <ac:chgData name="Raquel Encinas" userId="a3e41fcd-6e3c-4c0b-aebb-42484b99fa60" providerId="ADAL" clId="{2EB6072B-86D7-452F-A640-587F0A305A58}" dt="2021-10-20T07:50:49.609" v="2641" actId="1076"/>
          <ac:spMkLst>
            <pc:docMk/>
            <pc:sldMk cId="0" sldId="265"/>
            <ac:spMk id="437" creationId="{B13FFDEC-4765-4EC4-ABA1-91B0E89FD6B5}"/>
          </ac:spMkLst>
        </pc:spChg>
        <pc:spChg chg="mod">
          <ac:chgData name="Raquel Encinas" userId="a3e41fcd-6e3c-4c0b-aebb-42484b99fa60" providerId="ADAL" clId="{2EB6072B-86D7-452F-A640-587F0A305A58}" dt="2021-10-20T07:50:49.609" v="2641" actId="1076"/>
          <ac:spMkLst>
            <pc:docMk/>
            <pc:sldMk cId="0" sldId="265"/>
            <ac:spMk id="438" creationId="{E2950A47-B032-421C-A40A-3337117103FA}"/>
          </ac:spMkLst>
        </pc:spChg>
        <pc:spChg chg="mod">
          <ac:chgData name="Raquel Encinas" userId="a3e41fcd-6e3c-4c0b-aebb-42484b99fa60" providerId="ADAL" clId="{2EB6072B-86D7-452F-A640-587F0A305A58}" dt="2021-10-20T07:50:49.609" v="2641" actId="1076"/>
          <ac:spMkLst>
            <pc:docMk/>
            <pc:sldMk cId="0" sldId="265"/>
            <ac:spMk id="439" creationId="{A45A17FB-A8FF-43C1-9AF1-E143286488A3}"/>
          </ac:spMkLst>
        </pc:spChg>
        <pc:spChg chg="mod">
          <ac:chgData name="Raquel Encinas" userId="a3e41fcd-6e3c-4c0b-aebb-42484b99fa60" providerId="ADAL" clId="{2EB6072B-86D7-452F-A640-587F0A305A58}" dt="2021-10-20T07:50:49.609" v="2641" actId="1076"/>
          <ac:spMkLst>
            <pc:docMk/>
            <pc:sldMk cId="0" sldId="265"/>
            <ac:spMk id="440" creationId="{B0920634-4780-4310-81EA-01C96F8B6CDA}"/>
          </ac:spMkLst>
        </pc:spChg>
        <pc:spChg chg="mod">
          <ac:chgData name="Raquel Encinas" userId="a3e41fcd-6e3c-4c0b-aebb-42484b99fa60" providerId="ADAL" clId="{2EB6072B-86D7-452F-A640-587F0A305A58}" dt="2021-10-20T07:50:49.609" v="2641" actId="1076"/>
          <ac:spMkLst>
            <pc:docMk/>
            <pc:sldMk cId="0" sldId="265"/>
            <ac:spMk id="441" creationId="{2989428C-71B5-45A6-9E2C-C0CD226ACDD0}"/>
          </ac:spMkLst>
        </pc:spChg>
        <pc:spChg chg="mod">
          <ac:chgData name="Raquel Encinas" userId="a3e41fcd-6e3c-4c0b-aebb-42484b99fa60" providerId="ADAL" clId="{2EB6072B-86D7-452F-A640-587F0A305A58}" dt="2021-10-20T07:50:49.609" v="2641" actId="1076"/>
          <ac:spMkLst>
            <pc:docMk/>
            <pc:sldMk cId="0" sldId="265"/>
            <ac:spMk id="442" creationId="{EC3B72B3-84B0-4B8B-B901-0574CFC453E2}"/>
          </ac:spMkLst>
        </pc:spChg>
        <pc:spChg chg="mod">
          <ac:chgData name="Raquel Encinas" userId="a3e41fcd-6e3c-4c0b-aebb-42484b99fa60" providerId="ADAL" clId="{2EB6072B-86D7-452F-A640-587F0A305A58}" dt="2021-10-20T07:50:49.609" v="2641" actId="1076"/>
          <ac:spMkLst>
            <pc:docMk/>
            <pc:sldMk cId="0" sldId="265"/>
            <ac:spMk id="443" creationId="{73F02184-7274-483C-89EB-EE363E68E514}"/>
          </ac:spMkLst>
        </pc:spChg>
        <pc:spChg chg="mod">
          <ac:chgData name="Raquel Encinas" userId="a3e41fcd-6e3c-4c0b-aebb-42484b99fa60" providerId="ADAL" clId="{2EB6072B-86D7-452F-A640-587F0A305A58}" dt="2021-10-20T07:50:49.609" v="2641" actId="1076"/>
          <ac:spMkLst>
            <pc:docMk/>
            <pc:sldMk cId="0" sldId="265"/>
            <ac:spMk id="444" creationId="{67AD916D-CA71-4FD4-83F7-057280138D1C}"/>
          </ac:spMkLst>
        </pc:spChg>
        <pc:spChg chg="mod">
          <ac:chgData name="Raquel Encinas" userId="a3e41fcd-6e3c-4c0b-aebb-42484b99fa60" providerId="ADAL" clId="{2EB6072B-86D7-452F-A640-587F0A305A58}" dt="2021-10-20T07:50:49.609" v="2641" actId="1076"/>
          <ac:spMkLst>
            <pc:docMk/>
            <pc:sldMk cId="0" sldId="265"/>
            <ac:spMk id="445" creationId="{C6C66B52-77BE-4CCD-AA45-7E719F5B38E5}"/>
          </ac:spMkLst>
        </pc:spChg>
        <pc:spChg chg="mod">
          <ac:chgData name="Raquel Encinas" userId="a3e41fcd-6e3c-4c0b-aebb-42484b99fa60" providerId="ADAL" clId="{2EB6072B-86D7-452F-A640-587F0A305A58}" dt="2021-10-20T07:50:49.609" v="2641" actId="1076"/>
          <ac:spMkLst>
            <pc:docMk/>
            <pc:sldMk cId="0" sldId="265"/>
            <ac:spMk id="446" creationId="{C7136794-5D3B-4EAA-8651-E0F61FB875FE}"/>
          </ac:spMkLst>
        </pc:spChg>
        <pc:spChg chg="mod">
          <ac:chgData name="Raquel Encinas" userId="a3e41fcd-6e3c-4c0b-aebb-42484b99fa60" providerId="ADAL" clId="{2EB6072B-86D7-452F-A640-587F0A305A58}" dt="2021-10-20T07:50:49.609" v="2641" actId="1076"/>
          <ac:spMkLst>
            <pc:docMk/>
            <pc:sldMk cId="0" sldId="265"/>
            <ac:spMk id="447" creationId="{21B2DF22-A1E2-4345-8C93-46B7FDF85093}"/>
          </ac:spMkLst>
        </pc:spChg>
        <pc:spChg chg="mod">
          <ac:chgData name="Raquel Encinas" userId="a3e41fcd-6e3c-4c0b-aebb-42484b99fa60" providerId="ADAL" clId="{2EB6072B-86D7-452F-A640-587F0A305A58}" dt="2021-10-20T07:50:49.609" v="2641" actId="1076"/>
          <ac:spMkLst>
            <pc:docMk/>
            <pc:sldMk cId="0" sldId="265"/>
            <ac:spMk id="448" creationId="{0EA8FDF0-D35C-4E8E-BAF4-720C9DBCCDC8}"/>
          </ac:spMkLst>
        </pc:spChg>
        <pc:spChg chg="mod">
          <ac:chgData name="Raquel Encinas" userId="a3e41fcd-6e3c-4c0b-aebb-42484b99fa60" providerId="ADAL" clId="{2EB6072B-86D7-452F-A640-587F0A305A58}" dt="2021-10-20T07:50:49.609" v="2641" actId="1076"/>
          <ac:spMkLst>
            <pc:docMk/>
            <pc:sldMk cId="0" sldId="265"/>
            <ac:spMk id="449" creationId="{FE56D446-A76F-483A-8627-2613FD078710}"/>
          </ac:spMkLst>
        </pc:spChg>
        <pc:spChg chg="mod">
          <ac:chgData name="Raquel Encinas" userId="a3e41fcd-6e3c-4c0b-aebb-42484b99fa60" providerId="ADAL" clId="{2EB6072B-86D7-452F-A640-587F0A305A58}" dt="2021-10-20T07:50:49.609" v="2641" actId="1076"/>
          <ac:spMkLst>
            <pc:docMk/>
            <pc:sldMk cId="0" sldId="265"/>
            <ac:spMk id="450" creationId="{AEAFEBC7-A32E-43D3-9611-AF4E434E7D07}"/>
          </ac:spMkLst>
        </pc:spChg>
        <pc:spChg chg="mod">
          <ac:chgData name="Raquel Encinas" userId="a3e41fcd-6e3c-4c0b-aebb-42484b99fa60" providerId="ADAL" clId="{2EB6072B-86D7-452F-A640-587F0A305A58}" dt="2021-10-20T07:50:49.609" v="2641" actId="1076"/>
          <ac:spMkLst>
            <pc:docMk/>
            <pc:sldMk cId="0" sldId="265"/>
            <ac:spMk id="451" creationId="{FADE0E82-D696-4882-8BF9-8291C2A502A2}"/>
          </ac:spMkLst>
        </pc:spChg>
        <pc:spChg chg="mod">
          <ac:chgData name="Raquel Encinas" userId="a3e41fcd-6e3c-4c0b-aebb-42484b99fa60" providerId="ADAL" clId="{2EB6072B-86D7-452F-A640-587F0A305A58}" dt="2021-10-20T07:50:49.609" v="2641" actId="1076"/>
          <ac:spMkLst>
            <pc:docMk/>
            <pc:sldMk cId="0" sldId="265"/>
            <ac:spMk id="452" creationId="{DE18D0E9-C639-4FF2-993C-28A4CD95FB22}"/>
          </ac:spMkLst>
        </pc:spChg>
        <pc:spChg chg="mod">
          <ac:chgData name="Raquel Encinas" userId="a3e41fcd-6e3c-4c0b-aebb-42484b99fa60" providerId="ADAL" clId="{2EB6072B-86D7-452F-A640-587F0A305A58}" dt="2021-10-20T07:50:49.609" v="2641" actId="1076"/>
          <ac:spMkLst>
            <pc:docMk/>
            <pc:sldMk cId="0" sldId="265"/>
            <ac:spMk id="453" creationId="{C50620CB-08C6-4334-AC6E-468A4ADA8072}"/>
          </ac:spMkLst>
        </pc:spChg>
        <pc:spChg chg="mod">
          <ac:chgData name="Raquel Encinas" userId="a3e41fcd-6e3c-4c0b-aebb-42484b99fa60" providerId="ADAL" clId="{2EB6072B-86D7-452F-A640-587F0A305A58}" dt="2021-10-20T07:50:49.609" v="2641" actId="1076"/>
          <ac:spMkLst>
            <pc:docMk/>
            <pc:sldMk cId="0" sldId="265"/>
            <ac:spMk id="454" creationId="{FD4E938B-4D94-4F10-A3A4-BC5781D03B8B}"/>
          </ac:spMkLst>
        </pc:spChg>
        <pc:spChg chg="mod">
          <ac:chgData name="Raquel Encinas" userId="a3e41fcd-6e3c-4c0b-aebb-42484b99fa60" providerId="ADAL" clId="{2EB6072B-86D7-452F-A640-587F0A305A58}" dt="2021-10-20T07:50:49.609" v="2641" actId="1076"/>
          <ac:spMkLst>
            <pc:docMk/>
            <pc:sldMk cId="0" sldId="265"/>
            <ac:spMk id="455" creationId="{4AEEAE6D-0978-4A98-8143-BD5F8E2A7560}"/>
          </ac:spMkLst>
        </pc:spChg>
        <pc:spChg chg="mod">
          <ac:chgData name="Raquel Encinas" userId="a3e41fcd-6e3c-4c0b-aebb-42484b99fa60" providerId="ADAL" clId="{2EB6072B-86D7-452F-A640-587F0A305A58}" dt="2021-10-20T07:50:49.609" v="2641" actId="1076"/>
          <ac:spMkLst>
            <pc:docMk/>
            <pc:sldMk cId="0" sldId="265"/>
            <ac:spMk id="456" creationId="{2DB137A0-A3CC-400B-A583-E8E8F3D9FA68}"/>
          </ac:spMkLst>
        </pc:spChg>
        <pc:spChg chg="mod">
          <ac:chgData name="Raquel Encinas" userId="a3e41fcd-6e3c-4c0b-aebb-42484b99fa60" providerId="ADAL" clId="{2EB6072B-86D7-452F-A640-587F0A305A58}" dt="2021-10-20T07:50:49.609" v="2641" actId="1076"/>
          <ac:spMkLst>
            <pc:docMk/>
            <pc:sldMk cId="0" sldId="265"/>
            <ac:spMk id="457" creationId="{E05897C0-EF57-4797-8C22-A1CE0C403B70}"/>
          </ac:spMkLst>
        </pc:spChg>
        <pc:spChg chg="mod">
          <ac:chgData name="Raquel Encinas" userId="a3e41fcd-6e3c-4c0b-aebb-42484b99fa60" providerId="ADAL" clId="{2EB6072B-86D7-452F-A640-587F0A305A58}" dt="2021-10-20T07:50:49.609" v="2641" actId="1076"/>
          <ac:spMkLst>
            <pc:docMk/>
            <pc:sldMk cId="0" sldId="265"/>
            <ac:spMk id="458" creationId="{7A03F437-3BF5-49BD-AB69-1AFF315A440B}"/>
          </ac:spMkLst>
        </pc:spChg>
        <pc:spChg chg="mod">
          <ac:chgData name="Raquel Encinas" userId="a3e41fcd-6e3c-4c0b-aebb-42484b99fa60" providerId="ADAL" clId="{2EB6072B-86D7-452F-A640-587F0A305A58}" dt="2021-10-20T07:50:49.609" v="2641" actId="1076"/>
          <ac:spMkLst>
            <pc:docMk/>
            <pc:sldMk cId="0" sldId="265"/>
            <ac:spMk id="459" creationId="{444E9398-1D8A-40EE-8203-0297A6F14E7E}"/>
          </ac:spMkLst>
        </pc:spChg>
        <pc:spChg chg="mod">
          <ac:chgData name="Raquel Encinas" userId="a3e41fcd-6e3c-4c0b-aebb-42484b99fa60" providerId="ADAL" clId="{2EB6072B-86D7-452F-A640-587F0A305A58}" dt="2021-10-20T07:50:49.609" v="2641" actId="1076"/>
          <ac:spMkLst>
            <pc:docMk/>
            <pc:sldMk cId="0" sldId="265"/>
            <ac:spMk id="460" creationId="{D7E84B89-7285-47DB-9618-6BFE318B4215}"/>
          </ac:spMkLst>
        </pc:spChg>
        <pc:spChg chg="mod">
          <ac:chgData name="Raquel Encinas" userId="a3e41fcd-6e3c-4c0b-aebb-42484b99fa60" providerId="ADAL" clId="{2EB6072B-86D7-452F-A640-587F0A305A58}" dt="2021-10-20T07:50:49.609" v="2641" actId="1076"/>
          <ac:spMkLst>
            <pc:docMk/>
            <pc:sldMk cId="0" sldId="265"/>
            <ac:spMk id="461" creationId="{AD7AD1FC-9410-49B1-BA70-B65439A2F0A5}"/>
          </ac:spMkLst>
        </pc:spChg>
        <pc:spChg chg="mod">
          <ac:chgData name="Raquel Encinas" userId="a3e41fcd-6e3c-4c0b-aebb-42484b99fa60" providerId="ADAL" clId="{2EB6072B-86D7-452F-A640-587F0A305A58}" dt="2021-10-20T07:50:49.609" v="2641" actId="1076"/>
          <ac:spMkLst>
            <pc:docMk/>
            <pc:sldMk cId="0" sldId="265"/>
            <ac:spMk id="462" creationId="{511CDCA0-19B5-4606-928A-3D1024092AC5}"/>
          </ac:spMkLst>
        </pc:spChg>
        <pc:spChg chg="mod">
          <ac:chgData name="Raquel Encinas" userId="a3e41fcd-6e3c-4c0b-aebb-42484b99fa60" providerId="ADAL" clId="{2EB6072B-86D7-452F-A640-587F0A305A58}" dt="2021-10-20T07:50:49.609" v="2641" actId="1076"/>
          <ac:spMkLst>
            <pc:docMk/>
            <pc:sldMk cId="0" sldId="265"/>
            <ac:spMk id="463" creationId="{D243036A-04CA-4234-8528-3FC9ED11E19A}"/>
          </ac:spMkLst>
        </pc:spChg>
        <pc:spChg chg="mod">
          <ac:chgData name="Raquel Encinas" userId="a3e41fcd-6e3c-4c0b-aebb-42484b99fa60" providerId="ADAL" clId="{2EB6072B-86D7-452F-A640-587F0A305A58}" dt="2021-10-20T07:50:49.609" v="2641" actId="1076"/>
          <ac:spMkLst>
            <pc:docMk/>
            <pc:sldMk cId="0" sldId="265"/>
            <ac:spMk id="464" creationId="{96386609-6A25-4791-86CC-7B8161670AB9}"/>
          </ac:spMkLst>
        </pc:spChg>
        <pc:spChg chg="mod">
          <ac:chgData name="Raquel Encinas" userId="a3e41fcd-6e3c-4c0b-aebb-42484b99fa60" providerId="ADAL" clId="{2EB6072B-86D7-452F-A640-587F0A305A58}" dt="2021-10-20T07:50:49.609" v="2641" actId="1076"/>
          <ac:spMkLst>
            <pc:docMk/>
            <pc:sldMk cId="0" sldId="265"/>
            <ac:spMk id="465" creationId="{ED8E9528-1321-4DE9-996F-EF22111F9078}"/>
          </ac:spMkLst>
        </pc:spChg>
        <pc:spChg chg="mod">
          <ac:chgData name="Raquel Encinas" userId="a3e41fcd-6e3c-4c0b-aebb-42484b99fa60" providerId="ADAL" clId="{2EB6072B-86D7-452F-A640-587F0A305A58}" dt="2021-10-20T07:50:49.609" v="2641" actId="1076"/>
          <ac:spMkLst>
            <pc:docMk/>
            <pc:sldMk cId="0" sldId="265"/>
            <ac:spMk id="466" creationId="{376391F6-D788-4220-B261-89DBB11D6FA5}"/>
          </ac:spMkLst>
        </pc:spChg>
        <pc:spChg chg="mod">
          <ac:chgData name="Raquel Encinas" userId="a3e41fcd-6e3c-4c0b-aebb-42484b99fa60" providerId="ADAL" clId="{2EB6072B-86D7-452F-A640-587F0A305A58}" dt="2021-10-20T07:50:49.609" v="2641" actId="1076"/>
          <ac:spMkLst>
            <pc:docMk/>
            <pc:sldMk cId="0" sldId="265"/>
            <ac:spMk id="467" creationId="{21C8A0F9-B8EA-491A-B93B-60367831573E}"/>
          </ac:spMkLst>
        </pc:spChg>
        <pc:spChg chg="mod">
          <ac:chgData name="Raquel Encinas" userId="a3e41fcd-6e3c-4c0b-aebb-42484b99fa60" providerId="ADAL" clId="{2EB6072B-86D7-452F-A640-587F0A305A58}" dt="2021-10-20T07:50:49.609" v="2641" actId="1076"/>
          <ac:spMkLst>
            <pc:docMk/>
            <pc:sldMk cId="0" sldId="265"/>
            <ac:spMk id="468" creationId="{A039F2A2-2741-4630-B698-2845C6DB98CC}"/>
          </ac:spMkLst>
        </pc:spChg>
        <pc:spChg chg="mod">
          <ac:chgData name="Raquel Encinas" userId="a3e41fcd-6e3c-4c0b-aebb-42484b99fa60" providerId="ADAL" clId="{2EB6072B-86D7-452F-A640-587F0A305A58}" dt="2021-10-20T07:50:49.609" v="2641" actId="1076"/>
          <ac:spMkLst>
            <pc:docMk/>
            <pc:sldMk cId="0" sldId="265"/>
            <ac:spMk id="469" creationId="{69E9EED6-1026-4845-8E36-00DE03005386}"/>
          </ac:spMkLst>
        </pc:spChg>
        <pc:spChg chg="mod">
          <ac:chgData name="Raquel Encinas" userId="a3e41fcd-6e3c-4c0b-aebb-42484b99fa60" providerId="ADAL" clId="{2EB6072B-86D7-452F-A640-587F0A305A58}" dt="2021-10-20T07:50:49.609" v="2641" actId="1076"/>
          <ac:spMkLst>
            <pc:docMk/>
            <pc:sldMk cId="0" sldId="265"/>
            <ac:spMk id="470" creationId="{1246F428-C4D7-499A-AD56-268674ED37C9}"/>
          </ac:spMkLst>
        </pc:spChg>
        <pc:spChg chg="mod">
          <ac:chgData name="Raquel Encinas" userId="a3e41fcd-6e3c-4c0b-aebb-42484b99fa60" providerId="ADAL" clId="{2EB6072B-86D7-452F-A640-587F0A305A58}" dt="2021-10-20T07:50:49.609" v="2641" actId="1076"/>
          <ac:spMkLst>
            <pc:docMk/>
            <pc:sldMk cId="0" sldId="265"/>
            <ac:spMk id="471" creationId="{B3097CF2-12FD-4C10-9D44-F5AE82D40851}"/>
          </ac:spMkLst>
        </pc:spChg>
        <pc:spChg chg="mod">
          <ac:chgData name="Raquel Encinas" userId="a3e41fcd-6e3c-4c0b-aebb-42484b99fa60" providerId="ADAL" clId="{2EB6072B-86D7-452F-A640-587F0A305A58}" dt="2021-10-20T07:50:49.609" v="2641" actId="1076"/>
          <ac:spMkLst>
            <pc:docMk/>
            <pc:sldMk cId="0" sldId="265"/>
            <ac:spMk id="472" creationId="{61055F8C-86A4-42F8-8D69-3E0EA0545C2D}"/>
          </ac:spMkLst>
        </pc:spChg>
        <pc:spChg chg="mod">
          <ac:chgData name="Raquel Encinas" userId="a3e41fcd-6e3c-4c0b-aebb-42484b99fa60" providerId="ADAL" clId="{2EB6072B-86D7-452F-A640-587F0A305A58}" dt="2021-10-20T07:50:49.609" v="2641" actId="1076"/>
          <ac:spMkLst>
            <pc:docMk/>
            <pc:sldMk cId="0" sldId="265"/>
            <ac:spMk id="473" creationId="{23FEACE9-3F37-4057-98D5-3085864BAC49}"/>
          </ac:spMkLst>
        </pc:spChg>
        <pc:spChg chg="mod">
          <ac:chgData name="Raquel Encinas" userId="a3e41fcd-6e3c-4c0b-aebb-42484b99fa60" providerId="ADAL" clId="{2EB6072B-86D7-452F-A640-587F0A305A58}" dt="2021-10-20T07:50:49.609" v="2641" actId="1076"/>
          <ac:spMkLst>
            <pc:docMk/>
            <pc:sldMk cId="0" sldId="265"/>
            <ac:spMk id="474" creationId="{54CAA371-0950-4F9E-A44D-DAE9728870B3}"/>
          </ac:spMkLst>
        </pc:spChg>
        <pc:spChg chg="mod">
          <ac:chgData name="Raquel Encinas" userId="a3e41fcd-6e3c-4c0b-aebb-42484b99fa60" providerId="ADAL" clId="{2EB6072B-86D7-452F-A640-587F0A305A58}" dt="2021-10-20T07:50:49.609" v="2641" actId="1076"/>
          <ac:spMkLst>
            <pc:docMk/>
            <pc:sldMk cId="0" sldId="265"/>
            <ac:spMk id="475" creationId="{B56DE6B6-64CD-48DC-9F44-DDDDAA1F2791}"/>
          </ac:spMkLst>
        </pc:spChg>
        <pc:spChg chg="mod">
          <ac:chgData name="Raquel Encinas" userId="a3e41fcd-6e3c-4c0b-aebb-42484b99fa60" providerId="ADAL" clId="{2EB6072B-86D7-452F-A640-587F0A305A58}" dt="2021-10-20T07:50:49.609" v="2641" actId="1076"/>
          <ac:spMkLst>
            <pc:docMk/>
            <pc:sldMk cId="0" sldId="265"/>
            <ac:spMk id="476" creationId="{7D51ABCE-301A-4C5C-ACED-3CAF0A355DF3}"/>
          </ac:spMkLst>
        </pc:spChg>
        <pc:spChg chg="mod">
          <ac:chgData name="Raquel Encinas" userId="a3e41fcd-6e3c-4c0b-aebb-42484b99fa60" providerId="ADAL" clId="{2EB6072B-86D7-452F-A640-587F0A305A58}" dt="2021-10-20T07:50:49.609" v="2641" actId="1076"/>
          <ac:spMkLst>
            <pc:docMk/>
            <pc:sldMk cId="0" sldId="265"/>
            <ac:spMk id="477" creationId="{D5A2D191-58AF-427D-BED1-65D9F0619FAD}"/>
          </ac:spMkLst>
        </pc:spChg>
        <pc:spChg chg="mod">
          <ac:chgData name="Raquel Encinas" userId="a3e41fcd-6e3c-4c0b-aebb-42484b99fa60" providerId="ADAL" clId="{2EB6072B-86D7-452F-A640-587F0A305A58}" dt="2021-10-20T07:50:49.609" v="2641" actId="1076"/>
          <ac:spMkLst>
            <pc:docMk/>
            <pc:sldMk cId="0" sldId="265"/>
            <ac:spMk id="478" creationId="{94214024-FDFC-4B49-B30F-4BB20E1393F4}"/>
          </ac:spMkLst>
        </pc:spChg>
        <pc:spChg chg="mod">
          <ac:chgData name="Raquel Encinas" userId="a3e41fcd-6e3c-4c0b-aebb-42484b99fa60" providerId="ADAL" clId="{2EB6072B-86D7-452F-A640-587F0A305A58}" dt="2021-10-20T07:50:49.609" v="2641" actId="1076"/>
          <ac:spMkLst>
            <pc:docMk/>
            <pc:sldMk cId="0" sldId="265"/>
            <ac:spMk id="479" creationId="{F16AED2F-BE52-496E-BA06-4551FBE596BD}"/>
          </ac:spMkLst>
        </pc:spChg>
        <pc:spChg chg="mod">
          <ac:chgData name="Raquel Encinas" userId="a3e41fcd-6e3c-4c0b-aebb-42484b99fa60" providerId="ADAL" clId="{2EB6072B-86D7-452F-A640-587F0A305A58}" dt="2021-10-20T07:50:49.609" v="2641" actId="1076"/>
          <ac:spMkLst>
            <pc:docMk/>
            <pc:sldMk cId="0" sldId="265"/>
            <ac:spMk id="480" creationId="{AEE82ACA-0BC1-414A-9C39-968117E0505D}"/>
          </ac:spMkLst>
        </pc:spChg>
        <pc:spChg chg="mod">
          <ac:chgData name="Raquel Encinas" userId="a3e41fcd-6e3c-4c0b-aebb-42484b99fa60" providerId="ADAL" clId="{2EB6072B-86D7-452F-A640-587F0A305A58}" dt="2021-10-20T07:50:49.609" v="2641" actId="1076"/>
          <ac:spMkLst>
            <pc:docMk/>
            <pc:sldMk cId="0" sldId="265"/>
            <ac:spMk id="481" creationId="{26791CF8-CE4A-4604-91BD-B8E4A717A7B9}"/>
          </ac:spMkLst>
        </pc:spChg>
        <pc:spChg chg="mod">
          <ac:chgData name="Raquel Encinas" userId="a3e41fcd-6e3c-4c0b-aebb-42484b99fa60" providerId="ADAL" clId="{2EB6072B-86D7-452F-A640-587F0A305A58}" dt="2021-10-20T07:50:49.609" v="2641" actId="1076"/>
          <ac:spMkLst>
            <pc:docMk/>
            <pc:sldMk cId="0" sldId="265"/>
            <ac:spMk id="482" creationId="{A9164AEB-C002-495D-BAF4-009B09827885}"/>
          </ac:spMkLst>
        </pc:spChg>
        <pc:spChg chg="mod">
          <ac:chgData name="Raquel Encinas" userId="a3e41fcd-6e3c-4c0b-aebb-42484b99fa60" providerId="ADAL" clId="{2EB6072B-86D7-452F-A640-587F0A305A58}" dt="2021-10-20T07:50:49.609" v="2641" actId="1076"/>
          <ac:spMkLst>
            <pc:docMk/>
            <pc:sldMk cId="0" sldId="265"/>
            <ac:spMk id="483" creationId="{A524BE14-7269-4500-8B67-95F000401F5F}"/>
          </ac:spMkLst>
        </pc:spChg>
        <pc:spChg chg="mod">
          <ac:chgData name="Raquel Encinas" userId="a3e41fcd-6e3c-4c0b-aebb-42484b99fa60" providerId="ADAL" clId="{2EB6072B-86D7-452F-A640-587F0A305A58}" dt="2021-10-20T07:50:49.609" v="2641" actId="1076"/>
          <ac:spMkLst>
            <pc:docMk/>
            <pc:sldMk cId="0" sldId="265"/>
            <ac:spMk id="484" creationId="{4AA7B5E1-D876-41A4-B809-6BD2C4C54853}"/>
          </ac:spMkLst>
        </pc:spChg>
        <pc:spChg chg="mod">
          <ac:chgData name="Raquel Encinas" userId="a3e41fcd-6e3c-4c0b-aebb-42484b99fa60" providerId="ADAL" clId="{2EB6072B-86D7-452F-A640-587F0A305A58}" dt="2021-10-20T07:50:49.609" v="2641" actId="1076"/>
          <ac:spMkLst>
            <pc:docMk/>
            <pc:sldMk cId="0" sldId="265"/>
            <ac:spMk id="485" creationId="{7D67C718-F285-401C-888C-F4668A57B92D}"/>
          </ac:spMkLst>
        </pc:spChg>
        <pc:spChg chg="mod">
          <ac:chgData name="Raquel Encinas" userId="a3e41fcd-6e3c-4c0b-aebb-42484b99fa60" providerId="ADAL" clId="{2EB6072B-86D7-452F-A640-587F0A305A58}" dt="2021-10-20T07:50:49.609" v="2641" actId="1076"/>
          <ac:spMkLst>
            <pc:docMk/>
            <pc:sldMk cId="0" sldId="265"/>
            <ac:spMk id="486" creationId="{5E380493-1F09-462D-A234-24C200C187A4}"/>
          </ac:spMkLst>
        </pc:spChg>
        <pc:spChg chg="mod">
          <ac:chgData name="Raquel Encinas" userId="a3e41fcd-6e3c-4c0b-aebb-42484b99fa60" providerId="ADAL" clId="{2EB6072B-86D7-452F-A640-587F0A305A58}" dt="2021-10-20T07:50:49.609" v="2641" actId="1076"/>
          <ac:spMkLst>
            <pc:docMk/>
            <pc:sldMk cId="0" sldId="265"/>
            <ac:spMk id="487" creationId="{594D3B75-BC48-436B-97AC-F66D4BED062A}"/>
          </ac:spMkLst>
        </pc:spChg>
        <pc:spChg chg="mod">
          <ac:chgData name="Raquel Encinas" userId="a3e41fcd-6e3c-4c0b-aebb-42484b99fa60" providerId="ADAL" clId="{2EB6072B-86D7-452F-A640-587F0A305A58}" dt="2021-10-20T07:50:49.609" v="2641" actId="1076"/>
          <ac:spMkLst>
            <pc:docMk/>
            <pc:sldMk cId="0" sldId="265"/>
            <ac:spMk id="488" creationId="{B6F9E26A-17AB-42D9-A521-CC81CD1D0075}"/>
          </ac:spMkLst>
        </pc:spChg>
        <pc:spChg chg="mod">
          <ac:chgData name="Raquel Encinas" userId="a3e41fcd-6e3c-4c0b-aebb-42484b99fa60" providerId="ADAL" clId="{2EB6072B-86D7-452F-A640-587F0A305A58}" dt="2021-10-20T07:50:49.609" v="2641" actId="1076"/>
          <ac:spMkLst>
            <pc:docMk/>
            <pc:sldMk cId="0" sldId="265"/>
            <ac:spMk id="489" creationId="{7382B1B0-8F72-4818-AC88-BAFC3BE739C9}"/>
          </ac:spMkLst>
        </pc:spChg>
        <pc:spChg chg="mod">
          <ac:chgData name="Raquel Encinas" userId="a3e41fcd-6e3c-4c0b-aebb-42484b99fa60" providerId="ADAL" clId="{2EB6072B-86D7-452F-A640-587F0A305A58}" dt="2021-10-20T07:50:49.609" v="2641" actId="1076"/>
          <ac:spMkLst>
            <pc:docMk/>
            <pc:sldMk cId="0" sldId="265"/>
            <ac:spMk id="490" creationId="{039D31E1-81F0-4AAA-B9DC-494EF1D1F80C}"/>
          </ac:spMkLst>
        </pc:spChg>
        <pc:spChg chg="mod">
          <ac:chgData name="Raquel Encinas" userId="a3e41fcd-6e3c-4c0b-aebb-42484b99fa60" providerId="ADAL" clId="{2EB6072B-86D7-452F-A640-587F0A305A58}" dt="2021-10-20T07:50:49.609" v="2641" actId="1076"/>
          <ac:spMkLst>
            <pc:docMk/>
            <pc:sldMk cId="0" sldId="265"/>
            <ac:spMk id="491" creationId="{56860A79-F997-4B1D-BD20-F6A3BABD71A1}"/>
          </ac:spMkLst>
        </pc:spChg>
        <pc:spChg chg="mod">
          <ac:chgData name="Raquel Encinas" userId="a3e41fcd-6e3c-4c0b-aebb-42484b99fa60" providerId="ADAL" clId="{2EB6072B-86D7-452F-A640-587F0A305A58}" dt="2021-10-20T07:50:49.609" v="2641" actId="1076"/>
          <ac:spMkLst>
            <pc:docMk/>
            <pc:sldMk cId="0" sldId="265"/>
            <ac:spMk id="492" creationId="{90E4D4F4-8B4C-45C4-97F0-11B23FD87F03}"/>
          </ac:spMkLst>
        </pc:spChg>
        <pc:spChg chg="mod">
          <ac:chgData name="Raquel Encinas" userId="a3e41fcd-6e3c-4c0b-aebb-42484b99fa60" providerId="ADAL" clId="{2EB6072B-86D7-452F-A640-587F0A305A58}" dt="2021-10-20T07:50:49.609" v="2641" actId="1076"/>
          <ac:spMkLst>
            <pc:docMk/>
            <pc:sldMk cId="0" sldId="265"/>
            <ac:spMk id="493" creationId="{E8BF3634-75ED-4C19-A52A-7250C6CEB3A6}"/>
          </ac:spMkLst>
        </pc:spChg>
        <pc:spChg chg="mod">
          <ac:chgData name="Raquel Encinas" userId="a3e41fcd-6e3c-4c0b-aebb-42484b99fa60" providerId="ADAL" clId="{2EB6072B-86D7-452F-A640-587F0A305A58}" dt="2021-10-20T07:50:49.609" v="2641" actId="1076"/>
          <ac:spMkLst>
            <pc:docMk/>
            <pc:sldMk cId="0" sldId="265"/>
            <ac:spMk id="494" creationId="{D1FD384C-60AE-48A7-80EC-29A3E096AEF2}"/>
          </ac:spMkLst>
        </pc:spChg>
        <pc:spChg chg="mod">
          <ac:chgData name="Raquel Encinas" userId="a3e41fcd-6e3c-4c0b-aebb-42484b99fa60" providerId="ADAL" clId="{2EB6072B-86D7-452F-A640-587F0A305A58}" dt="2021-10-20T07:50:49.609" v="2641" actId="1076"/>
          <ac:spMkLst>
            <pc:docMk/>
            <pc:sldMk cId="0" sldId="265"/>
            <ac:spMk id="495" creationId="{9310B2A8-C034-46D1-A53A-DFF49AF1F5BD}"/>
          </ac:spMkLst>
        </pc:spChg>
        <pc:spChg chg="mod">
          <ac:chgData name="Raquel Encinas" userId="a3e41fcd-6e3c-4c0b-aebb-42484b99fa60" providerId="ADAL" clId="{2EB6072B-86D7-452F-A640-587F0A305A58}" dt="2021-10-20T07:50:49.609" v="2641" actId="1076"/>
          <ac:spMkLst>
            <pc:docMk/>
            <pc:sldMk cId="0" sldId="265"/>
            <ac:spMk id="496" creationId="{907AB712-E427-4F78-9F80-5C778FAA1B15}"/>
          </ac:spMkLst>
        </pc:spChg>
        <pc:spChg chg="mod">
          <ac:chgData name="Raquel Encinas" userId="a3e41fcd-6e3c-4c0b-aebb-42484b99fa60" providerId="ADAL" clId="{2EB6072B-86D7-452F-A640-587F0A305A58}" dt="2021-10-20T07:50:49.609" v="2641" actId="1076"/>
          <ac:spMkLst>
            <pc:docMk/>
            <pc:sldMk cId="0" sldId="265"/>
            <ac:spMk id="497" creationId="{E754B12B-F734-48FF-B5D8-A9E641B5B44A}"/>
          </ac:spMkLst>
        </pc:spChg>
        <pc:spChg chg="mod">
          <ac:chgData name="Raquel Encinas" userId="a3e41fcd-6e3c-4c0b-aebb-42484b99fa60" providerId="ADAL" clId="{2EB6072B-86D7-452F-A640-587F0A305A58}" dt="2021-10-20T07:50:49.609" v="2641" actId="1076"/>
          <ac:spMkLst>
            <pc:docMk/>
            <pc:sldMk cId="0" sldId="265"/>
            <ac:spMk id="498" creationId="{5BD237B6-7100-4D73-A8F3-897EE1C5831D}"/>
          </ac:spMkLst>
        </pc:spChg>
        <pc:spChg chg="mod">
          <ac:chgData name="Raquel Encinas" userId="a3e41fcd-6e3c-4c0b-aebb-42484b99fa60" providerId="ADAL" clId="{2EB6072B-86D7-452F-A640-587F0A305A58}" dt="2021-10-20T07:50:49.609" v="2641" actId="1076"/>
          <ac:spMkLst>
            <pc:docMk/>
            <pc:sldMk cId="0" sldId="265"/>
            <ac:spMk id="499" creationId="{1C9D8D06-235D-49CA-B3CB-42E0A0516D74}"/>
          </ac:spMkLst>
        </pc:spChg>
        <pc:spChg chg="mod">
          <ac:chgData name="Raquel Encinas" userId="a3e41fcd-6e3c-4c0b-aebb-42484b99fa60" providerId="ADAL" clId="{2EB6072B-86D7-452F-A640-587F0A305A58}" dt="2021-10-20T07:50:49.609" v="2641" actId="1076"/>
          <ac:spMkLst>
            <pc:docMk/>
            <pc:sldMk cId="0" sldId="265"/>
            <ac:spMk id="500" creationId="{9FC55170-BC4D-43CC-AEEF-0D13E9920CA3}"/>
          </ac:spMkLst>
        </pc:spChg>
        <pc:spChg chg="mod">
          <ac:chgData name="Raquel Encinas" userId="a3e41fcd-6e3c-4c0b-aebb-42484b99fa60" providerId="ADAL" clId="{2EB6072B-86D7-452F-A640-587F0A305A58}" dt="2021-10-20T07:50:49.609" v="2641" actId="1076"/>
          <ac:spMkLst>
            <pc:docMk/>
            <pc:sldMk cId="0" sldId="265"/>
            <ac:spMk id="501" creationId="{66BBE3EC-4F15-4B1D-A04F-88A9977D88CD}"/>
          </ac:spMkLst>
        </pc:spChg>
        <pc:spChg chg="mod">
          <ac:chgData name="Raquel Encinas" userId="a3e41fcd-6e3c-4c0b-aebb-42484b99fa60" providerId="ADAL" clId="{2EB6072B-86D7-452F-A640-587F0A305A58}" dt="2021-10-20T07:50:49.609" v="2641" actId="1076"/>
          <ac:spMkLst>
            <pc:docMk/>
            <pc:sldMk cId="0" sldId="265"/>
            <ac:spMk id="502" creationId="{739E255F-8CBE-4A83-B249-1BFF5514D95E}"/>
          </ac:spMkLst>
        </pc:spChg>
        <pc:spChg chg="mod">
          <ac:chgData name="Raquel Encinas" userId="a3e41fcd-6e3c-4c0b-aebb-42484b99fa60" providerId="ADAL" clId="{2EB6072B-86D7-452F-A640-587F0A305A58}" dt="2021-10-20T07:50:49.609" v="2641" actId="1076"/>
          <ac:spMkLst>
            <pc:docMk/>
            <pc:sldMk cId="0" sldId="265"/>
            <ac:spMk id="503" creationId="{B9A000AC-61C5-4518-B46D-20D8A4A1F3F2}"/>
          </ac:spMkLst>
        </pc:spChg>
        <pc:spChg chg="mod">
          <ac:chgData name="Raquel Encinas" userId="a3e41fcd-6e3c-4c0b-aebb-42484b99fa60" providerId="ADAL" clId="{2EB6072B-86D7-452F-A640-587F0A305A58}" dt="2021-10-20T07:50:49.609" v="2641" actId="1076"/>
          <ac:spMkLst>
            <pc:docMk/>
            <pc:sldMk cId="0" sldId="265"/>
            <ac:spMk id="504" creationId="{84768C62-34AF-4016-BEAC-1AE5215BAC5C}"/>
          </ac:spMkLst>
        </pc:spChg>
        <pc:spChg chg="mod">
          <ac:chgData name="Raquel Encinas" userId="a3e41fcd-6e3c-4c0b-aebb-42484b99fa60" providerId="ADAL" clId="{2EB6072B-86D7-452F-A640-587F0A305A58}" dt="2021-10-20T07:50:49.609" v="2641" actId="1076"/>
          <ac:spMkLst>
            <pc:docMk/>
            <pc:sldMk cId="0" sldId="265"/>
            <ac:spMk id="505" creationId="{77A3958A-8BED-4492-9602-A0A54C79AB9A}"/>
          </ac:spMkLst>
        </pc:spChg>
        <pc:spChg chg="mod">
          <ac:chgData name="Raquel Encinas" userId="a3e41fcd-6e3c-4c0b-aebb-42484b99fa60" providerId="ADAL" clId="{2EB6072B-86D7-452F-A640-587F0A305A58}" dt="2021-10-20T07:50:49.609" v="2641" actId="1076"/>
          <ac:spMkLst>
            <pc:docMk/>
            <pc:sldMk cId="0" sldId="265"/>
            <ac:spMk id="506" creationId="{672BE807-BA16-4251-BDCB-C9D8BA156D5F}"/>
          </ac:spMkLst>
        </pc:spChg>
        <pc:spChg chg="mod">
          <ac:chgData name="Raquel Encinas" userId="a3e41fcd-6e3c-4c0b-aebb-42484b99fa60" providerId="ADAL" clId="{2EB6072B-86D7-452F-A640-587F0A305A58}" dt="2021-10-20T07:50:49.609" v="2641" actId="1076"/>
          <ac:spMkLst>
            <pc:docMk/>
            <pc:sldMk cId="0" sldId="265"/>
            <ac:spMk id="507" creationId="{9823EDF1-55E3-42EE-AD02-C724F242523E}"/>
          </ac:spMkLst>
        </pc:spChg>
        <pc:spChg chg="mod">
          <ac:chgData name="Raquel Encinas" userId="a3e41fcd-6e3c-4c0b-aebb-42484b99fa60" providerId="ADAL" clId="{2EB6072B-86D7-452F-A640-587F0A305A58}" dt="2021-10-20T07:50:49.609" v="2641" actId="1076"/>
          <ac:spMkLst>
            <pc:docMk/>
            <pc:sldMk cId="0" sldId="265"/>
            <ac:spMk id="508" creationId="{4FDE0560-3B22-4DF7-892D-740601A780B7}"/>
          </ac:spMkLst>
        </pc:spChg>
        <pc:spChg chg="mod">
          <ac:chgData name="Raquel Encinas" userId="a3e41fcd-6e3c-4c0b-aebb-42484b99fa60" providerId="ADAL" clId="{2EB6072B-86D7-452F-A640-587F0A305A58}" dt="2021-10-20T07:50:49.609" v="2641" actId="1076"/>
          <ac:spMkLst>
            <pc:docMk/>
            <pc:sldMk cId="0" sldId="265"/>
            <ac:spMk id="509" creationId="{2A37C812-DDF6-4E3E-823A-BC5BB978B28E}"/>
          </ac:spMkLst>
        </pc:spChg>
        <pc:spChg chg="mod">
          <ac:chgData name="Raquel Encinas" userId="a3e41fcd-6e3c-4c0b-aebb-42484b99fa60" providerId="ADAL" clId="{2EB6072B-86D7-452F-A640-587F0A305A58}" dt="2021-10-20T07:50:49.609" v="2641" actId="1076"/>
          <ac:spMkLst>
            <pc:docMk/>
            <pc:sldMk cId="0" sldId="265"/>
            <ac:spMk id="510" creationId="{7C0687BD-5050-462E-BDCA-3FE1E65AF08E}"/>
          </ac:spMkLst>
        </pc:spChg>
        <pc:spChg chg="mod">
          <ac:chgData name="Raquel Encinas" userId="a3e41fcd-6e3c-4c0b-aebb-42484b99fa60" providerId="ADAL" clId="{2EB6072B-86D7-452F-A640-587F0A305A58}" dt="2021-10-20T07:50:49.609" v="2641" actId="1076"/>
          <ac:spMkLst>
            <pc:docMk/>
            <pc:sldMk cId="0" sldId="265"/>
            <ac:spMk id="511" creationId="{760913CC-46B5-4F02-BC08-DCCFB367669C}"/>
          </ac:spMkLst>
        </pc:spChg>
        <pc:spChg chg="mod">
          <ac:chgData name="Raquel Encinas" userId="a3e41fcd-6e3c-4c0b-aebb-42484b99fa60" providerId="ADAL" clId="{2EB6072B-86D7-452F-A640-587F0A305A58}" dt="2021-10-20T07:50:49.609" v="2641" actId="1076"/>
          <ac:spMkLst>
            <pc:docMk/>
            <pc:sldMk cId="0" sldId="265"/>
            <ac:spMk id="512" creationId="{D7D83081-0D71-4672-8C81-C83ECBA92DB8}"/>
          </ac:spMkLst>
        </pc:spChg>
        <pc:spChg chg="mod">
          <ac:chgData name="Raquel Encinas" userId="a3e41fcd-6e3c-4c0b-aebb-42484b99fa60" providerId="ADAL" clId="{2EB6072B-86D7-452F-A640-587F0A305A58}" dt="2021-10-20T07:50:49.609" v="2641" actId="1076"/>
          <ac:spMkLst>
            <pc:docMk/>
            <pc:sldMk cId="0" sldId="265"/>
            <ac:spMk id="513" creationId="{F6DD81EA-EFCF-46EF-8242-527435487D41}"/>
          </ac:spMkLst>
        </pc:spChg>
        <pc:spChg chg="mod">
          <ac:chgData name="Raquel Encinas" userId="a3e41fcd-6e3c-4c0b-aebb-42484b99fa60" providerId="ADAL" clId="{2EB6072B-86D7-452F-A640-587F0A305A58}" dt="2021-10-20T07:50:49.609" v="2641" actId="1076"/>
          <ac:spMkLst>
            <pc:docMk/>
            <pc:sldMk cId="0" sldId="265"/>
            <ac:spMk id="514" creationId="{A06D88E6-A29C-4891-B215-A29272009FDE}"/>
          </ac:spMkLst>
        </pc:spChg>
        <pc:spChg chg="mod">
          <ac:chgData name="Raquel Encinas" userId="a3e41fcd-6e3c-4c0b-aebb-42484b99fa60" providerId="ADAL" clId="{2EB6072B-86D7-452F-A640-587F0A305A58}" dt="2021-10-20T07:50:49.609" v="2641" actId="1076"/>
          <ac:spMkLst>
            <pc:docMk/>
            <pc:sldMk cId="0" sldId="265"/>
            <ac:spMk id="515" creationId="{1D4E2B08-37FD-4EEE-A065-9BF272AF01F0}"/>
          </ac:spMkLst>
        </pc:spChg>
        <pc:spChg chg="mod">
          <ac:chgData name="Raquel Encinas" userId="a3e41fcd-6e3c-4c0b-aebb-42484b99fa60" providerId="ADAL" clId="{2EB6072B-86D7-452F-A640-587F0A305A58}" dt="2021-10-20T07:50:49.609" v="2641" actId="1076"/>
          <ac:spMkLst>
            <pc:docMk/>
            <pc:sldMk cId="0" sldId="265"/>
            <ac:spMk id="516" creationId="{C38CE65E-C630-496B-B45D-3CF577A76618}"/>
          </ac:spMkLst>
        </pc:spChg>
        <pc:spChg chg="mod">
          <ac:chgData name="Raquel Encinas" userId="a3e41fcd-6e3c-4c0b-aebb-42484b99fa60" providerId="ADAL" clId="{2EB6072B-86D7-452F-A640-587F0A305A58}" dt="2021-10-20T07:50:49.609" v="2641" actId="1076"/>
          <ac:spMkLst>
            <pc:docMk/>
            <pc:sldMk cId="0" sldId="265"/>
            <ac:spMk id="517" creationId="{B39ADDFA-EDCE-4DA6-A43D-4933066B05C2}"/>
          </ac:spMkLst>
        </pc:spChg>
        <pc:spChg chg="mod">
          <ac:chgData name="Raquel Encinas" userId="a3e41fcd-6e3c-4c0b-aebb-42484b99fa60" providerId="ADAL" clId="{2EB6072B-86D7-452F-A640-587F0A305A58}" dt="2021-10-20T07:50:49.609" v="2641" actId="1076"/>
          <ac:spMkLst>
            <pc:docMk/>
            <pc:sldMk cId="0" sldId="265"/>
            <ac:spMk id="518" creationId="{832CFCAF-1619-45BC-9911-0D07A78EB6B6}"/>
          </ac:spMkLst>
        </pc:spChg>
        <pc:spChg chg="mod">
          <ac:chgData name="Raquel Encinas" userId="a3e41fcd-6e3c-4c0b-aebb-42484b99fa60" providerId="ADAL" clId="{2EB6072B-86D7-452F-A640-587F0A305A58}" dt="2021-10-20T07:50:49.609" v="2641" actId="1076"/>
          <ac:spMkLst>
            <pc:docMk/>
            <pc:sldMk cId="0" sldId="265"/>
            <ac:spMk id="519" creationId="{2454B7B2-C80E-421A-922B-4065E9FDAD99}"/>
          </ac:spMkLst>
        </pc:spChg>
        <pc:spChg chg="mod">
          <ac:chgData name="Raquel Encinas" userId="a3e41fcd-6e3c-4c0b-aebb-42484b99fa60" providerId="ADAL" clId="{2EB6072B-86D7-452F-A640-587F0A305A58}" dt="2021-10-20T07:50:49.609" v="2641" actId="1076"/>
          <ac:spMkLst>
            <pc:docMk/>
            <pc:sldMk cId="0" sldId="265"/>
            <ac:spMk id="520" creationId="{BFEC3F7C-F571-4733-9FEB-D226FA39C263}"/>
          </ac:spMkLst>
        </pc:spChg>
        <pc:spChg chg="mod">
          <ac:chgData name="Raquel Encinas" userId="a3e41fcd-6e3c-4c0b-aebb-42484b99fa60" providerId="ADAL" clId="{2EB6072B-86D7-452F-A640-587F0A305A58}" dt="2021-10-20T07:50:49.609" v="2641" actId="1076"/>
          <ac:spMkLst>
            <pc:docMk/>
            <pc:sldMk cId="0" sldId="265"/>
            <ac:spMk id="521" creationId="{397106F0-0B55-45C2-9ABE-008FB342761B}"/>
          </ac:spMkLst>
        </pc:spChg>
        <pc:spChg chg="mod">
          <ac:chgData name="Raquel Encinas" userId="a3e41fcd-6e3c-4c0b-aebb-42484b99fa60" providerId="ADAL" clId="{2EB6072B-86D7-452F-A640-587F0A305A58}" dt="2021-10-20T07:50:49.609" v="2641" actId="1076"/>
          <ac:spMkLst>
            <pc:docMk/>
            <pc:sldMk cId="0" sldId="265"/>
            <ac:spMk id="522" creationId="{75B84335-B3C9-4DCD-93A8-15753F4DAAEE}"/>
          </ac:spMkLst>
        </pc:spChg>
        <pc:spChg chg="mod">
          <ac:chgData name="Raquel Encinas" userId="a3e41fcd-6e3c-4c0b-aebb-42484b99fa60" providerId="ADAL" clId="{2EB6072B-86D7-452F-A640-587F0A305A58}" dt="2021-10-20T07:50:49.609" v="2641" actId="1076"/>
          <ac:spMkLst>
            <pc:docMk/>
            <pc:sldMk cId="0" sldId="265"/>
            <ac:spMk id="523" creationId="{BE0A3568-4ACB-43AC-A910-5B54AFC9D20B}"/>
          </ac:spMkLst>
        </pc:spChg>
        <pc:spChg chg="mod">
          <ac:chgData name="Raquel Encinas" userId="a3e41fcd-6e3c-4c0b-aebb-42484b99fa60" providerId="ADAL" clId="{2EB6072B-86D7-452F-A640-587F0A305A58}" dt="2021-10-20T07:50:49.609" v="2641" actId="1076"/>
          <ac:spMkLst>
            <pc:docMk/>
            <pc:sldMk cId="0" sldId="265"/>
            <ac:spMk id="524" creationId="{310160F6-E738-439E-BC94-B0B67031C9FB}"/>
          </ac:spMkLst>
        </pc:spChg>
        <pc:spChg chg="mod">
          <ac:chgData name="Raquel Encinas" userId="a3e41fcd-6e3c-4c0b-aebb-42484b99fa60" providerId="ADAL" clId="{2EB6072B-86D7-452F-A640-587F0A305A58}" dt="2021-10-20T07:50:49.609" v="2641" actId="1076"/>
          <ac:spMkLst>
            <pc:docMk/>
            <pc:sldMk cId="0" sldId="265"/>
            <ac:spMk id="525" creationId="{29C0ACFD-6C04-4870-8C9F-38B96E73A591}"/>
          </ac:spMkLst>
        </pc:spChg>
        <pc:spChg chg="mod">
          <ac:chgData name="Raquel Encinas" userId="a3e41fcd-6e3c-4c0b-aebb-42484b99fa60" providerId="ADAL" clId="{2EB6072B-86D7-452F-A640-587F0A305A58}" dt="2021-10-20T07:50:49.609" v="2641" actId="1076"/>
          <ac:spMkLst>
            <pc:docMk/>
            <pc:sldMk cId="0" sldId="265"/>
            <ac:spMk id="526" creationId="{EA7FF0F8-04A2-4617-B8CF-3D5B3E3CD3D6}"/>
          </ac:spMkLst>
        </pc:spChg>
        <pc:spChg chg="mod">
          <ac:chgData name="Raquel Encinas" userId="a3e41fcd-6e3c-4c0b-aebb-42484b99fa60" providerId="ADAL" clId="{2EB6072B-86D7-452F-A640-587F0A305A58}" dt="2021-10-20T07:50:49.609" v="2641" actId="1076"/>
          <ac:spMkLst>
            <pc:docMk/>
            <pc:sldMk cId="0" sldId="265"/>
            <ac:spMk id="527" creationId="{E505D129-533D-4FA1-BD7A-9D19A1143AC8}"/>
          </ac:spMkLst>
        </pc:spChg>
        <pc:spChg chg="mod">
          <ac:chgData name="Raquel Encinas" userId="a3e41fcd-6e3c-4c0b-aebb-42484b99fa60" providerId="ADAL" clId="{2EB6072B-86D7-452F-A640-587F0A305A58}" dt="2021-10-20T07:50:49.609" v="2641" actId="1076"/>
          <ac:spMkLst>
            <pc:docMk/>
            <pc:sldMk cId="0" sldId="265"/>
            <ac:spMk id="528" creationId="{30559C6C-3D9D-4CC1-BD5F-ABBB8EB358F5}"/>
          </ac:spMkLst>
        </pc:spChg>
        <pc:spChg chg="mod">
          <ac:chgData name="Raquel Encinas" userId="a3e41fcd-6e3c-4c0b-aebb-42484b99fa60" providerId="ADAL" clId="{2EB6072B-86D7-452F-A640-587F0A305A58}" dt="2021-10-20T07:50:49.609" v="2641" actId="1076"/>
          <ac:spMkLst>
            <pc:docMk/>
            <pc:sldMk cId="0" sldId="265"/>
            <ac:spMk id="529" creationId="{6B4E3F6B-CEB0-4BE6-8ADB-B2A262E21B34}"/>
          </ac:spMkLst>
        </pc:spChg>
        <pc:spChg chg="mod">
          <ac:chgData name="Raquel Encinas" userId="a3e41fcd-6e3c-4c0b-aebb-42484b99fa60" providerId="ADAL" clId="{2EB6072B-86D7-452F-A640-587F0A305A58}" dt="2021-10-20T07:50:49.609" v="2641" actId="1076"/>
          <ac:spMkLst>
            <pc:docMk/>
            <pc:sldMk cId="0" sldId="265"/>
            <ac:spMk id="530" creationId="{68F64199-9131-485D-AC4E-0706A5814860}"/>
          </ac:spMkLst>
        </pc:spChg>
        <pc:spChg chg="mod">
          <ac:chgData name="Raquel Encinas" userId="a3e41fcd-6e3c-4c0b-aebb-42484b99fa60" providerId="ADAL" clId="{2EB6072B-86D7-452F-A640-587F0A305A58}" dt="2021-10-20T07:50:49.609" v="2641" actId="1076"/>
          <ac:spMkLst>
            <pc:docMk/>
            <pc:sldMk cId="0" sldId="265"/>
            <ac:spMk id="531" creationId="{F756A718-E3C5-4737-BBA8-70AEA7310E45}"/>
          </ac:spMkLst>
        </pc:spChg>
        <pc:spChg chg="mod">
          <ac:chgData name="Raquel Encinas" userId="a3e41fcd-6e3c-4c0b-aebb-42484b99fa60" providerId="ADAL" clId="{2EB6072B-86D7-452F-A640-587F0A305A58}" dt="2021-10-20T07:50:49.609" v="2641" actId="1076"/>
          <ac:spMkLst>
            <pc:docMk/>
            <pc:sldMk cId="0" sldId="265"/>
            <ac:spMk id="532" creationId="{49BFDD2B-5E01-4617-AE47-9B7F3352C94F}"/>
          </ac:spMkLst>
        </pc:spChg>
        <pc:spChg chg="mod">
          <ac:chgData name="Raquel Encinas" userId="a3e41fcd-6e3c-4c0b-aebb-42484b99fa60" providerId="ADAL" clId="{2EB6072B-86D7-452F-A640-587F0A305A58}" dt="2021-10-20T07:50:49.609" v="2641" actId="1076"/>
          <ac:spMkLst>
            <pc:docMk/>
            <pc:sldMk cId="0" sldId="265"/>
            <ac:spMk id="533" creationId="{BFE43140-7D90-4BCB-96BB-B629F607EB32}"/>
          </ac:spMkLst>
        </pc:spChg>
        <pc:spChg chg="mod">
          <ac:chgData name="Raquel Encinas" userId="a3e41fcd-6e3c-4c0b-aebb-42484b99fa60" providerId="ADAL" clId="{2EB6072B-86D7-452F-A640-587F0A305A58}" dt="2021-10-20T07:50:49.609" v="2641" actId="1076"/>
          <ac:spMkLst>
            <pc:docMk/>
            <pc:sldMk cId="0" sldId="265"/>
            <ac:spMk id="534" creationId="{11D396E1-7682-415C-AA4F-E270E8204E76}"/>
          </ac:spMkLst>
        </pc:spChg>
        <pc:spChg chg="mod">
          <ac:chgData name="Raquel Encinas" userId="a3e41fcd-6e3c-4c0b-aebb-42484b99fa60" providerId="ADAL" clId="{2EB6072B-86D7-452F-A640-587F0A305A58}" dt="2021-10-20T07:50:49.609" v="2641" actId="1076"/>
          <ac:spMkLst>
            <pc:docMk/>
            <pc:sldMk cId="0" sldId="265"/>
            <ac:spMk id="535" creationId="{C1EB97B9-D883-4CC2-A85D-DAADB6D331BF}"/>
          </ac:spMkLst>
        </pc:spChg>
        <pc:spChg chg="mod">
          <ac:chgData name="Raquel Encinas" userId="a3e41fcd-6e3c-4c0b-aebb-42484b99fa60" providerId="ADAL" clId="{2EB6072B-86D7-452F-A640-587F0A305A58}" dt="2021-10-20T07:50:49.609" v="2641" actId="1076"/>
          <ac:spMkLst>
            <pc:docMk/>
            <pc:sldMk cId="0" sldId="265"/>
            <ac:spMk id="536" creationId="{FE2CB9A0-5657-4846-A2DD-B71F84FD6802}"/>
          </ac:spMkLst>
        </pc:spChg>
        <pc:spChg chg="mod">
          <ac:chgData name="Raquel Encinas" userId="a3e41fcd-6e3c-4c0b-aebb-42484b99fa60" providerId="ADAL" clId="{2EB6072B-86D7-452F-A640-587F0A305A58}" dt="2021-10-20T07:50:49.609" v="2641" actId="1076"/>
          <ac:spMkLst>
            <pc:docMk/>
            <pc:sldMk cId="0" sldId="265"/>
            <ac:spMk id="537" creationId="{8E53D542-F8F8-4450-802F-5D44A9429081}"/>
          </ac:spMkLst>
        </pc:spChg>
        <pc:spChg chg="mod">
          <ac:chgData name="Raquel Encinas" userId="a3e41fcd-6e3c-4c0b-aebb-42484b99fa60" providerId="ADAL" clId="{2EB6072B-86D7-452F-A640-587F0A305A58}" dt="2021-10-20T07:50:49.609" v="2641" actId="1076"/>
          <ac:spMkLst>
            <pc:docMk/>
            <pc:sldMk cId="0" sldId="265"/>
            <ac:spMk id="538" creationId="{66210C42-6FE9-41C2-A1C4-ECD5C2BD88AE}"/>
          </ac:spMkLst>
        </pc:spChg>
        <pc:spChg chg="mod">
          <ac:chgData name="Raquel Encinas" userId="a3e41fcd-6e3c-4c0b-aebb-42484b99fa60" providerId="ADAL" clId="{2EB6072B-86D7-452F-A640-587F0A305A58}" dt="2021-10-20T07:50:49.609" v="2641" actId="1076"/>
          <ac:spMkLst>
            <pc:docMk/>
            <pc:sldMk cId="0" sldId="265"/>
            <ac:spMk id="539" creationId="{A64144E2-59FC-4FC9-ABB1-83AC4894FE3F}"/>
          </ac:spMkLst>
        </pc:spChg>
        <pc:spChg chg="mod">
          <ac:chgData name="Raquel Encinas" userId="a3e41fcd-6e3c-4c0b-aebb-42484b99fa60" providerId="ADAL" clId="{2EB6072B-86D7-452F-A640-587F0A305A58}" dt="2021-10-20T07:50:49.609" v="2641" actId="1076"/>
          <ac:spMkLst>
            <pc:docMk/>
            <pc:sldMk cId="0" sldId="265"/>
            <ac:spMk id="540" creationId="{3CAE6534-9BAB-40F2-B34D-4015A6493A63}"/>
          </ac:spMkLst>
        </pc:spChg>
        <pc:spChg chg="mod">
          <ac:chgData name="Raquel Encinas" userId="a3e41fcd-6e3c-4c0b-aebb-42484b99fa60" providerId="ADAL" clId="{2EB6072B-86D7-452F-A640-587F0A305A58}" dt="2021-10-20T07:50:49.609" v="2641" actId="1076"/>
          <ac:spMkLst>
            <pc:docMk/>
            <pc:sldMk cId="0" sldId="265"/>
            <ac:spMk id="541" creationId="{34297CC2-DB00-4F27-AA06-532AE59490A3}"/>
          </ac:spMkLst>
        </pc:spChg>
        <pc:spChg chg="mod">
          <ac:chgData name="Raquel Encinas" userId="a3e41fcd-6e3c-4c0b-aebb-42484b99fa60" providerId="ADAL" clId="{2EB6072B-86D7-452F-A640-587F0A305A58}" dt="2021-10-20T07:50:49.609" v="2641" actId="1076"/>
          <ac:spMkLst>
            <pc:docMk/>
            <pc:sldMk cId="0" sldId="265"/>
            <ac:spMk id="542" creationId="{80020211-1BFB-47DF-9488-5F3EACCCAB9C}"/>
          </ac:spMkLst>
        </pc:spChg>
        <pc:spChg chg="mod">
          <ac:chgData name="Raquel Encinas" userId="a3e41fcd-6e3c-4c0b-aebb-42484b99fa60" providerId="ADAL" clId="{2EB6072B-86D7-452F-A640-587F0A305A58}" dt="2021-10-20T07:50:49.609" v="2641" actId="1076"/>
          <ac:spMkLst>
            <pc:docMk/>
            <pc:sldMk cId="0" sldId="265"/>
            <ac:spMk id="543" creationId="{4EDE3EFA-543D-410F-8845-EBB1DF0D7AE6}"/>
          </ac:spMkLst>
        </pc:spChg>
        <pc:spChg chg="mod">
          <ac:chgData name="Raquel Encinas" userId="a3e41fcd-6e3c-4c0b-aebb-42484b99fa60" providerId="ADAL" clId="{2EB6072B-86D7-452F-A640-587F0A305A58}" dt="2021-10-20T07:50:49.609" v="2641" actId="1076"/>
          <ac:spMkLst>
            <pc:docMk/>
            <pc:sldMk cId="0" sldId="265"/>
            <ac:spMk id="544" creationId="{2364BDC0-1D17-4F98-8630-34F3FEA18A16}"/>
          </ac:spMkLst>
        </pc:spChg>
        <pc:spChg chg="mod">
          <ac:chgData name="Raquel Encinas" userId="a3e41fcd-6e3c-4c0b-aebb-42484b99fa60" providerId="ADAL" clId="{2EB6072B-86D7-452F-A640-587F0A305A58}" dt="2021-10-20T07:50:49.609" v="2641" actId="1076"/>
          <ac:spMkLst>
            <pc:docMk/>
            <pc:sldMk cId="0" sldId="265"/>
            <ac:spMk id="545" creationId="{5EE036A7-27AC-4B78-A15F-C4FABF65054F}"/>
          </ac:spMkLst>
        </pc:spChg>
        <pc:spChg chg="mod">
          <ac:chgData name="Raquel Encinas" userId="a3e41fcd-6e3c-4c0b-aebb-42484b99fa60" providerId="ADAL" clId="{2EB6072B-86D7-452F-A640-587F0A305A58}" dt="2021-10-20T07:50:49.609" v="2641" actId="1076"/>
          <ac:spMkLst>
            <pc:docMk/>
            <pc:sldMk cId="0" sldId="265"/>
            <ac:spMk id="546" creationId="{BCD6B62C-58D6-45C6-939D-A6D824E15B9A}"/>
          </ac:spMkLst>
        </pc:spChg>
        <pc:spChg chg="mod">
          <ac:chgData name="Raquel Encinas" userId="a3e41fcd-6e3c-4c0b-aebb-42484b99fa60" providerId="ADAL" clId="{2EB6072B-86D7-452F-A640-587F0A305A58}" dt="2021-10-20T07:50:49.609" v="2641" actId="1076"/>
          <ac:spMkLst>
            <pc:docMk/>
            <pc:sldMk cId="0" sldId="265"/>
            <ac:spMk id="547" creationId="{300D3490-B33B-4DEF-9C4F-8D6DF9C246B7}"/>
          </ac:spMkLst>
        </pc:spChg>
        <pc:spChg chg="mod">
          <ac:chgData name="Raquel Encinas" userId="a3e41fcd-6e3c-4c0b-aebb-42484b99fa60" providerId="ADAL" clId="{2EB6072B-86D7-452F-A640-587F0A305A58}" dt="2021-10-20T07:50:49.609" v="2641" actId="1076"/>
          <ac:spMkLst>
            <pc:docMk/>
            <pc:sldMk cId="0" sldId="265"/>
            <ac:spMk id="548" creationId="{E2C70B45-9DA4-41DD-AAE6-A2BC214B4010}"/>
          </ac:spMkLst>
        </pc:spChg>
        <pc:spChg chg="mod">
          <ac:chgData name="Raquel Encinas" userId="a3e41fcd-6e3c-4c0b-aebb-42484b99fa60" providerId="ADAL" clId="{2EB6072B-86D7-452F-A640-587F0A305A58}" dt="2021-10-20T07:50:49.609" v="2641" actId="1076"/>
          <ac:spMkLst>
            <pc:docMk/>
            <pc:sldMk cId="0" sldId="265"/>
            <ac:spMk id="549" creationId="{4B5A7DCD-6C64-4DF8-8D98-D610193F5C23}"/>
          </ac:spMkLst>
        </pc:spChg>
        <pc:spChg chg="mod">
          <ac:chgData name="Raquel Encinas" userId="a3e41fcd-6e3c-4c0b-aebb-42484b99fa60" providerId="ADAL" clId="{2EB6072B-86D7-452F-A640-587F0A305A58}" dt="2021-10-20T07:50:49.609" v="2641" actId="1076"/>
          <ac:spMkLst>
            <pc:docMk/>
            <pc:sldMk cId="0" sldId="265"/>
            <ac:spMk id="550" creationId="{3AA6C9E0-1260-414B-8A6D-8EB7A08FFD21}"/>
          </ac:spMkLst>
        </pc:spChg>
        <pc:spChg chg="mod">
          <ac:chgData name="Raquel Encinas" userId="a3e41fcd-6e3c-4c0b-aebb-42484b99fa60" providerId="ADAL" clId="{2EB6072B-86D7-452F-A640-587F0A305A58}" dt="2021-10-20T07:50:49.609" v="2641" actId="1076"/>
          <ac:spMkLst>
            <pc:docMk/>
            <pc:sldMk cId="0" sldId="265"/>
            <ac:spMk id="551" creationId="{55EBE4D8-444C-4603-9A6A-136ED31A7BA8}"/>
          </ac:spMkLst>
        </pc:spChg>
        <pc:spChg chg="mod">
          <ac:chgData name="Raquel Encinas" userId="a3e41fcd-6e3c-4c0b-aebb-42484b99fa60" providerId="ADAL" clId="{2EB6072B-86D7-452F-A640-587F0A305A58}" dt="2021-10-20T07:50:49.609" v="2641" actId="1076"/>
          <ac:spMkLst>
            <pc:docMk/>
            <pc:sldMk cId="0" sldId="265"/>
            <ac:spMk id="552" creationId="{E6030EE5-4A4B-4A0A-8BFB-E5F49D26D9CE}"/>
          </ac:spMkLst>
        </pc:spChg>
        <pc:spChg chg="mod">
          <ac:chgData name="Raquel Encinas" userId="a3e41fcd-6e3c-4c0b-aebb-42484b99fa60" providerId="ADAL" clId="{2EB6072B-86D7-452F-A640-587F0A305A58}" dt="2021-10-20T07:50:49.609" v="2641" actId="1076"/>
          <ac:spMkLst>
            <pc:docMk/>
            <pc:sldMk cId="0" sldId="265"/>
            <ac:spMk id="553" creationId="{BD316D78-151C-434B-86DB-BCF77B701013}"/>
          </ac:spMkLst>
        </pc:spChg>
        <pc:spChg chg="mod">
          <ac:chgData name="Raquel Encinas" userId="a3e41fcd-6e3c-4c0b-aebb-42484b99fa60" providerId="ADAL" clId="{2EB6072B-86D7-452F-A640-587F0A305A58}" dt="2021-10-20T07:50:49.609" v="2641" actId="1076"/>
          <ac:spMkLst>
            <pc:docMk/>
            <pc:sldMk cId="0" sldId="265"/>
            <ac:spMk id="554" creationId="{7C9F6AB8-EC71-4139-8630-B0B50648E728}"/>
          </ac:spMkLst>
        </pc:spChg>
        <pc:spChg chg="mod">
          <ac:chgData name="Raquel Encinas" userId="a3e41fcd-6e3c-4c0b-aebb-42484b99fa60" providerId="ADAL" clId="{2EB6072B-86D7-452F-A640-587F0A305A58}" dt="2021-10-20T07:50:49.609" v="2641" actId="1076"/>
          <ac:spMkLst>
            <pc:docMk/>
            <pc:sldMk cId="0" sldId="265"/>
            <ac:spMk id="555" creationId="{42D9A9DB-A396-4984-8D9D-823B2FA877F2}"/>
          </ac:spMkLst>
        </pc:spChg>
        <pc:spChg chg="mod">
          <ac:chgData name="Raquel Encinas" userId="a3e41fcd-6e3c-4c0b-aebb-42484b99fa60" providerId="ADAL" clId="{2EB6072B-86D7-452F-A640-587F0A305A58}" dt="2021-10-20T07:50:49.609" v="2641" actId="1076"/>
          <ac:spMkLst>
            <pc:docMk/>
            <pc:sldMk cId="0" sldId="265"/>
            <ac:spMk id="556" creationId="{BE30775E-EB61-4B55-92A0-B544EE1746B4}"/>
          </ac:spMkLst>
        </pc:spChg>
        <pc:spChg chg="mod">
          <ac:chgData name="Raquel Encinas" userId="a3e41fcd-6e3c-4c0b-aebb-42484b99fa60" providerId="ADAL" clId="{2EB6072B-86D7-452F-A640-587F0A305A58}" dt="2021-10-20T07:50:49.609" v="2641" actId="1076"/>
          <ac:spMkLst>
            <pc:docMk/>
            <pc:sldMk cId="0" sldId="265"/>
            <ac:spMk id="557" creationId="{373FD7F9-B72A-494A-9068-4DA90C6F7D1D}"/>
          </ac:spMkLst>
        </pc:spChg>
        <pc:spChg chg="mod">
          <ac:chgData name="Raquel Encinas" userId="a3e41fcd-6e3c-4c0b-aebb-42484b99fa60" providerId="ADAL" clId="{2EB6072B-86D7-452F-A640-587F0A305A58}" dt="2021-10-20T07:50:49.609" v="2641" actId="1076"/>
          <ac:spMkLst>
            <pc:docMk/>
            <pc:sldMk cId="0" sldId="265"/>
            <ac:spMk id="558" creationId="{B27BA733-1DD6-43B8-8F5F-A6A7988D5FD5}"/>
          </ac:spMkLst>
        </pc:spChg>
        <pc:spChg chg="mod">
          <ac:chgData name="Raquel Encinas" userId="a3e41fcd-6e3c-4c0b-aebb-42484b99fa60" providerId="ADAL" clId="{2EB6072B-86D7-452F-A640-587F0A305A58}" dt="2021-10-20T07:50:49.609" v="2641" actId="1076"/>
          <ac:spMkLst>
            <pc:docMk/>
            <pc:sldMk cId="0" sldId="265"/>
            <ac:spMk id="559" creationId="{199F1288-0498-4F8F-951C-5BF34C51B212}"/>
          </ac:spMkLst>
        </pc:spChg>
        <pc:spChg chg="mod">
          <ac:chgData name="Raquel Encinas" userId="a3e41fcd-6e3c-4c0b-aebb-42484b99fa60" providerId="ADAL" clId="{2EB6072B-86D7-452F-A640-587F0A305A58}" dt="2021-10-20T07:50:49.609" v="2641" actId="1076"/>
          <ac:spMkLst>
            <pc:docMk/>
            <pc:sldMk cId="0" sldId="265"/>
            <ac:spMk id="560" creationId="{1A8EC1E6-1865-4BFE-A37B-EA3AB6180249}"/>
          </ac:spMkLst>
        </pc:spChg>
        <pc:spChg chg="mod">
          <ac:chgData name="Raquel Encinas" userId="a3e41fcd-6e3c-4c0b-aebb-42484b99fa60" providerId="ADAL" clId="{2EB6072B-86D7-452F-A640-587F0A305A58}" dt="2021-10-20T07:50:49.609" v="2641" actId="1076"/>
          <ac:spMkLst>
            <pc:docMk/>
            <pc:sldMk cId="0" sldId="265"/>
            <ac:spMk id="561" creationId="{589A6DBA-5B0D-4DC1-8D6D-387DCD5CEF35}"/>
          </ac:spMkLst>
        </pc:spChg>
        <pc:spChg chg="mod">
          <ac:chgData name="Raquel Encinas" userId="a3e41fcd-6e3c-4c0b-aebb-42484b99fa60" providerId="ADAL" clId="{2EB6072B-86D7-452F-A640-587F0A305A58}" dt="2021-10-20T07:50:49.609" v="2641" actId="1076"/>
          <ac:spMkLst>
            <pc:docMk/>
            <pc:sldMk cId="0" sldId="265"/>
            <ac:spMk id="562" creationId="{7276506B-B502-4B47-A916-648EA2240004}"/>
          </ac:spMkLst>
        </pc:spChg>
        <pc:spChg chg="mod">
          <ac:chgData name="Raquel Encinas" userId="a3e41fcd-6e3c-4c0b-aebb-42484b99fa60" providerId="ADAL" clId="{2EB6072B-86D7-452F-A640-587F0A305A58}" dt="2021-10-20T07:50:49.609" v="2641" actId="1076"/>
          <ac:spMkLst>
            <pc:docMk/>
            <pc:sldMk cId="0" sldId="265"/>
            <ac:spMk id="563" creationId="{829592F6-639F-4522-8DB3-DA9A32D7A293}"/>
          </ac:spMkLst>
        </pc:spChg>
        <pc:spChg chg="mod">
          <ac:chgData name="Raquel Encinas" userId="a3e41fcd-6e3c-4c0b-aebb-42484b99fa60" providerId="ADAL" clId="{2EB6072B-86D7-452F-A640-587F0A305A58}" dt="2021-10-20T07:50:49.609" v="2641" actId="1076"/>
          <ac:spMkLst>
            <pc:docMk/>
            <pc:sldMk cId="0" sldId="265"/>
            <ac:spMk id="564" creationId="{C6AAA133-FA2B-4427-8183-F864A6BFE271}"/>
          </ac:spMkLst>
        </pc:spChg>
        <pc:spChg chg="mod">
          <ac:chgData name="Raquel Encinas" userId="a3e41fcd-6e3c-4c0b-aebb-42484b99fa60" providerId="ADAL" clId="{2EB6072B-86D7-452F-A640-587F0A305A58}" dt="2021-10-20T07:50:49.609" v="2641" actId="1076"/>
          <ac:spMkLst>
            <pc:docMk/>
            <pc:sldMk cId="0" sldId="265"/>
            <ac:spMk id="565" creationId="{44B2045E-E492-4B65-B547-04CF4692CBD9}"/>
          </ac:spMkLst>
        </pc:spChg>
        <pc:spChg chg="mod">
          <ac:chgData name="Raquel Encinas" userId="a3e41fcd-6e3c-4c0b-aebb-42484b99fa60" providerId="ADAL" clId="{2EB6072B-86D7-452F-A640-587F0A305A58}" dt="2021-10-20T07:50:49.609" v="2641" actId="1076"/>
          <ac:spMkLst>
            <pc:docMk/>
            <pc:sldMk cId="0" sldId="265"/>
            <ac:spMk id="566" creationId="{1452D7CE-ADE8-4137-8C04-F97AECD94D26}"/>
          </ac:spMkLst>
        </pc:spChg>
        <pc:spChg chg="mod">
          <ac:chgData name="Raquel Encinas" userId="a3e41fcd-6e3c-4c0b-aebb-42484b99fa60" providerId="ADAL" clId="{2EB6072B-86D7-452F-A640-587F0A305A58}" dt="2021-10-20T07:50:49.609" v="2641" actId="1076"/>
          <ac:spMkLst>
            <pc:docMk/>
            <pc:sldMk cId="0" sldId="265"/>
            <ac:spMk id="567" creationId="{2355A0B2-BE19-4008-B690-164A7BA3851D}"/>
          </ac:spMkLst>
        </pc:spChg>
        <pc:spChg chg="mod">
          <ac:chgData name="Raquel Encinas" userId="a3e41fcd-6e3c-4c0b-aebb-42484b99fa60" providerId="ADAL" clId="{2EB6072B-86D7-452F-A640-587F0A305A58}" dt="2021-10-20T07:50:49.609" v="2641" actId="1076"/>
          <ac:spMkLst>
            <pc:docMk/>
            <pc:sldMk cId="0" sldId="265"/>
            <ac:spMk id="568" creationId="{F2D0834C-1312-4598-BCDB-B204F4C5BC5B}"/>
          </ac:spMkLst>
        </pc:spChg>
        <pc:spChg chg="mod">
          <ac:chgData name="Raquel Encinas" userId="a3e41fcd-6e3c-4c0b-aebb-42484b99fa60" providerId="ADAL" clId="{2EB6072B-86D7-452F-A640-587F0A305A58}" dt="2021-10-20T07:50:49.609" v="2641" actId="1076"/>
          <ac:spMkLst>
            <pc:docMk/>
            <pc:sldMk cId="0" sldId="265"/>
            <ac:spMk id="569" creationId="{6A1C24FE-B9E4-4C88-B80A-D0D879126E71}"/>
          </ac:spMkLst>
        </pc:spChg>
        <pc:spChg chg="mod">
          <ac:chgData name="Raquel Encinas" userId="a3e41fcd-6e3c-4c0b-aebb-42484b99fa60" providerId="ADAL" clId="{2EB6072B-86D7-452F-A640-587F0A305A58}" dt="2021-10-20T07:50:49.609" v="2641" actId="1076"/>
          <ac:spMkLst>
            <pc:docMk/>
            <pc:sldMk cId="0" sldId="265"/>
            <ac:spMk id="570" creationId="{38388F31-49D2-4CFB-8DEC-596629EC4752}"/>
          </ac:spMkLst>
        </pc:spChg>
        <pc:spChg chg="mod">
          <ac:chgData name="Raquel Encinas" userId="a3e41fcd-6e3c-4c0b-aebb-42484b99fa60" providerId="ADAL" clId="{2EB6072B-86D7-452F-A640-587F0A305A58}" dt="2021-10-20T07:50:49.609" v="2641" actId="1076"/>
          <ac:spMkLst>
            <pc:docMk/>
            <pc:sldMk cId="0" sldId="265"/>
            <ac:spMk id="571" creationId="{C808B2E4-42DC-468E-9165-1DC1CD13BC41}"/>
          </ac:spMkLst>
        </pc:spChg>
        <pc:spChg chg="mod">
          <ac:chgData name="Raquel Encinas" userId="a3e41fcd-6e3c-4c0b-aebb-42484b99fa60" providerId="ADAL" clId="{2EB6072B-86D7-452F-A640-587F0A305A58}" dt="2021-10-20T07:50:49.609" v="2641" actId="1076"/>
          <ac:spMkLst>
            <pc:docMk/>
            <pc:sldMk cId="0" sldId="265"/>
            <ac:spMk id="572" creationId="{2DFAF250-EA34-45EB-A0B9-576D32F4D885}"/>
          </ac:spMkLst>
        </pc:spChg>
        <pc:spChg chg="mod">
          <ac:chgData name="Raquel Encinas" userId="a3e41fcd-6e3c-4c0b-aebb-42484b99fa60" providerId="ADAL" clId="{2EB6072B-86D7-452F-A640-587F0A305A58}" dt="2021-10-20T07:50:49.609" v="2641" actId="1076"/>
          <ac:spMkLst>
            <pc:docMk/>
            <pc:sldMk cId="0" sldId="265"/>
            <ac:spMk id="573" creationId="{0CA927C3-7640-49F2-9941-155D3E25C635}"/>
          </ac:spMkLst>
        </pc:spChg>
        <pc:spChg chg="mod">
          <ac:chgData name="Raquel Encinas" userId="a3e41fcd-6e3c-4c0b-aebb-42484b99fa60" providerId="ADAL" clId="{2EB6072B-86D7-452F-A640-587F0A305A58}" dt="2021-10-20T07:50:49.609" v="2641" actId="1076"/>
          <ac:spMkLst>
            <pc:docMk/>
            <pc:sldMk cId="0" sldId="265"/>
            <ac:spMk id="574" creationId="{71FF4506-E080-431F-A911-D19D7683E3FF}"/>
          </ac:spMkLst>
        </pc:spChg>
        <pc:spChg chg="mod">
          <ac:chgData name="Raquel Encinas" userId="a3e41fcd-6e3c-4c0b-aebb-42484b99fa60" providerId="ADAL" clId="{2EB6072B-86D7-452F-A640-587F0A305A58}" dt="2021-10-20T07:50:49.609" v="2641" actId="1076"/>
          <ac:spMkLst>
            <pc:docMk/>
            <pc:sldMk cId="0" sldId="265"/>
            <ac:spMk id="575" creationId="{63AF2583-CB27-4F41-94FB-2F04E20B46AA}"/>
          </ac:spMkLst>
        </pc:spChg>
        <pc:spChg chg="mod">
          <ac:chgData name="Raquel Encinas" userId="a3e41fcd-6e3c-4c0b-aebb-42484b99fa60" providerId="ADAL" clId="{2EB6072B-86D7-452F-A640-587F0A305A58}" dt="2021-10-20T07:50:49.609" v="2641" actId="1076"/>
          <ac:spMkLst>
            <pc:docMk/>
            <pc:sldMk cId="0" sldId="265"/>
            <ac:spMk id="576" creationId="{CEDB3A1B-8095-407F-9821-8E6BBD1DB6F3}"/>
          </ac:spMkLst>
        </pc:spChg>
        <pc:spChg chg="mod">
          <ac:chgData name="Raquel Encinas" userId="a3e41fcd-6e3c-4c0b-aebb-42484b99fa60" providerId="ADAL" clId="{2EB6072B-86D7-452F-A640-587F0A305A58}" dt="2021-10-20T07:50:49.609" v="2641" actId="1076"/>
          <ac:spMkLst>
            <pc:docMk/>
            <pc:sldMk cId="0" sldId="265"/>
            <ac:spMk id="577" creationId="{053EA855-D2C9-4620-A305-4FB01E35043F}"/>
          </ac:spMkLst>
        </pc:spChg>
        <pc:spChg chg="mod">
          <ac:chgData name="Raquel Encinas" userId="a3e41fcd-6e3c-4c0b-aebb-42484b99fa60" providerId="ADAL" clId="{2EB6072B-86D7-452F-A640-587F0A305A58}" dt="2021-10-20T07:50:49.609" v="2641" actId="1076"/>
          <ac:spMkLst>
            <pc:docMk/>
            <pc:sldMk cId="0" sldId="265"/>
            <ac:spMk id="578" creationId="{1FCF829E-9554-44BD-A09C-6FDA1E3714A9}"/>
          </ac:spMkLst>
        </pc:spChg>
        <pc:spChg chg="mod">
          <ac:chgData name="Raquel Encinas" userId="a3e41fcd-6e3c-4c0b-aebb-42484b99fa60" providerId="ADAL" clId="{2EB6072B-86D7-452F-A640-587F0A305A58}" dt="2021-10-20T07:50:49.609" v="2641" actId="1076"/>
          <ac:spMkLst>
            <pc:docMk/>
            <pc:sldMk cId="0" sldId="265"/>
            <ac:spMk id="579" creationId="{C445D5A2-1AC5-420E-8B5C-4E3C93048D7F}"/>
          </ac:spMkLst>
        </pc:spChg>
        <pc:spChg chg="mod">
          <ac:chgData name="Raquel Encinas" userId="a3e41fcd-6e3c-4c0b-aebb-42484b99fa60" providerId="ADAL" clId="{2EB6072B-86D7-452F-A640-587F0A305A58}" dt="2021-10-20T07:50:49.609" v="2641" actId="1076"/>
          <ac:spMkLst>
            <pc:docMk/>
            <pc:sldMk cId="0" sldId="265"/>
            <ac:spMk id="580" creationId="{881D8FC6-B05F-462F-877C-789936FBE17C}"/>
          </ac:spMkLst>
        </pc:spChg>
        <pc:spChg chg="mod">
          <ac:chgData name="Raquel Encinas" userId="a3e41fcd-6e3c-4c0b-aebb-42484b99fa60" providerId="ADAL" clId="{2EB6072B-86D7-452F-A640-587F0A305A58}" dt="2021-10-20T07:50:49.609" v="2641" actId="1076"/>
          <ac:spMkLst>
            <pc:docMk/>
            <pc:sldMk cId="0" sldId="265"/>
            <ac:spMk id="581" creationId="{2C92FFAC-051B-4DBB-A1B7-97451E51B413}"/>
          </ac:spMkLst>
        </pc:spChg>
        <pc:spChg chg="mod">
          <ac:chgData name="Raquel Encinas" userId="a3e41fcd-6e3c-4c0b-aebb-42484b99fa60" providerId="ADAL" clId="{2EB6072B-86D7-452F-A640-587F0A305A58}" dt="2021-10-20T07:50:49.609" v="2641" actId="1076"/>
          <ac:spMkLst>
            <pc:docMk/>
            <pc:sldMk cId="0" sldId="265"/>
            <ac:spMk id="582" creationId="{AEFEF458-9E68-405D-ABF3-84408290DEF0}"/>
          </ac:spMkLst>
        </pc:spChg>
        <pc:spChg chg="mod">
          <ac:chgData name="Raquel Encinas" userId="a3e41fcd-6e3c-4c0b-aebb-42484b99fa60" providerId="ADAL" clId="{2EB6072B-86D7-452F-A640-587F0A305A58}" dt="2021-10-20T07:50:49.609" v="2641" actId="1076"/>
          <ac:spMkLst>
            <pc:docMk/>
            <pc:sldMk cId="0" sldId="265"/>
            <ac:spMk id="583" creationId="{F4E595C9-A17B-45A0-9648-6BCF02ED5691}"/>
          </ac:spMkLst>
        </pc:spChg>
        <pc:spChg chg="mod">
          <ac:chgData name="Raquel Encinas" userId="a3e41fcd-6e3c-4c0b-aebb-42484b99fa60" providerId="ADAL" clId="{2EB6072B-86D7-452F-A640-587F0A305A58}" dt="2021-10-20T07:50:49.609" v="2641" actId="1076"/>
          <ac:spMkLst>
            <pc:docMk/>
            <pc:sldMk cId="0" sldId="265"/>
            <ac:spMk id="584" creationId="{8A020AAB-330C-4F55-820C-329EB9F36E27}"/>
          </ac:spMkLst>
        </pc:spChg>
        <pc:spChg chg="mod">
          <ac:chgData name="Raquel Encinas" userId="a3e41fcd-6e3c-4c0b-aebb-42484b99fa60" providerId="ADAL" clId="{2EB6072B-86D7-452F-A640-587F0A305A58}" dt="2021-10-20T07:50:49.609" v="2641" actId="1076"/>
          <ac:spMkLst>
            <pc:docMk/>
            <pc:sldMk cId="0" sldId="265"/>
            <ac:spMk id="585" creationId="{34B362E9-4370-4F99-BCBF-EA58535E820F}"/>
          </ac:spMkLst>
        </pc:spChg>
        <pc:spChg chg="mod">
          <ac:chgData name="Raquel Encinas" userId="a3e41fcd-6e3c-4c0b-aebb-42484b99fa60" providerId="ADAL" clId="{2EB6072B-86D7-452F-A640-587F0A305A58}" dt="2021-10-20T07:50:49.609" v="2641" actId="1076"/>
          <ac:spMkLst>
            <pc:docMk/>
            <pc:sldMk cId="0" sldId="265"/>
            <ac:spMk id="586" creationId="{23A99137-8D4F-4B33-AD1E-1878108B0C89}"/>
          </ac:spMkLst>
        </pc:spChg>
        <pc:spChg chg="mod">
          <ac:chgData name="Raquel Encinas" userId="a3e41fcd-6e3c-4c0b-aebb-42484b99fa60" providerId="ADAL" clId="{2EB6072B-86D7-452F-A640-587F0A305A58}" dt="2021-10-20T07:50:49.609" v="2641" actId="1076"/>
          <ac:spMkLst>
            <pc:docMk/>
            <pc:sldMk cId="0" sldId="265"/>
            <ac:spMk id="587" creationId="{ED20C31F-C338-49A4-BEC9-02AEBFBB1E61}"/>
          </ac:spMkLst>
        </pc:spChg>
        <pc:spChg chg="mod">
          <ac:chgData name="Raquel Encinas" userId="a3e41fcd-6e3c-4c0b-aebb-42484b99fa60" providerId="ADAL" clId="{2EB6072B-86D7-452F-A640-587F0A305A58}" dt="2021-10-20T07:50:49.609" v="2641" actId="1076"/>
          <ac:spMkLst>
            <pc:docMk/>
            <pc:sldMk cId="0" sldId="265"/>
            <ac:spMk id="588" creationId="{F47BE2FD-8772-450D-A93F-56EE3B4C2553}"/>
          </ac:spMkLst>
        </pc:spChg>
        <pc:spChg chg="mod">
          <ac:chgData name="Raquel Encinas" userId="a3e41fcd-6e3c-4c0b-aebb-42484b99fa60" providerId="ADAL" clId="{2EB6072B-86D7-452F-A640-587F0A305A58}" dt="2021-10-20T07:50:49.609" v="2641" actId="1076"/>
          <ac:spMkLst>
            <pc:docMk/>
            <pc:sldMk cId="0" sldId="265"/>
            <ac:spMk id="589" creationId="{6AD8C692-B415-4BC6-8D55-794213C02754}"/>
          </ac:spMkLst>
        </pc:spChg>
        <pc:spChg chg="mod">
          <ac:chgData name="Raquel Encinas" userId="a3e41fcd-6e3c-4c0b-aebb-42484b99fa60" providerId="ADAL" clId="{2EB6072B-86D7-452F-A640-587F0A305A58}" dt="2021-10-20T07:50:49.609" v="2641" actId="1076"/>
          <ac:spMkLst>
            <pc:docMk/>
            <pc:sldMk cId="0" sldId="265"/>
            <ac:spMk id="590" creationId="{6B59D260-A0B1-4A15-924A-D3030F548495}"/>
          </ac:spMkLst>
        </pc:spChg>
        <pc:spChg chg="mod">
          <ac:chgData name="Raquel Encinas" userId="a3e41fcd-6e3c-4c0b-aebb-42484b99fa60" providerId="ADAL" clId="{2EB6072B-86D7-452F-A640-587F0A305A58}" dt="2021-10-20T07:50:49.609" v="2641" actId="1076"/>
          <ac:spMkLst>
            <pc:docMk/>
            <pc:sldMk cId="0" sldId="265"/>
            <ac:spMk id="591" creationId="{9ED88D2E-468A-4666-A08C-A8416291EA47}"/>
          </ac:spMkLst>
        </pc:spChg>
        <pc:spChg chg="mod">
          <ac:chgData name="Raquel Encinas" userId="a3e41fcd-6e3c-4c0b-aebb-42484b99fa60" providerId="ADAL" clId="{2EB6072B-86D7-452F-A640-587F0A305A58}" dt="2021-10-20T07:50:49.609" v="2641" actId="1076"/>
          <ac:spMkLst>
            <pc:docMk/>
            <pc:sldMk cId="0" sldId="265"/>
            <ac:spMk id="592" creationId="{983E2ADE-A49C-45B2-AACF-6F38B4A1F2FC}"/>
          </ac:spMkLst>
        </pc:spChg>
        <pc:spChg chg="mod">
          <ac:chgData name="Raquel Encinas" userId="a3e41fcd-6e3c-4c0b-aebb-42484b99fa60" providerId="ADAL" clId="{2EB6072B-86D7-452F-A640-587F0A305A58}" dt="2021-10-20T07:50:49.609" v="2641" actId="1076"/>
          <ac:spMkLst>
            <pc:docMk/>
            <pc:sldMk cId="0" sldId="265"/>
            <ac:spMk id="593" creationId="{0051B79E-EA17-4440-82A8-976CCDC6A083}"/>
          </ac:spMkLst>
        </pc:spChg>
        <pc:spChg chg="mod">
          <ac:chgData name="Raquel Encinas" userId="a3e41fcd-6e3c-4c0b-aebb-42484b99fa60" providerId="ADAL" clId="{2EB6072B-86D7-452F-A640-587F0A305A58}" dt="2021-10-20T07:50:49.609" v="2641" actId="1076"/>
          <ac:spMkLst>
            <pc:docMk/>
            <pc:sldMk cId="0" sldId="265"/>
            <ac:spMk id="594" creationId="{BEC111E6-0978-453A-AB91-7F6478626A92}"/>
          </ac:spMkLst>
        </pc:spChg>
        <pc:spChg chg="mod">
          <ac:chgData name="Raquel Encinas" userId="a3e41fcd-6e3c-4c0b-aebb-42484b99fa60" providerId="ADAL" clId="{2EB6072B-86D7-452F-A640-587F0A305A58}" dt="2021-10-20T07:50:49.609" v="2641" actId="1076"/>
          <ac:spMkLst>
            <pc:docMk/>
            <pc:sldMk cId="0" sldId="265"/>
            <ac:spMk id="595" creationId="{8F8ED115-56BC-4C43-84FF-0CE5240B7224}"/>
          </ac:spMkLst>
        </pc:spChg>
        <pc:spChg chg="mod">
          <ac:chgData name="Raquel Encinas" userId="a3e41fcd-6e3c-4c0b-aebb-42484b99fa60" providerId="ADAL" clId="{2EB6072B-86D7-452F-A640-587F0A305A58}" dt="2021-10-20T07:50:49.609" v="2641" actId="1076"/>
          <ac:spMkLst>
            <pc:docMk/>
            <pc:sldMk cId="0" sldId="265"/>
            <ac:spMk id="596" creationId="{C4011AF3-DFF5-4BA3-B699-CB4ABBA66ABA}"/>
          </ac:spMkLst>
        </pc:spChg>
        <pc:spChg chg="mod">
          <ac:chgData name="Raquel Encinas" userId="a3e41fcd-6e3c-4c0b-aebb-42484b99fa60" providerId="ADAL" clId="{2EB6072B-86D7-452F-A640-587F0A305A58}" dt="2021-10-20T07:50:49.609" v="2641" actId="1076"/>
          <ac:spMkLst>
            <pc:docMk/>
            <pc:sldMk cId="0" sldId="265"/>
            <ac:spMk id="597" creationId="{A0599515-00B9-4B49-9879-FDEC94803FB9}"/>
          </ac:spMkLst>
        </pc:spChg>
        <pc:spChg chg="mod">
          <ac:chgData name="Raquel Encinas" userId="a3e41fcd-6e3c-4c0b-aebb-42484b99fa60" providerId="ADAL" clId="{2EB6072B-86D7-452F-A640-587F0A305A58}" dt="2021-10-20T07:50:49.609" v="2641" actId="1076"/>
          <ac:spMkLst>
            <pc:docMk/>
            <pc:sldMk cId="0" sldId="265"/>
            <ac:spMk id="598" creationId="{AD8864BE-E93E-4146-9F44-CD582F42AC1C}"/>
          </ac:spMkLst>
        </pc:spChg>
        <pc:spChg chg="mod">
          <ac:chgData name="Raquel Encinas" userId="a3e41fcd-6e3c-4c0b-aebb-42484b99fa60" providerId="ADAL" clId="{2EB6072B-86D7-452F-A640-587F0A305A58}" dt="2021-10-20T07:50:49.609" v="2641" actId="1076"/>
          <ac:spMkLst>
            <pc:docMk/>
            <pc:sldMk cId="0" sldId="265"/>
            <ac:spMk id="599" creationId="{99EA5B6F-91E2-4858-BE86-E92101B24583}"/>
          </ac:spMkLst>
        </pc:spChg>
        <pc:spChg chg="mod">
          <ac:chgData name="Raquel Encinas" userId="a3e41fcd-6e3c-4c0b-aebb-42484b99fa60" providerId="ADAL" clId="{2EB6072B-86D7-452F-A640-587F0A305A58}" dt="2021-10-20T07:50:49.609" v="2641" actId="1076"/>
          <ac:spMkLst>
            <pc:docMk/>
            <pc:sldMk cId="0" sldId="265"/>
            <ac:spMk id="600" creationId="{0592975F-3DA7-4C74-AC9A-1B78D59E38E5}"/>
          </ac:spMkLst>
        </pc:spChg>
        <pc:spChg chg="mod">
          <ac:chgData name="Raquel Encinas" userId="a3e41fcd-6e3c-4c0b-aebb-42484b99fa60" providerId="ADAL" clId="{2EB6072B-86D7-452F-A640-587F0A305A58}" dt="2021-10-20T07:50:49.609" v="2641" actId="1076"/>
          <ac:spMkLst>
            <pc:docMk/>
            <pc:sldMk cId="0" sldId="265"/>
            <ac:spMk id="601" creationId="{B92A006B-C63A-48AB-AD98-1AFBB1C176C7}"/>
          </ac:spMkLst>
        </pc:spChg>
        <pc:spChg chg="mod">
          <ac:chgData name="Raquel Encinas" userId="a3e41fcd-6e3c-4c0b-aebb-42484b99fa60" providerId="ADAL" clId="{2EB6072B-86D7-452F-A640-587F0A305A58}" dt="2021-10-20T07:50:49.609" v="2641" actId="1076"/>
          <ac:spMkLst>
            <pc:docMk/>
            <pc:sldMk cId="0" sldId="265"/>
            <ac:spMk id="602" creationId="{03069A39-9264-4D28-891A-8798F308775D}"/>
          </ac:spMkLst>
        </pc:spChg>
        <pc:spChg chg="mod">
          <ac:chgData name="Raquel Encinas" userId="a3e41fcd-6e3c-4c0b-aebb-42484b99fa60" providerId="ADAL" clId="{2EB6072B-86D7-452F-A640-587F0A305A58}" dt="2021-10-20T07:50:49.609" v="2641" actId="1076"/>
          <ac:spMkLst>
            <pc:docMk/>
            <pc:sldMk cId="0" sldId="265"/>
            <ac:spMk id="603" creationId="{07E22BE6-8DFD-4B41-878D-8FFB8076F3A4}"/>
          </ac:spMkLst>
        </pc:spChg>
        <pc:spChg chg="mod">
          <ac:chgData name="Raquel Encinas" userId="a3e41fcd-6e3c-4c0b-aebb-42484b99fa60" providerId="ADAL" clId="{2EB6072B-86D7-452F-A640-587F0A305A58}" dt="2021-10-20T07:50:49.609" v="2641" actId="1076"/>
          <ac:spMkLst>
            <pc:docMk/>
            <pc:sldMk cId="0" sldId="265"/>
            <ac:spMk id="604" creationId="{09EF3086-D112-42FB-9EA6-0C030827A206}"/>
          </ac:spMkLst>
        </pc:spChg>
        <pc:spChg chg="mod">
          <ac:chgData name="Raquel Encinas" userId="a3e41fcd-6e3c-4c0b-aebb-42484b99fa60" providerId="ADAL" clId="{2EB6072B-86D7-452F-A640-587F0A305A58}" dt="2021-10-20T07:50:49.609" v="2641" actId="1076"/>
          <ac:spMkLst>
            <pc:docMk/>
            <pc:sldMk cId="0" sldId="265"/>
            <ac:spMk id="605" creationId="{E66D935A-42C0-4CC8-92F6-0F1B2B69B7F5}"/>
          </ac:spMkLst>
        </pc:spChg>
        <pc:spChg chg="mod">
          <ac:chgData name="Raquel Encinas" userId="a3e41fcd-6e3c-4c0b-aebb-42484b99fa60" providerId="ADAL" clId="{2EB6072B-86D7-452F-A640-587F0A305A58}" dt="2021-10-20T07:50:49.609" v="2641" actId="1076"/>
          <ac:spMkLst>
            <pc:docMk/>
            <pc:sldMk cId="0" sldId="265"/>
            <ac:spMk id="606" creationId="{E5741FF0-E17E-480D-8A65-AC9947BA6290}"/>
          </ac:spMkLst>
        </pc:spChg>
        <pc:spChg chg="mod">
          <ac:chgData name="Raquel Encinas" userId="a3e41fcd-6e3c-4c0b-aebb-42484b99fa60" providerId="ADAL" clId="{2EB6072B-86D7-452F-A640-587F0A305A58}" dt="2021-10-20T07:50:49.609" v="2641" actId="1076"/>
          <ac:spMkLst>
            <pc:docMk/>
            <pc:sldMk cId="0" sldId="265"/>
            <ac:spMk id="607" creationId="{8837BC40-B4C5-4D3C-9438-6868D6A0795E}"/>
          </ac:spMkLst>
        </pc:spChg>
        <pc:spChg chg="mod">
          <ac:chgData name="Raquel Encinas" userId="a3e41fcd-6e3c-4c0b-aebb-42484b99fa60" providerId="ADAL" clId="{2EB6072B-86D7-452F-A640-587F0A305A58}" dt="2021-10-20T07:50:49.609" v="2641" actId="1076"/>
          <ac:spMkLst>
            <pc:docMk/>
            <pc:sldMk cId="0" sldId="265"/>
            <ac:spMk id="608" creationId="{4233AC7A-1119-46CC-B34E-1AF516675FE7}"/>
          </ac:spMkLst>
        </pc:spChg>
        <pc:spChg chg="mod">
          <ac:chgData name="Raquel Encinas" userId="a3e41fcd-6e3c-4c0b-aebb-42484b99fa60" providerId="ADAL" clId="{2EB6072B-86D7-452F-A640-587F0A305A58}" dt="2021-10-20T07:50:49.609" v="2641" actId="1076"/>
          <ac:spMkLst>
            <pc:docMk/>
            <pc:sldMk cId="0" sldId="265"/>
            <ac:spMk id="609" creationId="{083F169D-A3F8-4B80-B286-A687814D2D58}"/>
          </ac:spMkLst>
        </pc:spChg>
        <pc:spChg chg="mod">
          <ac:chgData name="Raquel Encinas" userId="a3e41fcd-6e3c-4c0b-aebb-42484b99fa60" providerId="ADAL" clId="{2EB6072B-86D7-452F-A640-587F0A305A58}" dt="2021-10-20T07:50:49.609" v="2641" actId="1076"/>
          <ac:spMkLst>
            <pc:docMk/>
            <pc:sldMk cId="0" sldId="265"/>
            <ac:spMk id="610" creationId="{036246C4-17D3-4028-B360-BD048F472E79}"/>
          </ac:spMkLst>
        </pc:spChg>
        <pc:spChg chg="mod">
          <ac:chgData name="Raquel Encinas" userId="a3e41fcd-6e3c-4c0b-aebb-42484b99fa60" providerId="ADAL" clId="{2EB6072B-86D7-452F-A640-587F0A305A58}" dt="2021-10-20T07:50:49.609" v="2641" actId="1076"/>
          <ac:spMkLst>
            <pc:docMk/>
            <pc:sldMk cId="0" sldId="265"/>
            <ac:spMk id="611" creationId="{9A7D75A5-D485-4562-A9F3-A9F0E1FA1892}"/>
          </ac:spMkLst>
        </pc:spChg>
        <pc:spChg chg="mod">
          <ac:chgData name="Raquel Encinas" userId="a3e41fcd-6e3c-4c0b-aebb-42484b99fa60" providerId="ADAL" clId="{2EB6072B-86D7-452F-A640-587F0A305A58}" dt="2021-10-20T07:50:49.609" v="2641" actId="1076"/>
          <ac:spMkLst>
            <pc:docMk/>
            <pc:sldMk cId="0" sldId="265"/>
            <ac:spMk id="612" creationId="{9F99E914-6ACE-4062-8D0B-F8E83E72D9F2}"/>
          </ac:spMkLst>
        </pc:spChg>
        <pc:spChg chg="mod">
          <ac:chgData name="Raquel Encinas" userId="a3e41fcd-6e3c-4c0b-aebb-42484b99fa60" providerId="ADAL" clId="{2EB6072B-86D7-452F-A640-587F0A305A58}" dt="2021-10-20T07:50:49.609" v="2641" actId="1076"/>
          <ac:spMkLst>
            <pc:docMk/>
            <pc:sldMk cId="0" sldId="265"/>
            <ac:spMk id="613" creationId="{35F657F4-B013-426E-83AF-2FB3EC28FDCC}"/>
          </ac:spMkLst>
        </pc:spChg>
        <pc:spChg chg="mod">
          <ac:chgData name="Raquel Encinas" userId="a3e41fcd-6e3c-4c0b-aebb-42484b99fa60" providerId="ADAL" clId="{2EB6072B-86D7-452F-A640-587F0A305A58}" dt="2021-10-20T07:50:49.609" v="2641" actId="1076"/>
          <ac:spMkLst>
            <pc:docMk/>
            <pc:sldMk cId="0" sldId="265"/>
            <ac:spMk id="614" creationId="{FFC097CF-6DA6-41A4-90F8-8EEA7E261BD7}"/>
          </ac:spMkLst>
        </pc:spChg>
        <pc:spChg chg="mod">
          <ac:chgData name="Raquel Encinas" userId="a3e41fcd-6e3c-4c0b-aebb-42484b99fa60" providerId="ADAL" clId="{2EB6072B-86D7-452F-A640-587F0A305A58}" dt="2021-10-20T07:50:49.609" v="2641" actId="1076"/>
          <ac:spMkLst>
            <pc:docMk/>
            <pc:sldMk cId="0" sldId="265"/>
            <ac:spMk id="615" creationId="{F62CCBD2-80D4-46F2-B9ED-80BFB89C4949}"/>
          </ac:spMkLst>
        </pc:spChg>
        <pc:spChg chg="mod">
          <ac:chgData name="Raquel Encinas" userId="a3e41fcd-6e3c-4c0b-aebb-42484b99fa60" providerId="ADAL" clId="{2EB6072B-86D7-452F-A640-587F0A305A58}" dt="2021-10-20T07:50:49.609" v="2641" actId="1076"/>
          <ac:spMkLst>
            <pc:docMk/>
            <pc:sldMk cId="0" sldId="265"/>
            <ac:spMk id="616" creationId="{8D4EC976-3D90-4FF5-8399-FD55BB9D0B03}"/>
          </ac:spMkLst>
        </pc:spChg>
        <pc:spChg chg="mod">
          <ac:chgData name="Raquel Encinas" userId="a3e41fcd-6e3c-4c0b-aebb-42484b99fa60" providerId="ADAL" clId="{2EB6072B-86D7-452F-A640-587F0A305A58}" dt="2021-10-20T07:50:49.609" v="2641" actId="1076"/>
          <ac:spMkLst>
            <pc:docMk/>
            <pc:sldMk cId="0" sldId="265"/>
            <ac:spMk id="617" creationId="{0BC42ABC-B1F9-423D-82B9-90D42EF34078}"/>
          </ac:spMkLst>
        </pc:spChg>
        <pc:spChg chg="mod">
          <ac:chgData name="Raquel Encinas" userId="a3e41fcd-6e3c-4c0b-aebb-42484b99fa60" providerId="ADAL" clId="{2EB6072B-86D7-452F-A640-587F0A305A58}" dt="2021-10-20T07:50:49.609" v="2641" actId="1076"/>
          <ac:spMkLst>
            <pc:docMk/>
            <pc:sldMk cId="0" sldId="265"/>
            <ac:spMk id="618" creationId="{CA600632-A545-47EA-893C-28F9CDA86511}"/>
          </ac:spMkLst>
        </pc:spChg>
        <pc:spChg chg="mod">
          <ac:chgData name="Raquel Encinas" userId="a3e41fcd-6e3c-4c0b-aebb-42484b99fa60" providerId="ADAL" clId="{2EB6072B-86D7-452F-A640-587F0A305A58}" dt="2021-10-20T07:50:49.609" v="2641" actId="1076"/>
          <ac:spMkLst>
            <pc:docMk/>
            <pc:sldMk cId="0" sldId="265"/>
            <ac:spMk id="619" creationId="{56B7BFE2-204D-45FA-B158-AB0D1D841B97}"/>
          </ac:spMkLst>
        </pc:spChg>
        <pc:spChg chg="mod">
          <ac:chgData name="Raquel Encinas" userId="a3e41fcd-6e3c-4c0b-aebb-42484b99fa60" providerId="ADAL" clId="{2EB6072B-86D7-452F-A640-587F0A305A58}" dt="2021-10-20T07:50:49.609" v="2641" actId="1076"/>
          <ac:spMkLst>
            <pc:docMk/>
            <pc:sldMk cId="0" sldId="265"/>
            <ac:spMk id="620" creationId="{5FBDE228-E402-4355-9729-CB6C6DD5DFA1}"/>
          </ac:spMkLst>
        </pc:spChg>
        <pc:spChg chg="mod">
          <ac:chgData name="Raquel Encinas" userId="a3e41fcd-6e3c-4c0b-aebb-42484b99fa60" providerId="ADAL" clId="{2EB6072B-86D7-452F-A640-587F0A305A58}" dt="2021-10-20T07:50:49.609" v="2641" actId="1076"/>
          <ac:spMkLst>
            <pc:docMk/>
            <pc:sldMk cId="0" sldId="265"/>
            <ac:spMk id="621" creationId="{75798A48-2DDE-45BB-9472-09F056B6F352}"/>
          </ac:spMkLst>
        </pc:spChg>
        <pc:spChg chg="mod">
          <ac:chgData name="Raquel Encinas" userId="a3e41fcd-6e3c-4c0b-aebb-42484b99fa60" providerId="ADAL" clId="{2EB6072B-86D7-452F-A640-587F0A305A58}" dt="2021-10-20T07:50:49.609" v="2641" actId="1076"/>
          <ac:spMkLst>
            <pc:docMk/>
            <pc:sldMk cId="0" sldId="265"/>
            <ac:spMk id="622" creationId="{6CA847CE-9F4B-4610-A834-4370D5BC4209}"/>
          </ac:spMkLst>
        </pc:spChg>
        <pc:spChg chg="mod">
          <ac:chgData name="Raquel Encinas" userId="a3e41fcd-6e3c-4c0b-aebb-42484b99fa60" providerId="ADAL" clId="{2EB6072B-86D7-452F-A640-587F0A305A58}" dt="2021-10-20T07:50:49.609" v="2641" actId="1076"/>
          <ac:spMkLst>
            <pc:docMk/>
            <pc:sldMk cId="0" sldId="265"/>
            <ac:spMk id="623" creationId="{9F47E6A4-CE8F-450F-84A0-6A92D1A8BB9C}"/>
          </ac:spMkLst>
        </pc:spChg>
        <pc:spChg chg="mod">
          <ac:chgData name="Raquel Encinas" userId="a3e41fcd-6e3c-4c0b-aebb-42484b99fa60" providerId="ADAL" clId="{2EB6072B-86D7-452F-A640-587F0A305A58}" dt="2021-10-20T07:50:49.609" v="2641" actId="1076"/>
          <ac:spMkLst>
            <pc:docMk/>
            <pc:sldMk cId="0" sldId="265"/>
            <ac:spMk id="624" creationId="{5F3A227C-EF2B-4390-B2E9-3753A45D1108}"/>
          </ac:spMkLst>
        </pc:spChg>
        <pc:spChg chg="mod">
          <ac:chgData name="Raquel Encinas" userId="a3e41fcd-6e3c-4c0b-aebb-42484b99fa60" providerId="ADAL" clId="{2EB6072B-86D7-452F-A640-587F0A305A58}" dt="2021-10-20T07:50:49.609" v="2641" actId="1076"/>
          <ac:spMkLst>
            <pc:docMk/>
            <pc:sldMk cId="0" sldId="265"/>
            <ac:spMk id="625" creationId="{BA3E6E2D-0486-4792-BC9E-3FCCE065574A}"/>
          </ac:spMkLst>
        </pc:spChg>
        <pc:spChg chg="mod">
          <ac:chgData name="Raquel Encinas" userId="a3e41fcd-6e3c-4c0b-aebb-42484b99fa60" providerId="ADAL" clId="{2EB6072B-86D7-452F-A640-587F0A305A58}" dt="2021-10-20T07:50:49.609" v="2641" actId="1076"/>
          <ac:spMkLst>
            <pc:docMk/>
            <pc:sldMk cId="0" sldId="265"/>
            <ac:spMk id="626" creationId="{AAE9AEF9-E542-49DA-B9A6-FFC52DB0036E}"/>
          </ac:spMkLst>
        </pc:spChg>
        <pc:spChg chg="mod">
          <ac:chgData name="Raquel Encinas" userId="a3e41fcd-6e3c-4c0b-aebb-42484b99fa60" providerId="ADAL" clId="{2EB6072B-86D7-452F-A640-587F0A305A58}" dt="2021-10-20T07:50:49.609" v="2641" actId="1076"/>
          <ac:spMkLst>
            <pc:docMk/>
            <pc:sldMk cId="0" sldId="265"/>
            <ac:spMk id="627" creationId="{76E061B1-9EBA-4647-A695-5098AD276C8E}"/>
          </ac:spMkLst>
        </pc:spChg>
        <pc:spChg chg="mod">
          <ac:chgData name="Raquel Encinas" userId="a3e41fcd-6e3c-4c0b-aebb-42484b99fa60" providerId="ADAL" clId="{2EB6072B-86D7-452F-A640-587F0A305A58}" dt="2021-10-20T07:50:49.609" v="2641" actId="1076"/>
          <ac:spMkLst>
            <pc:docMk/>
            <pc:sldMk cId="0" sldId="265"/>
            <ac:spMk id="628" creationId="{B20EB306-F129-4FEC-BD6A-1BCB8588D9A8}"/>
          </ac:spMkLst>
        </pc:spChg>
        <pc:spChg chg="mod">
          <ac:chgData name="Raquel Encinas" userId="a3e41fcd-6e3c-4c0b-aebb-42484b99fa60" providerId="ADAL" clId="{2EB6072B-86D7-452F-A640-587F0A305A58}" dt="2021-10-20T07:50:49.609" v="2641" actId="1076"/>
          <ac:spMkLst>
            <pc:docMk/>
            <pc:sldMk cId="0" sldId="265"/>
            <ac:spMk id="629" creationId="{35D26AEF-ACF6-4B42-8666-5C80F203D1F0}"/>
          </ac:spMkLst>
        </pc:spChg>
        <pc:spChg chg="mod">
          <ac:chgData name="Raquel Encinas" userId="a3e41fcd-6e3c-4c0b-aebb-42484b99fa60" providerId="ADAL" clId="{2EB6072B-86D7-452F-A640-587F0A305A58}" dt="2021-10-20T07:50:49.609" v="2641" actId="1076"/>
          <ac:spMkLst>
            <pc:docMk/>
            <pc:sldMk cId="0" sldId="265"/>
            <ac:spMk id="630" creationId="{46FCC64A-E274-4F1B-96D2-300A897BA3E5}"/>
          </ac:spMkLst>
        </pc:spChg>
        <pc:spChg chg="mod">
          <ac:chgData name="Raquel Encinas" userId="a3e41fcd-6e3c-4c0b-aebb-42484b99fa60" providerId="ADAL" clId="{2EB6072B-86D7-452F-A640-587F0A305A58}" dt="2021-10-20T07:50:49.609" v="2641" actId="1076"/>
          <ac:spMkLst>
            <pc:docMk/>
            <pc:sldMk cId="0" sldId="265"/>
            <ac:spMk id="631" creationId="{BA181294-52F5-47C3-AFD0-6E69AA279B62}"/>
          </ac:spMkLst>
        </pc:spChg>
        <pc:spChg chg="mod">
          <ac:chgData name="Raquel Encinas" userId="a3e41fcd-6e3c-4c0b-aebb-42484b99fa60" providerId="ADAL" clId="{2EB6072B-86D7-452F-A640-587F0A305A58}" dt="2021-10-20T07:50:49.609" v="2641" actId="1076"/>
          <ac:spMkLst>
            <pc:docMk/>
            <pc:sldMk cId="0" sldId="265"/>
            <ac:spMk id="632" creationId="{ADB0F501-08C6-4497-8AD2-328027C5FFF4}"/>
          </ac:spMkLst>
        </pc:spChg>
        <pc:spChg chg="mod">
          <ac:chgData name="Raquel Encinas" userId="a3e41fcd-6e3c-4c0b-aebb-42484b99fa60" providerId="ADAL" clId="{2EB6072B-86D7-452F-A640-587F0A305A58}" dt="2021-10-20T07:50:49.609" v="2641" actId="1076"/>
          <ac:spMkLst>
            <pc:docMk/>
            <pc:sldMk cId="0" sldId="265"/>
            <ac:spMk id="633" creationId="{2F23C3FC-6058-440D-99C7-8A9DD7AD1DBC}"/>
          </ac:spMkLst>
        </pc:spChg>
        <pc:spChg chg="mod">
          <ac:chgData name="Raquel Encinas" userId="a3e41fcd-6e3c-4c0b-aebb-42484b99fa60" providerId="ADAL" clId="{2EB6072B-86D7-452F-A640-587F0A305A58}" dt="2021-10-20T07:50:49.609" v="2641" actId="1076"/>
          <ac:spMkLst>
            <pc:docMk/>
            <pc:sldMk cId="0" sldId="265"/>
            <ac:spMk id="634" creationId="{93068F68-FB87-40FF-BA4D-1ECBF633949A}"/>
          </ac:spMkLst>
        </pc:spChg>
        <pc:spChg chg="mod">
          <ac:chgData name="Raquel Encinas" userId="a3e41fcd-6e3c-4c0b-aebb-42484b99fa60" providerId="ADAL" clId="{2EB6072B-86D7-452F-A640-587F0A305A58}" dt="2021-10-20T07:50:49.609" v="2641" actId="1076"/>
          <ac:spMkLst>
            <pc:docMk/>
            <pc:sldMk cId="0" sldId="265"/>
            <ac:spMk id="635" creationId="{77F7C20B-C4DD-499A-8917-396A0191016C}"/>
          </ac:spMkLst>
        </pc:spChg>
        <pc:spChg chg="mod">
          <ac:chgData name="Raquel Encinas" userId="a3e41fcd-6e3c-4c0b-aebb-42484b99fa60" providerId="ADAL" clId="{2EB6072B-86D7-452F-A640-587F0A305A58}" dt="2021-10-20T07:50:49.609" v="2641" actId="1076"/>
          <ac:spMkLst>
            <pc:docMk/>
            <pc:sldMk cId="0" sldId="265"/>
            <ac:spMk id="636" creationId="{C6137823-0B76-4ED6-9E2D-C9A9BC4F7190}"/>
          </ac:spMkLst>
        </pc:spChg>
        <pc:spChg chg="mod">
          <ac:chgData name="Raquel Encinas" userId="a3e41fcd-6e3c-4c0b-aebb-42484b99fa60" providerId="ADAL" clId="{2EB6072B-86D7-452F-A640-587F0A305A58}" dt="2021-10-20T07:50:49.609" v="2641" actId="1076"/>
          <ac:spMkLst>
            <pc:docMk/>
            <pc:sldMk cId="0" sldId="265"/>
            <ac:spMk id="637" creationId="{62E0DC53-8481-4854-9A3C-736FA48D5FDC}"/>
          </ac:spMkLst>
        </pc:spChg>
        <pc:spChg chg="mod">
          <ac:chgData name="Raquel Encinas" userId="a3e41fcd-6e3c-4c0b-aebb-42484b99fa60" providerId="ADAL" clId="{2EB6072B-86D7-452F-A640-587F0A305A58}" dt="2021-10-20T07:50:49.609" v="2641" actId="1076"/>
          <ac:spMkLst>
            <pc:docMk/>
            <pc:sldMk cId="0" sldId="265"/>
            <ac:spMk id="638" creationId="{E743F903-29F4-4A2E-A124-DF859D6F8C5E}"/>
          </ac:spMkLst>
        </pc:spChg>
        <pc:spChg chg="mod">
          <ac:chgData name="Raquel Encinas" userId="a3e41fcd-6e3c-4c0b-aebb-42484b99fa60" providerId="ADAL" clId="{2EB6072B-86D7-452F-A640-587F0A305A58}" dt="2021-10-20T07:50:49.609" v="2641" actId="1076"/>
          <ac:spMkLst>
            <pc:docMk/>
            <pc:sldMk cId="0" sldId="265"/>
            <ac:spMk id="639" creationId="{DE9851A8-1BC2-4E33-A26E-377416F1DED5}"/>
          </ac:spMkLst>
        </pc:spChg>
        <pc:spChg chg="mod">
          <ac:chgData name="Raquel Encinas" userId="a3e41fcd-6e3c-4c0b-aebb-42484b99fa60" providerId="ADAL" clId="{2EB6072B-86D7-452F-A640-587F0A305A58}" dt="2021-10-20T07:50:49.609" v="2641" actId="1076"/>
          <ac:spMkLst>
            <pc:docMk/>
            <pc:sldMk cId="0" sldId="265"/>
            <ac:spMk id="640" creationId="{81451A6B-945B-4B02-BC50-A7BFCF586FF1}"/>
          </ac:spMkLst>
        </pc:spChg>
        <pc:spChg chg="mod">
          <ac:chgData name="Raquel Encinas" userId="a3e41fcd-6e3c-4c0b-aebb-42484b99fa60" providerId="ADAL" clId="{2EB6072B-86D7-452F-A640-587F0A305A58}" dt="2021-10-20T07:50:49.609" v="2641" actId="1076"/>
          <ac:spMkLst>
            <pc:docMk/>
            <pc:sldMk cId="0" sldId="265"/>
            <ac:spMk id="641" creationId="{B8954474-71EF-4EE9-8C48-8C52F55BF6D5}"/>
          </ac:spMkLst>
        </pc:spChg>
        <pc:spChg chg="mod">
          <ac:chgData name="Raquel Encinas" userId="a3e41fcd-6e3c-4c0b-aebb-42484b99fa60" providerId="ADAL" clId="{2EB6072B-86D7-452F-A640-587F0A305A58}" dt="2021-10-20T07:50:49.609" v="2641" actId="1076"/>
          <ac:spMkLst>
            <pc:docMk/>
            <pc:sldMk cId="0" sldId="265"/>
            <ac:spMk id="642" creationId="{C0D08043-6C0C-4E9C-B94E-E66B24F55C00}"/>
          </ac:spMkLst>
        </pc:spChg>
        <pc:spChg chg="mod">
          <ac:chgData name="Raquel Encinas" userId="a3e41fcd-6e3c-4c0b-aebb-42484b99fa60" providerId="ADAL" clId="{2EB6072B-86D7-452F-A640-587F0A305A58}" dt="2021-10-20T07:50:49.609" v="2641" actId="1076"/>
          <ac:spMkLst>
            <pc:docMk/>
            <pc:sldMk cId="0" sldId="265"/>
            <ac:spMk id="643" creationId="{375526B4-60DD-4F70-9526-07ADB81DE6C1}"/>
          </ac:spMkLst>
        </pc:spChg>
        <pc:spChg chg="mod">
          <ac:chgData name="Raquel Encinas" userId="a3e41fcd-6e3c-4c0b-aebb-42484b99fa60" providerId="ADAL" clId="{2EB6072B-86D7-452F-A640-587F0A305A58}" dt="2021-10-20T07:50:49.609" v="2641" actId="1076"/>
          <ac:spMkLst>
            <pc:docMk/>
            <pc:sldMk cId="0" sldId="265"/>
            <ac:spMk id="644" creationId="{DFAC1AAD-08EC-41FD-93A6-254AC625AB74}"/>
          </ac:spMkLst>
        </pc:spChg>
        <pc:spChg chg="mod">
          <ac:chgData name="Raquel Encinas" userId="a3e41fcd-6e3c-4c0b-aebb-42484b99fa60" providerId="ADAL" clId="{2EB6072B-86D7-452F-A640-587F0A305A58}" dt="2021-10-20T07:50:49.609" v="2641" actId="1076"/>
          <ac:spMkLst>
            <pc:docMk/>
            <pc:sldMk cId="0" sldId="265"/>
            <ac:spMk id="645" creationId="{C37B09FC-FF74-4FFE-A679-05C4C4E9BD68}"/>
          </ac:spMkLst>
        </pc:spChg>
        <pc:spChg chg="mod">
          <ac:chgData name="Raquel Encinas" userId="a3e41fcd-6e3c-4c0b-aebb-42484b99fa60" providerId="ADAL" clId="{2EB6072B-86D7-452F-A640-587F0A305A58}" dt="2021-10-20T07:50:49.609" v="2641" actId="1076"/>
          <ac:spMkLst>
            <pc:docMk/>
            <pc:sldMk cId="0" sldId="265"/>
            <ac:spMk id="646" creationId="{D9B04693-43C9-41A5-812B-2324E75661F0}"/>
          </ac:spMkLst>
        </pc:spChg>
        <pc:spChg chg="mod">
          <ac:chgData name="Raquel Encinas" userId="a3e41fcd-6e3c-4c0b-aebb-42484b99fa60" providerId="ADAL" clId="{2EB6072B-86D7-452F-A640-587F0A305A58}" dt="2021-10-20T07:50:49.609" v="2641" actId="1076"/>
          <ac:spMkLst>
            <pc:docMk/>
            <pc:sldMk cId="0" sldId="265"/>
            <ac:spMk id="647" creationId="{7B77498E-41C7-4284-8A67-FE1B3C142482}"/>
          </ac:spMkLst>
        </pc:spChg>
        <pc:spChg chg="mod">
          <ac:chgData name="Raquel Encinas" userId="a3e41fcd-6e3c-4c0b-aebb-42484b99fa60" providerId="ADAL" clId="{2EB6072B-86D7-452F-A640-587F0A305A58}" dt="2021-10-20T07:50:49.609" v="2641" actId="1076"/>
          <ac:spMkLst>
            <pc:docMk/>
            <pc:sldMk cId="0" sldId="265"/>
            <ac:spMk id="648" creationId="{70EA5396-CFEF-44A0-98A9-7702A5600FB9}"/>
          </ac:spMkLst>
        </pc:spChg>
        <pc:spChg chg="mod">
          <ac:chgData name="Raquel Encinas" userId="a3e41fcd-6e3c-4c0b-aebb-42484b99fa60" providerId="ADAL" clId="{2EB6072B-86D7-452F-A640-587F0A305A58}" dt="2021-10-20T07:50:49.609" v="2641" actId="1076"/>
          <ac:spMkLst>
            <pc:docMk/>
            <pc:sldMk cId="0" sldId="265"/>
            <ac:spMk id="649" creationId="{EEF4C93C-97D1-4514-A156-3D026DE0D010}"/>
          </ac:spMkLst>
        </pc:spChg>
        <pc:spChg chg="mod">
          <ac:chgData name="Raquel Encinas" userId="a3e41fcd-6e3c-4c0b-aebb-42484b99fa60" providerId="ADAL" clId="{2EB6072B-86D7-452F-A640-587F0A305A58}" dt="2021-10-20T07:50:49.609" v="2641" actId="1076"/>
          <ac:spMkLst>
            <pc:docMk/>
            <pc:sldMk cId="0" sldId="265"/>
            <ac:spMk id="650" creationId="{12C2F507-4EC9-4C42-A628-5E76E5CCFE92}"/>
          </ac:spMkLst>
        </pc:spChg>
        <pc:spChg chg="mod">
          <ac:chgData name="Raquel Encinas" userId="a3e41fcd-6e3c-4c0b-aebb-42484b99fa60" providerId="ADAL" clId="{2EB6072B-86D7-452F-A640-587F0A305A58}" dt="2021-10-20T07:50:49.609" v="2641" actId="1076"/>
          <ac:spMkLst>
            <pc:docMk/>
            <pc:sldMk cId="0" sldId="265"/>
            <ac:spMk id="651" creationId="{CBA72E5B-0F38-427E-B557-0405951008C2}"/>
          </ac:spMkLst>
        </pc:spChg>
        <pc:spChg chg="mod">
          <ac:chgData name="Raquel Encinas" userId="a3e41fcd-6e3c-4c0b-aebb-42484b99fa60" providerId="ADAL" clId="{2EB6072B-86D7-452F-A640-587F0A305A58}" dt="2021-10-20T07:50:49.609" v="2641" actId="1076"/>
          <ac:spMkLst>
            <pc:docMk/>
            <pc:sldMk cId="0" sldId="265"/>
            <ac:spMk id="652" creationId="{73E5D49D-2499-4E0A-8644-1AB705875063}"/>
          </ac:spMkLst>
        </pc:spChg>
        <pc:spChg chg="mod">
          <ac:chgData name="Raquel Encinas" userId="a3e41fcd-6e3c-4c0b-aebb-42484b99fa60" providerId="ADAL" clId="{2EB6072B-86D7-452F-A640-587F0A305A58}" dt="2021-10-20T07:50:49.609" v="2641" actId="1076"/>
          <ac:spMkLst>
            <pc:docMk/>
            <pc:sldMk cId="0" sldId="265"/>
            <ac:spMk id="653" creationId="{8E72B4A3-58F5-4B69-8F6C-48CE29364C74}"/>
          </ac:spMkLst>
        </pc:spChg>
        <pc:spChg chg="mod">
          <ac:chgData name="Raquel Encinas" userId="a3e41fcd-6e3c-4c0b-aebb-42484b99fa60" providerId="ADAL" clId="{2EB6072B-86D7-452F-A640-587F0A305A58}" dt="2021-10-20T07:50:49.609" v="2641" actId="1076"/>
          <ac:spMkLst>
            <pc:docMk/>
            <pc:sldMk cId="0" sldId="265"/>
            <ac:spMk id="654" creationId="{740EABEA-6718-4159-9532-785DC43AC34F}"/>
          </ac:spMkLst>
        </pc:spChg>
        <pc:spChg chg="mod">
          <ac:chgData name="Raquel Encinas" userId="a3e41fcd-6e3c-4c0b-aebb-42484b99fa60" providerId="ADAL" clId="{2EB6072B-86D7-452F-A640-587F0A305A58}" dt="2021-10-20T07:50:49.609" v="2641" actId="1076"/>
          <ac:spMkLst>
            <pc:docMk/>
            <pc:sldMk cId="0" sldId="265"/>
            <ac:spMk id="655" creationId="{8F6D3F5C-C3DD-4525-A22A-D5DB3AFF830C}"/>
          </ac:spMkLst>
        </pc:spChg>
        <pc:spChg chg="mod">
          <ac:chgData name="Raquel Encinas" userId="a3e41fcd-6e3c-4c0b-aebb-42484b99fa60" providerId="ADAL" clId="{2EB6072B-86D7-452F-A640-587F0A305A58}" dt="2021-10-20T07:50:49.609" v="2641" actId="1076"/>
          <ac:spMkLst>
            <pc:docMk/>
            <pc:sldMk cId="0" sldId="265"/>
            <ac:spMk id="656" creationId="{07DA3467-E27B-4D35-814B-07D9946BA17F}"/>
          </ac:spMkLst>
        </pc:spChg>
        <pc:spChg chg="mod">
          <ac:chgData name="Raquel Encinas" userId="a3e41fcd-6e3c-4c0b-aebb-42484b99fa60" providerId="ADAL" clId="{2EB6072B-86D7-452F-A640-587F0A305A58}" dt="2021-10-20T07:50:49.609" v="2641" actId="1076"/>
          <ac:spMkLst>
            <pc:docMk/>
            <pc:sldMk cId="0" sldId="265"/>
            <ac:spMk id="657" creationId="{161EB2E6-1B5B-48DB-9512-B13A5E9B1095}"/>
          </ac:spMkLst>
        </pc:spChg>
        <pc:spChg chg="mod">
          <ac:chgData name="Raquel Encinas" userId="a3e41fcd-6e3c-4c0b-aebb-42484b99fa60" providerId="ADAL" clId="{2EB6072B-86D7-452F-A640-587F0A305A58}" dt="2021-10-20T07:50:49.609" v="2641" actId="1076"/>
          <ac:spMkLst>
            <pc:docMk/>
            <pc:sldMk cId="0" sldId="265"/>
            <ac:spMk id="658" creationId="{5E2FE3B2-7A77-4C88-9889-44441B518CB2}"/>
          </ac:spMkLst>
        </pc:spChg>
        <pc:spChg chg="mod">
          <ac:chgData name="Raquel Encinas" userId="a3e41fcd-6e3c-4c0b-aebb-42484b99fa60" providerId="ADAL" clId="{2EB6072B-86D7-452F-A640-587F0A305A58}" dt="2021-10-20T07:50:49.609" v="2641" actId="1076"/>
          <ac:spMkLst>
            <pc:docMk/>
            <pc:sldMk cId="0" sldId="265"/>
            <ac:spMk id="659" creationId="{5E4F6072-6EA3-4C40-B07C-AC321E5D2F15}"/>
          </ac:spMkLst>
        </pc:spChg>
        <pc:spChg chg="mod">
          <ac:chgData name="Raquel Encinas" userId="a3e41fcd-6e3c-4c0b-aebb-42484b99fa60" providerId="ADAL" clId="{2EB6072B-86D7-452F-A640-587F0A305A58}" dt="2021-10-20T07:50:49.609" v="2641" actId="1076"/>
          <ac:spMkLst>
            <pc:docMk/>
            <pc:sldMk cId="0" sldId="265"/>
            <ac:spMk id="660" creationId="{9E1EE6A6-8975-442B-84E8-2004E8FB5B7B}"/>
          </ac:spMkLst>
        </pc:spChg>
        <pc:spChg chg="mod">
          <ac:chgData name="Raquel Encinas" userId="a3e41fcd-6e3c-4c0b-aebb-42484b99fa60" providerId="ADAL" clId="{2EB6072B-86D7-452F-A640-587F0A305A58}" dt="2021-10-20T07:50:49.609" v="2641" actId="1076"/>
          <ac:spMkLst>
            <pc:docMk/>
            <pc:sldMk cId="0" sldId="265"/>
            <ac:spMk id="661" creationId="{C11A9346-F74A-4F23-9140-C838DB788ECB}"/>
          </ac:spMkLst>
        </pc:spChg>
        <pc:spChg chg="mod">
          <ac:chgData name="Raquel Encinas" userId="a3e41fcd-6e3c-4c0b-aebb-42484b99fa60" providerId="ADAL" clId="{2EB6072B-86D7-452F-A640-587F0A305A58}" dt="2021-10-20T07:50:49.609" v="2641" actId="1076"/>
          <ac:spMkLst>
            <pc:docMk/>
            <pc:sldMk cId="0" sldId="265"/>
            <ac:spMk id="662" creationId="{BE6B405B-8077-4E0B-AE33-14587CCF7547}"/>
          </ac:spMkLst>
        </pc:spChg>
        <pc:spChg chg="mod">
          <ac:chgData name="Raquel Encinas" userId="a3e41fcd-6e3c-4c0b-aebb-42484b99fa60" providerId="ADAL" clId="{2EB6072B-86D7-452F-A640-587F0A305A58}" dt="2021-10-20T07:50:49.609" v="2641" actId="1076"/>
          <ac:spMkLst>
            <pc:docMk/>
            <pc:sldMk cId="0" sldId="265"/>
            <ac:spMk id="663" creationId="{346F4D72-FC93-44BF-A73F-C3C65102B15C}"/>
          </ac:spMkLst>
        </pc:spChg>
        <pc:spChg chg="mod">
          <ac:chgData name="Raquel Encinas" userId="a3e41fcd-6e3c-4c0b-aebb-42484b99fa60" providerId="ADAL" clId="{2EB6072B-86D7-452F-A640-587F0A305A58}" dt="2021-10-20T07:50:49.609" v="2641" actId="1076"/>
          <ac:spMkLst>
            <pc:docMk/>
            <pc:sldMk cId="0" sldId="265"/>
            <ac:spMk id="664" creationId="{945D5D95-EF91-4F9E-A158-841B46BB15D3}"/>
          </ac:spMkLst>
        </pc:spChg>
        <pc:spChg chg="mod">
          <ac:chgData name="Raquel Encinas" userId="a3e41fcd-6e3c-4c0b-aebb-42484b99fa60" providerId="ADAL" clId="{2EB6072B-86D7-452F-A640-587F0A305A58}" dt="2021-10-20T07:50:49.609" v="2641" actId="1076"/>
          <ac:spMkLst>
            <pc:docMk/>
            <pc:sldMk cId="0" sldId="265"/>
            <ac:spMk id="665" creationId="{99C7D4C8-E306-496D-9C47-00690AF59F3C}"/>
          </ac:spMkLst>
        </pc:spChg>
        <pc:spChg chg="mod">
          <ac:chgData name="Raquel Encinas" userId="a3e41fcd-6e3c-4c0b-aebb-42484b99fa60" providerId="ADAL" clId="{2EB6072B-86D7-452F-A640-587F0A305A58}" dt="2021-10-20T07:50:49.609" v="2641" actId="1076"/>
          <ac:spMkLst>
            <pc:docMk/>
            <pc:sldMk cId="0" sldId="265"/>
            <ac:spMk id="666" creationId="{C3A74018-9DAC-4548-94DA-F4F0A896205D}"/>
          </ac:spMkLst>
        </pc:spChg>
        <pc:spChg chg="mod">
          <ac:chgData name="Raquel Encinas" userId="a3e41fcd-6e3c-4c0b-aebb-42484b99fa60" providerId="ADAL" clId="{2EB6072B-86D7-452F-A640-587F0A305A58}" dt="2021-10-20T07:50:49.609" v="2641" actId="1076"/>
          <ac:spMkLst>
            <pc:docMk/>
            <pc:sldMk cId="0" sldId="265"/>
            <ac:spMk id="667" creationId="{F81BFD90-C00A-4686-A912-1C936C52ED9D}"/>
          </ac:spMkLst>
        </pc:spChg>
        <pc:spChg chg="mod">
          <ac:chgData name="Raquel Encinas" userId="a3e41fcd-6e3c-4c0b-aebb-42484b99fa60" providerId="ADAL" clId="{2EB6072B-86D7-452F-A640-587F0A305A58}" dt="2021-10-20T07:50:49.609" v="2641" actId="1076"/>
          <ac:spMkLst>
            <pc:docMk/>
            <pc:sldMk cId="0" sldId="265"/>
            <ac:spMk id="668" creationId="{A7A88419-C90D-4D5A-8EBE-8513F6CEFEAF}"/>
          </ac:spMkLst>
        </pc:spChg>
        <pc:spChg chg="mod">
          <ac:chgData name="Raquel Encinas" userId="a3e41fcd-6e3c-4c0b-aebb-42484b99fa60" providerId="ADAL" clId="{2EB6072B-86D7-452F-A640-587F0A305A58}" dt="2021-10-20T07:50:49.609" v="2641" actId="1076"/>
          <ac:spMkLst>
            <pc:docMk/>
            <pc:sldMk cId="0" sldId="265"/>
            <ac:spMk id="669" creationId="{9525D541-438F-4F50-AE89-1B4DF2FCF2E4}"/>
          </ac:spMkLst>
        </pc:spChg>
        <pc:spChg chg="mod">
          <ac:chgData name="Raquel Encinas" userId="a3e41fcd-6e3c-4c0b-aebb-42484b99fa60" providerId="ADAL" clId="{2EB6072B-86D7-452F-A640-587F0A305A58}" dt="2021-10-20T07:50:49.609" v="2641" actId="1076"/>
          <ac:spMkLst>
            <pc:docMk/>
            <pc:sldMk cId="0" sldId="265"/>
            <ac:spMk id="670" creationId="{C3A538AC-71FC-483D-9477-A0420408FC51}"/>
          </ac:spMkLst>
        </pc:spChg>
        <pc:spChg chg="mod">
          <ac:chgData name="Raquel Encinas" userId="a3e41fcd-6e3c-4c0b-aebb-42484b99fa60" providerId="ADAL" clId="{2EB6072B-86D7-452F-A640-587F0A305A58}" dt="2021-10-20T07:50:49.609" v="2641" actId="1076"/>
          <ac:spMkLst>
            <pc:docMk/>
            <pc:sldMk cId="0" sldId="265"/>
            <ac:spMk id="671" creationId="{3FA84E6A-716F-4425-9A41-9A83CC6595F3}"/>
          </ac:spMkLst>
        </pc:spChg>
        <pc:spChg chg="mod">
          <ac:chgData name="Raquel Encinas" userId="a3e41fcd-6e3c-4c0b-aebb-42484b99fa60" providerId="ADAL" clId="{2EB6072B-86D7-452F-A640-587F0A305A58}" dt="2021-10-20T07:50:49.609" v="2641" actId="1076"/>
          <ac:spMkLst>
            <pc:docMk/>
            <pc:sldMk cId="0" sldId="265"/>
            <ac:spMk id="672" creationId="{CE383944-F7C3-4CC9-92E7-63A4F581BA9E}"/>
          </ac:spMkLst>
        </pc:spChg>
        <pc:spChg chg="mod">
          <ac:chgData name="Raquel Encinas" userId="a3e41fcd-6e3c-4c0b-aebb-42484b99fa60" providerId="ADAL" clId="{2EB6072B-86D7-452F-A640-587F0A305A58}" dt="2021-10-20T07:50:49.609" v="2641" actId="1076"/>
          <ac:spMkLst>
            <pc:docMk/>
            <pc:sldMk cId="0" sldId="265"/>
            <ac:spMk id="673" creationId="{2EF09DE0-819E-445D-81CC-31927354EF5C}"/>
          </ac:spMkLst>
        </pc:spChg>
        <pc:spChg chg="mod">
          <ac:chgData name="Raquel Encinas" userId="a3e41fcd-6e3c-4c0b-aebb-42484b99fa60" providerId="ADAL" clId="{2EB6072B-86D7-452F-A640-587F0A305A58}" dt="2021-10-20T07:50:49.609" v="2641" actId="1076"/>
          <ac:spMkLst>
            <pc:docMk/>
            <pc:sldMk cId="0" sldId="265"/>
            <ac:spMk id="674" creationId="{9D161F54-0E3B-48D6-AE3C-7FA93C9A30BE}"/>
          </ac:spMkLst>
        </pc:spChg>
        <pc:spChg chg="mod">
          <ac:chgData name="Raquel Encinas" userId="a3e41fcd-6e3c-4c0b-aebb-42484b99fa60" providerId="ADAL" clId="{2EB6072B-86D7-452F-A640-587F0A305A58}" dt="2021-10-20T07:50:49.609" v="2641" actId="1076"/>
          <ac:spMkLst>
            <pc:docMk/>
            <pc:sldMk cId="0" sldId="265"/>
            <ac:spMk id="675" creationId="{5024551C-97BE-4406-BA58-526BAE6E5EF9}"/>
          </ac:spMkLst>
        </pc:spChg>
        <pc:spChg chg="mod">
          <ac:chgData name="Raquel Encinas" userId="a3e41fcd-6e3c-4c0b-aebb-42484b99fa60" providerId="ADAL" clId="{2EB6072B-86D7-452F-A640-587F0A305A58}" dt="2021-10-20T07:50:49.609" v="2641" actId="1076"/>
          <ac:spMkLst>
            <pc:docMk/>
            <pc:sldMk cId="0" sldId="265"/>
            <ac:spMk id="676" creationId="{9CB8DD6C-A608-4237-867D-5411702FF7BC}"/>
          </ac:spMkLst>
        </pc:spChg>
        <pc:spChg chg="mod">
          <ac:chgData name="Raquel Encinas" userId="a3e41fcd-6e3c-4c0b-aebb-42484b99fa60" providerId="ADAL" clId="{2EB6072B-86D7-452F-A640-587F0A305A58}" dt="2021-10-20T07:50:49.609" v="2641" actId="1076"/>
          <ac:spMkLst>
            <pc:docMk/>
            <pc:sldMk cId="0" sldId="265"/>
            <ac:spMk id="677" creationId="{B9A12EC9-9DD7-4294-936D-A217AB473041}"/>
          </ac:spMkLst>
        </pc:spChg>
        <pc:spChg chg="mod">
          <ac:chgData name="Raquel Encinas" userId="a3e41fcd-6e3c-4c0b-aebb-42484b99fa60" providerId="ADAL" clId="{2EB6072B-86D7-452F-A640-587F0A305A58}" dt="2021-10-20T07:50:49.609" v="2641" actId="1076"/>
          <ac:spMkLst>
            <pc:docMk/>
            <pc:sldMk cId="0" sldId="265"/>
            <ac:spMk id="678" creationId="{0E527C37-D44D-47F6-9DEC-5F413EC8C9C4}"/>
          </ac:spMkLst>
        </pc:spChg>
        <pc:spChg chg="mod">
          <ac:chgData name="Raquel Encinas" userId="a3e41fcd-6e3c-4c0b-aebb-42484b99fa60" providerId="ADAL" clId="{2EB6072B-86D7-452F-A640-587F0A305A58}" dt="2021-10-20T07:50:49.609" v="2641" actId="1076"/>
          <ac:spMkLst>
            <pc:docMk/>
            <pc:sldMk cId="0" sldId="265"/>
            <ac:spMk id="679" creationId="{15DDB4BB-0584-471A-9B23-9B8539E32437}"/>
          </ac:spMkLst>
        </pc:spChg>
        <pc:spChg chg="mod">
          <ac:chgData name="Raquel Encinas" userId="a3e41fcd-6e3c-4c0b-aebb-42484b99fa60" providerId="ADAL" clId="{2EB6072B-86D7-452F-A640-587F0A305A58}" dt="2021-10-20T07:50:49.609" v="2641" actId="1076"/>
          <ac:spMkLst>
            <pc:docMk/>
            <pc:sldMk cId="0" sldId="265"/>
            <ac:spMk id="680" creationId="{5724C096-2C9B-44B0-B767-87E9CBCA1FD7}"/>
          </ac:spMkLst>
        </pc:spChg>
        <pc:spChg chg="mod">
          <ac:chgData name="Raquel Encinas" userId="a3e41fcd-6e3c-4c0b-aebb-42484b99fa60" providerId="ADAL" clId="{2EB6072B-86D7-452F-A640-587F0A305A58}" dt="2021-10-20T07:50:49.609" v="2641" actId="1076"/>
          <ac:spMkLst>
            <pc:docMk/>
            <pc:sldMk cId="0" sldId="265"/>
            <ac:spMk id="681" creationId="{3DFCEEA8-5ED8-4582-A71F-ADC63A06B07D}"/>
          </ac:spMkLst>
        </pc:spChg>
        <pc:spChg chg="mod">
          <ac:chgData name="Raquel Encinas" userId="a3e41fcd-6e3c-4c0b-aebb-42484b99fa60" providerId="ADAL" clId="{2EB6072B-86D7-452F-A640-587F0A305A58}" dt="2021-10-20T07:50:49.609" v="2641" actId="1076"/>
          <ac:spMkLst>
            <pc:docMk/>
            <pc:sldMk cId="0" sldId="265"/>
            <ac:spMk id="682" creationId="{9F9AFA84-6BE8-48FC-953C-6D808108167B}"/>
          </ac:spMkLst>
        </pc:spChg>
        <pc:spChg chg="mod">
          <ac:chgData name="Raquel Encinas" userId="a3e41fcd-6e3c-4c0b-aebb-42484b99fa60" providerId="ADAL" clId="{2EB6072B-86D7-452F-A640-587F0A305A58}" dt="2021-10-20T07:50:49.609" v="2641" actId="1076"/>
          <ac:spMkLst>
            <pc:docMk/>
            <pc:sldMk cId="0" sldId="265"/>
            <ac:spMk id="683" creationId="{D64D799F-4D92-4D27-AFA6-1B3E72AC7B15}"/>
          </ac:spMkLst>
        </pc:spChg>
        <pc:spChg chg="mod">
          <ac:chgData name="Raquel Encinas" userId="a3e41fcd-6e3c-4c0b-aebb-42484b99fa60" providerId="ADAL" clId="{2EB6072B-86D7-452F-A640-587F0A305A58}" dt="2021-10-20T07:50:49.609" v="2641" actId="1076"/>
          <ac:spMkLst>
            <pc:docMk/>
            <pc:sldMk cId="0" sldId="265"/>
            <ac:spMk id="684" creationId="{BB4216F5-27DB-4A46-9808-6ABA590BA48E}"/>
          </ac:spMkLst>
        </pc:spChg>
        <pc:spChg chg="mod">
          <ac:chgData name="Raquel Encinas" userId="a3e41fcd-6e3c-4c0b-aebb-42484b99fa60" providerId="ADAL" clId="{2EB6072B-86D7-452F-A640-587F0A305A58}" dt="2021-10-20T07:50:49.609" v="2641" actId="1076"/>
          <ac:spMkLst>
            <pc:docMk/>
            <pc:sldMk cId="0" sldId="265"/>
            <ac:spMk id="685" creationId="{E07E5800-D68B-462D-BE5E-A8E2558FB746}"/>
          </ac:spMkLst>
        </pc:spChg>
        <pc:spChg chg="mod">
          <ac:chgData name="Raquel Encinas" userId="a3e41fcd-6e3c-4c0b-aebb-42484b99fa60" providerId="ADAL" clId="{2EB6072B-86D7-452F-A640-587F0A305A58}" dt="2021-10-20T07:50:49.609" v="2641" actId="1076"/>
          <ac:spMkLst>
            <pc:docMk/>
            <pc:sldMk cId="0" sldId="265"/>
            <ac:spMk id="686" creationId="{59432B96-D744-48A6-948E-04433AB2793E}"/>
          </ac:spMkLst>
        </pc:spChg>
        <pc:spChg chg="mod">
          <ac:chgData name="Raquel Encinas" userId="a3e41fcd-6e3c-4c0b-aebb-42484b99fa60" providerId="ADAL" clId="{2EB6072B-86D7-452F-A640-587F0A305A58}" dt="2021-10-20T07:50:49.609" v="2641" actId="1076"/>
          <ac:spMkLst>
            <pc:docMk/>
            <pc:sldMk cId="0" sldId="265"/>
            <ac:spMk id="687" creationId="{D13B6D9C-8DA7-4EF0-B3A2-D48B23630362}"/>
          </ac:spMkLst>
        </pc:spChg>
        <pc:spChg chg="mod">
          <ac:chgData name="Raquel Encinas" userId="a3e41fcd-6e3c-4c0b-aebb-42484b99fa60" providerId="ADAL" clId="{2EB6072B-86D7-452F-A640-587F0A305A58}" dt="2021-10-20T07:50:49.609" v="2641" actId="1076"/>
          <ac:spMkLst>
            <pc:docMk/>
            <pc:sldMk cId="0" sldId="265"/>
            <ac:spMk id="688" creationId="{1C9D8636-5512-4F64-AD9E-254BC9E29460}"/>
          </ac:spMkLst>
        </pc:spChg>
        <pc:spChg chg="mod">
          <ac:chgData name="Raquel Encinas" userId="a3e41fcd-6e3c-4c0b-aebb-42484b99fa60" providerId="ADAL" clId="{2EB6072B-86D7-452F-A640-587F0A305A58}" dt="2021-10-20T07:50:49.609" v="2641" actId="1076"/>
          <ac:spMkLst>
            <pc:docMk/>
            <pc:sldMk cId="0" sldId="265"/>
            <ac:spMk id="689" creationId="{48DD0D6B-B9D1-4000-BF41-090AA3BF68C6}"/>
          </ac:spMkLst>
        </pc:spChg>
        <pc:spChg chg="mod">
          <ac:chgData name="Raquel Encinas" userId="a3e41fcd-6e3c-4c0b-aebb-42484b99fa60" providerId="ADAL" clId="{2EB6072B-86D7-452F-A640-587F0A305A58}" dt="2021-10-20T07:50:49.609" v="2641" actId="1076"/>
          <ac:spMkLst>
            <pc:docMk/>
            <pc:sldMk cId="0" sldId="265"/>
            <ac:spMk id="690" creationId="{1A4B6B92-4818-45BA-A248-583D140D50B8}"/>
          </ac:spMkLst>
        </pc:spChg>
        <pc:spChg chg="mod">
          <ac:chgData name="Raquel Encinas" userId="a3e41fcd-6e3c-4c0b-aebb-42484b99fa60" providerId="ADAL" clId="{2EB6072B-86D7-452F-A640-587F0A305A58}" dt="2021-10-20T07:50:49.609" v="2641" actId="1076"/>
          <ac:spMkLst>
            <pc:docMk/>
            <pc:sldMk cId="0" sldId="265"/>
            <ac:spMk id="691" creationId="{D67E4583-4395-44B2-A07E-C172C152DFAF}"/>
          </ac:spMkLst>
        </pc:spChg>
        <pc:spChg chg="mod">
          <ac:chgData name="Raquel Encinas" userId="a3e41fcd-6e3c-4c0b-aebb-42484b99fa60" providerId="ADAL" clId="{2EB6072B-86D7-452F-A640-587F0A305A58}" dt="2021-10-20T07:50:49.609" v="2641" actId="1076"/>
          <ac:spMkLst>
            <pc:docMk/>
            <pc:sldMk cId="0" sldId="265"/>
            <ac:spMk id="692" creationId="{E096F877-5B5F-4216-A5D4-DF47BEB4A128}"/>
          </ac:spMkLst>
        </pc:spChg>
        <pc:spChg chg="mod">
          <ac:chgData name="Raquel Encinas" userId="a3e41fcd-6e3c-4c0b-aebb-42484b99fa60" providerId="ADAL" clId="{2EB6072B-86D7-452F-A640-587F0A305A58}" dt="2021-10-20T07:50:49.609" v="2641" actId="1076"/>
          <ac:spMkLst>
            <pc:docMk/>
            <pc:sldMk cId="0" sldId="265"/>
            <ac:spMk id="693" creationId="{72505AAC-6F4B-4E48-ADF0-872227C861AF}"/>
          </ac:spMkLst>
        </pc:spChg>
        <pc:spChg chg="mod">
          <ac:chgData name="Raquel Encinas" userId="a3e41fcd-6e3c-4c0b-aebb-42484b99fa60" providerId="ADAL" clId="{2EB6072B-86D7-452F-A640-587F0A305A58}" dt="2021-10-20T07:50:49.609" v="2641" actId="1076"/>
          <ac:spMkLst>
            <pc:docMk/>
            <pc:sldMk cId="0" sldId="265"/>
            <ac:spMk id="694" creationId="{8C0F253C-D3A5-4CCC-A247-AD7F03C6860E}"/>
          </ac:spMkLst>
        </pc:spChg>
        <pc:spChg chg="mod">
          <ac:chgData name="Raquel Encinas" userId="a3e41fcd-6e3c-4c0b-aebb-42484b99fa60" providerId="ADAL" clId="{2EB6072B-86D7-452F-A640-587F0A305A58}" dt="2021-10-20T07:50:49.609" v="2641" actId="1076"/>
          <ac:spMkLst>
            <pc:docMk/>
            <pc:sldMk cId="0" sldId="265"/>
            <ac:spMk id="695" creationId="{20E9EB44-E503-45A9-BCF2-B811339B754E}"/>
          </ac:spMkLst>
        </pc:spChg>
        <pc:spChg chg="mod">
          <ac:chgData name="Raquel Encinas" userId="a3e41fcd-6e3c-4c0b-aebb-42484b99fa60" providerId="ADAL" clId="{2EB6072B-86D7-452F-A640-587F0A305A58}" dt="2021-10-20T07:50:49.609" v="2641" actId="1076"/>
          <ac:spMkLst>
            <pc:docMk/>
            <pc:sldMk cId="0" sldId="265"/>
            <ac:spMk id="696" creationId="{9B0D9980-5D04-4915-86BC-B0DAB8F6BB4C}"/>
          </ac:spMkLst>
        </pc:spChg>
        <pc:spChg chg="mod">
          <ac:chgData name="Raquel Encinas" userId="a3e41fcd-6e3c-4c0b-aebb-42484b99fa60" providerId="ADAL" clId="{2EB6072B-86D7-452F-A640-587F0A305A58}" dt="2021-10-20T07:50:49.609" v="2641" actId="1076"/>
          <ac:spMkLst>
            <pc:docMk/>
            <pc:sldMk cId="0" sldId="265"/>
            <ac:spMk id="697" creationId="{4A8C1C4D-7981-445E-9806-DD51E0EB4031}"/>
          </ac:spMkLst>
        </pc:spChg>
        <pc:spChg chg="mod">
          <ac:chgData name="Raquel Encinas" userId="a3e41fcd-6e3c-4c0b-aebb-42484b99fa60" providerId="ADAL" clId="{2EB6072B-86D7-452F-A640-587F0A305A58}" dt="2021-10-20T07:50:49.609" v="2641" actId="1076"/>
          <ac:spMkLst>
            <pc:docMk/>
            <pc:sldMk cId="0" sldId="265"/>
            <ac:spMk id="698" creationId="{4C69A77F-4314-4384-B005-05A404124D8C}"/>
          </ac:spMkLst>
        </pc:spChg>
        <pc:spChg chg="mod">
          <ac:chgData name="Raquel Encinas" userId="a3e41fcd-6e3c-4c0b-aebb-42484b99fa60" providerId="ADAL" clId="{2EB6072B-86D7-452F-A640-587F0A305A58}" dt="2021-10-20T07:50:49.609" v="2641" actId="1076"/>
          <ac:spMkLst>
            <pc:docMk/>
            <pc:sldMk cId="0" sldId="265"/>
            <ac:spMk id="699" creationId="{72C012E6-E224-4FE5-BE3D-062CE143D329}"/>
          </ac:spMkLst>
        </pc:spChg>
        <pc:spChg chg="mod">
          <ac:chgData name="Raquel Encinas" userId="a3e41fcd-6e3c-4c0b-aebb-42484b99fa60" providerId="ADAL" clId="{2EB6072B-86D7-452F-A640-587F0A305A58}" dt="2021-10-20T07:50:49.609" v="2641" actId="1076"/>
          <ac:spMkLst>
            <pc:docMk/>
            <pc:sldMk cId="0" sldId="265"/>
            <ac:spMk id="700" creationId="{411C76D4-6EE1-42EA-9C91-C270725F9EF4}"/>
          </ac:spMkLst>
        </pc:spChg>
        <pc:spChg chg="mod">
          <ac:chgData name="Raquel Encinas" userId="a3e41fcd-6e3c-4c0b-aebb-42484b99fa60" providerId="ADAL" clId="{2EB6072B-86D7-452F-A640-587F0A305A58}" dt="2021-10-20T07:50:49.609" v="2641" actId="1076"/>
          <ac:spMkLst>
            <pc:docMk/>
            <pc:sldMk cId="0" sldId="265"/>
            <ac:spMk id="701" creationId="{1A1526B4-2CBF-40DB-9745-AFB75E932930}"/>
          </ac:spMkLst>
        </pc:spChg>
        <pc:spChg chg="mod">
          <ac:chgData name="Raquel Encinas" userId="a3e41fcd-6e3c-4c0b-aebb-42484b99fa60" providerId="ADAL" clId="{2EB6072B-86D7-452F-A640-587F0A305A58}" dt="2021-10-20T07:50:49.609" v="2641" actId="1076"/>
          <ac:spMkLst>
            <pc:docMk/>
            <pc:sldMk cId="0" sldId="265"/>
            <ac:spMk id="702" creationId="{B10AB4C5-BE0A-4172-BBBB-BEF4E042FD29}"/>
          </ac:spMkLst>
        </pc:spChg>
        <pc:spChg chg="mod">
          <ac:chgData name="Raquel Encinas" userId="a3e41fcd-6e3c-4c0b-aebb-42484b99fa60" providerId="ADAL" clId="{2EB6072B-86D7-452F-A640-587F0A305A58}" dt="2021-10-20T07:50:49.609" v="2641" actId="1076"/>
          <ac:spMkLst>
            <pc:docMk/>
            <pc:sldMk cId="0" sldId="265"/>
            <ac:spMk id="703" creationId="{67602DA5-EB32-4E19-9519-06E83C5FB078}"/>
          </ac:spMkLst>
        </pc:spChg>
        <pc:spChg chg="mod">
          <ac:chgData name="Raquel Encinas" userId="a3e41fcd-6e3c-4c0b-aebb-42484b99fa60" providerId="ADAL" clId="{2EB6072B-86D7-452F-A640-587F0A305A58}" dt="2021-10-20T07:50:49.609" v="2641" actId="1076"/>
          <ac:spMkLst>
            <pc:docMk/>
            <pc:sldMk cId="0" sldId="265"/>
            <ac:spMk id="704" creationId="{F3B62567-2CD7-41B6-BBCE-10C642AB0ACC}"/>
          </ac:spMkLst>
        </pc:spChg>
        <pc:spChg chg="mod">
          <ac:chgData name="Raquel Encinas" userId="a3e41fcd-6e3c-4c0b-aebb-42484b99fa60" providerId="ADAL" clId="{2EB6072B-86D7-452F-A640-587F0A305A58}" dt="2021-10-20T07:50:49.609" v="2641" actId="1076"/>
          <ac:spMkLst>
            <pc:docMk/>
            <pc:sldMk cId="0" sldId="265"/>
            <ac:spMk id="705" creationId="{943D8333-4039-4902-83DF-247AB20D3896}"/>
          </ac:spMkLst>
        </pc:spChg>
        <pc:spChg chg="mod">
          <ac:chgData name="Raquel Encinas" userId="a3e41fcd-6e3c-4c0b-aebb-42484b99fa60" providerId="ADAL" clId="{2EB6072B-86D7-452F-A640-587F0A305A58}" dt="2021-10-20T07:50:49.609" v="2641" actId="1076"/>
          <ac:spMkLst>
            <pc:docMk/>
            <pc:sldMk cId="0" sldId="265"/>
            <ac:spMk id="706" creationId="{2E3DF2B0-F35B-4606-982A-71E360D433BE}"/>
          </ac:spMkLst>
        </pc:spChg>
        <pc:spChg chg="mod">
          <ac:chgData name="Raquel Encinas" userId="a3e41fcd-6e3c-4c0b-aebb-42484b99fa60" providerId="ADAL" clId="{2EB6072B-86D7-452F-A640-587F0A305A58}" dt="2021-10-20T07:50:49.609" v="2641" actId="1076"/>
          <ac:spMkLst>
            <pc:docMk/>
            <pc:sldMk cId="0" sldId="265"/>
            <ac:spMk id="707" creationId="{2F7DEB5A-5F96-4E99-B893-2EC4D5614B9A}"/>
          </ac:spMkLst>
        </pc:spChg>
        <pc:spChg chg="mod">
          <ac:chgData name="Raquel Encinas" userId="a3e41fcd-6e3c-4c0b-aebb-42484b99fa60" providerId="ADAL" clId="{2EB6072B-86D7-452F-A640-587F0A305A58}" dt="2021-10-20T07:50:49.609" v="2641" actId="1076"/>
          <ac:spMkLst>
            <pc:docMk/>
            <pc:sldMk cId="0" sldId="265"/>
            <ac:spMk id="708" creationId="{CA657FFA-9A6C-4DAD-8EA4-F7A2F6381D72}"/>
          </ac:spMkLst>
        </pc:spChg>
        <pc:spChg chg="mod">
          <ac:chgData name="Raquel Encinas" userId="a3e41fcd-6e3c-4c0b-aebb-42484b99fa60" providerId="ADAL" clId="{2EB6072B-86D7-452F-A640-587F0A305A58}" dt="2021-10-20T07:50:49.609" v="2641" actId="1076"/>
          <ac:spMkLst>
            <pc:docMk/>
            <pc:sldMk cId="0" sldId="265"/>
            <ac:spMk id="709" creationId="{BCE270E1-DEC6-409C-B77F-DC85A00F46FC}"/>
          </ac:spMkLst>
        </pc:spChg>
        <pc:spChg chg="add del mod">
          <ac:chgData name="Raquel Encinas" userId="a3e41fcd-6e3c-4c0b-aebb-42484b99fa60" providerId="ADAL" clId="{2EB6072B-86D7-452F-A640-587F0A305A58}" dt="2021-10-20T11:26:41.114" v="5490"/>
          <ac:spMkLst>
            <pc:docMk/>
            <pc:sldMk cId="0" sldId="265"/>
            <ac:spMk id="710" creationId="{E4F8E6CB-3EC2-43D9-9DF5-F76E543106E1}"/>
          </ac:spMkLst>
        </pc:spChg>
        <pc:spChg chg="add del mod">
          <ac:chgData name="Raquel Encinas" userId="a3e41fcd-6e3c-4c0b-aebb-42484b99fa60" providerId="ADAL" clId="{2EB6072B-86D7-452F-A640-587F0A305A58}" dt="2021-10-20T11:28:20.267" v="5509" actId="478"/>
          <ac:spMkLst>
            <pc:docMk/>
            <pc:sldMk cId="0" sldId="265"/>
            <ac:spMk id="711" creationId="{C5DA6147-6514-4091-8796-9C6127EFA95B}"/>
          </ac:spMkLst>
        </pc:spChg>
        <pc:spChg chg="add mod">
          <ac:chgData name="Raquel Encinas" userId="a3e41fcd-6e3c-4c0b-aebb-42484b99fa60" providerId="ADAL" clId="{2EB6072B-86D7-452F-A640-587F0A305A58}" dt="2021-10-20T11:28:44.786" v="5526" actId="20577"/>
          <ac:spMkLst>
            <pc:docMk/>
            <pc:sldMk cId="0" sldId="265"/>
            <ac:spMk id="712" creationId="{6C6079C7-F1DE-4C68-AD60-A870DD2C6ADA}"/>
          </ac:spMkLst>
        </pc:spChg>
        <pc:spChg chg="add del mod ord">
          <ac:chgData name="Raquel Encinas" userId="a3e41fcd-6e3c-4c0b-aebb-42484b99fa60" providerId="ADAL" clId="{2EB6072B-86D7-452F-A640-587F0A305A58}" dt="2021-10-20T11:28:41.088" v="5514" actId="478"/>
          <ac:spMkLst>
            <pc:docMk/>
            <pc:sldMk cId="0" sldId="265"/>
            <ac:spMk id="713" creationId="{D46E1E15-2749-4AD9-A9B7-8FF3642D8F0D}"/>
          </ac:spMkLst>
        </pc:spChg>
        <pc:spChg chg="add del mod ord">
          <ac:chgData name="Raquel Encinas" userId="a3e41fcd-6e3c-4c0b-aebb-42484b99fa60" providerId="ADAL" clId="{2EB6072B-86D7-452F-A640-587F0A305A58}" dt="2021-10-20T11:28:50.272" v="5528" actId="478"/>
          <ac:spMkLst>
            <pc:docMk/>
            <pc:sldMk cId="0" sldId="265"/>
            <ac:spMk id="714" creationId="{18D859D6-C39E-44C4-B828-33AC5070720E}"/>
          </ac:spMkLst>
        </pc:spChg>
        <pc:spChg chg="del">
          <ac:chgData name="Raquel Encinas" userId="a3e41fcd-6e3c-4c0b-aebb-42484b99fa60" providerId="ADAL" clId="{2EB6072B-86D7-452F-A640-587F0A305A58}" dt="2021-10-19T15:09:28.878" v="1530" actId="478"/>
          <ac:spMkLst>
            <pc:docMk/>
            <pc:sldMk cId="0" sldId="265"/>
            <ac:spMk id="15362" creationId="{C972EA14-F382-4E95-91C7-902CE260F993}"/>
          </ac:spMkLst>
        </pc:spChg>
        <pc:grpChg chg="add mod">
          <ac:chgData name="Raquel Encinas" userId="a3e41fcd-6e3c-4c0b-aebb-42484b99fa60" providerId="ADAL" clId="{2EB6072B-86D7-452F-A640-587F0A305A58}" dt="2021-10-20T07:50:41.351" v="2639" actId="1076"/>
          <ac:grpSpMkLst>
            <pc:docMk/>
            <pc:sldMk cId="0" sldId="265"/>
            <ac:grpSpMk id="4" creationId="{F7ADABAE-C5CC-4EAE-AEE6-41E583FD6336}"/>
          </ac:grpSpMkLst>
        </pc:grpChg>
        <pc:grpChg chg="add mod">
          <ac:chgData name="Raquel Encinas" userId="a3e41fcd-6e3c-4c0b-aebb-42484b99fa60" providerId="ADAL" clId="{2EB6072B-86D7-452F-A640-587F0A305A58}" dt="2021-10-20T07:50:35.346" v="2638" actId="1076"/>
          <ac:grpSpMkLst>
            <pc:docMk/>
            <pc:sldMk cId="0" sldId="265"/>
            <ac:grpSpMk id="5" creationId="{C4922704-74B6-4A38-B5DB-4F193CFFCED5}"/>
          </ac:grpSpMkLst>
        </pc:grpChg>
        <pc:grpChg chg="add mod">
          <ac:chgData name="Raquel Encinas" userId="a3e41fcd-6e3c-4c0b-aebb-42484b99fa60" providerId="ADAL" clId="{2EB6072B-86D7-452F-A640-587F0A305A58}" dt="2021-10-20T07:48:46.766" v="2617" actId="164"/>
          <ac:grpSpMkLst>
            <pc:docMk/>
            <pc:sldMk cId="0" sldId="265"/>
            <ac:grpSpMk id="8" creationId="{8F1075F9-294B-4E3C-AEF6-6DFE8C2C152C}"/>
          </ac:grpSpMkLst>
        </pc:grpChg>
        <pc:grpChg chg="mod">
          <ac:chgData name="Raquel Encinas" userId="a3e41fcd-6e3c-4c0b-aebb-42484b99fa60" providerId="ADAL" clId="{2EB6072B-86D7-452F-A640-587F0A305A58}" dt="2021-10-19T15:10:32.453" v="1576"/>
          <ac:grpSpMkLst>
            <pc:docMk/>
            <pc:sldMk cId="0" sldId="265"/>
            <ac:grpSpMk id="12" creationId="{2A89FB9A-697F-46F6-9BA2-A76DEA7C9C9A}"/>
          </ac:grpSpMkLst>
        </pc:grpChg>
        <pc:grpChg chg="mod">
          <ac:chgData name="Raquel Encinas" userId="a3e41fcd-6e3c-4c0b-aebb-42484b99fa60" providerId="ADAL" clId="{2EB6072B-86D7-452F-A640-587F0A305A58}" dt="2021-10-19T15:10:32.453" v="1576"/>
          <ac:grpSpMkLst>
            <pc:docMk/>
            <pc:sldMk cId="0" sldId="265"/>
            <ac:grpSpMk id="13" creationId="{7FF1444B-8341-47A4-BE50-1AD4E6244794}"/>
          </ac:grpSpMkLst>
        </pc:grpChg>
        <pc:grpChg chg="mod">
          <ac:chgData name="Raquel Encinas" userId="a3e41fcd-6e3c-4c0b-aebb-42484b99fa60" providerId="ADAL" clId="{2EB6072B-86D7-452F-A640-587F0A305A58}" dt="2021-10-19T15:10:32.453" v="1576"/>
          <ac:grpSpMkLst>
            <pc:docMk/>
            <pc:sldMk cId="0" sldId="265"/>
            <ac:grpSpMk id="14" creationId="{AC8E5644-A4FE-4F95-A45E-255783466359}"/>
          </ac:grpSpMkLst>
        </pc:grpChg>
        <pc:grpChg chg="mod">
          <ac:chgData name="Raquel Encinas" userId="a3e41fcd-6e3c-4c0b-aebb-42484b99fa60" providerId="ADAL" clId="{2EB6072B-86D7-452F-A640-587F0A305A58}" dt="2021-10-19T15:10:32.453" v="1576"/>
          <ac:grpSpMkLst>
            <pc:docMk/>
            <pc:sldMk cId="0" sldId="265"/>
            <ac:grpSpMk id="15" creationId="{C93C1CD2-D697-4BEE-8A00-DC68FC9FA77C}"/>
          </ac:grpSpMkLst>
        </pc:grpChg>
        <pc:grpChg chg="mod">
          <ac:chgData name="Raquel Encinas" userId="a3e41fcd-6e3c-4c0b-aebb-42484b99fa60" providerId="ADAL" clId="{2EB6072B-86D7-452F-A640-587F0A305A58}" dt="2021-10-19T15:10:32.453" v="1576"/>
          <ac:grpSpMkLst>
            <pc:docMk/>
            <pc:sldMk cId="0" sldId="265"/>
            <ac:grpSpMk id="16" creationId="{A5C1D719-639D-4215-9E87-056D53EC87D3}"/>
          </ac:grpSpMkLst>
        </pc:grpChg>
        <pc:grpChg chg="mod">
          <ac:chgData name="Raquel Encinas" userId="a3e41fcd-6e3c-4c0b-aebb-42484b99fa60" providerId="ADAL" clId="{2EB6072B-86D7-452F-A640-587F0A305A58}" dt="2021-10-19T15:10:32.453" v="1576"/>
          <ac:grpSpMkLst>
            <pc:docMk/>
            <pc:sldMk cId="0" sldId="265"/>
            <ac:grpSpMk id="17" creationId="{C5304964-6DC3-4C5B-8853-B3F18ADA6778}"/>
          </ac:grpSpMkLst>
        </pc:grpChg>
        <pc:grpChg chg="mod">
          <ac:chgData name="Raquel Encinas" userId="a3e41fcd-6e3c-4c0b-aebb-42484b99fa60" providerId="ADAL" clId="{2EB6072B-86D7-452F-A640-587F0A305A58}" dt="2021-10-19T15:10:32.453" v="1576"/>
          <ac:grpSpMkLst>
            <pc:docMk/>
            <pc:sldMk cId="0" sldId="265"/>
            <ac:grpSpMk id="18" creationId="{F439903C-8B26-47C0-AC39-D2225D5ADC47}"/>
          </ac:grpSpMkLst>
        </pc:grpChg>
        <pc:grpChg chg="mod">
          <ac:chgData name="Raquel Encinas" userId="a3e41fcd-6e3c-4c0b-aebb-42484b99fa60" providerId="ADAL" clId="{2EB6072B-86D7-452F-A640-587F0A305A58}" dt="2021-10-19T15:10:32.453" v="1576"/>
          <ac:grpSpMkLst>
            <pc:docMk/>
            <pc:sldMk cId="0" sldId="265"/>
            <ac:grpSpMk id="19" creationId="{443797DF-F4AA-4DEF-849F-46A979067ED5}"/>
          </ac:grpSpMkLst>
        </pc:grpChg>
        <pc:grpChg chg="mod">
          <ac:chgData name="Raquel Encinas" userId="a3e41fcd-6e3c-4c0b-aebb-42484b99fa60" providerId="ADAL" clId="{2EB6072B-86D7-452F-A640-587F0A305A58}" dt="2021-10-19T15:10:32.453" v="1576"/>
          <ac:grpSpMkLst>
            <pc:docMk/>
            <pc:sldMk cId="0" sldId="265"/>
            <ac:grpSpMk id="20" creationId="{4BBEBCB0-F4F4-4972-B999-8EFF83C051D9}"/>
          </ac:grpSpMkLst>
        </pc:grpChg>
        <pc:grpChg chg="mod">
          <ac:chgData name="Raquel Encinas" userId="a3e41fcd-6e3c-4c0b-aebb-42484b99fa60" providerId="ADAL" clId="{2EB6072B-86D7-452F-A640-587F0A305A58}" dt="2021-10-19T15:10:32.453" v="1576"/>
          <ac:grpSpMkLst>
            <pc:docMk/>
            <pc:sldMk cId="0" sldId="265"/>
            <ac:grpSpMk id="21" creationId="{F587A25E-01EB-4369-9648-CAC0802A6616}"/>
          </ac:grpSpMkLst>
        </pc:grpChg>
        <pc:grpChg chg="mod">
          <ac:chgData name="Raquel Encinas" userId="a3e41fcd-6e3c-4c0b-aebb-42484b99fa60" providerId="ADAL" clId="{2EB6072B-86D7-452F-A640-587F0A305A58}" dt="2021-10-19T15:10:32.453" v="1576"/>
          <ac:grpSpMkLst>
            <pc:docMk/>
            <pc:sldMk cId="0" sldId="265"/>
            <ac:grpSpMk id="22" creationId="{D85D59A8-A083-42AC-A272-3B4F7908F3B5}"/>
          </ac:grpSpMkLst>
        </pc:grpChg>
        <pc:grpChg chg="mod">
          <ac:chgData name="Raquel Encinas" userId="a3e41fcd-6e3c-4c0b-aebb-42484b99fa60" providerId="ADAL" clId="{2EB6072B-86D7-452F-A640-587F0A305A58}" dt="2021-10-19T15:10:32.453" v="1576"/>
          <ac:grpSpMkLst>
            <pc:docMk/>
            <pc:sldMk cId="0" sldId="265"/>
            <ac:grpSpMk id="23" creationId="{4B1DCDB7-3ED0-43B6-9650-BD4A05981676}"/>
          </ac:grpSpMkLst>
        </pc:grpChg>
        <pc:grpChg chg="mod">
          <ac:chgData name="Raquel Encinas" userId="a3e41fcd-6e3c-4c0b-aebb-42484b99fa60" providerId="ADAL" clId="{2EB6072B-86D7-452F-A640-587F0A305A58}" dt="2021-10-19T15:10:32.453" v="1576"/>
          <ac:grpSpMkLst>
            <pc:docMk/>
            <pc:sldMk cId="0" sldId="265"/>
            <ac:grpSpMk id="24" creationId="{5667A00F-4364-4772-89E6-D430AFBADC82}"/>
          </ac:grpSpMkLst>
        </pc:grpChg>
        <pc:grpChg chg="mod">
          <ac:chgData name="Raquel Encinas" userId="a3e41fcd-6e3c-4c0b-aebb-42484b99fa60" providerId="ADAL" clId="{2EB6072B-86D7-452F-A640-587F0A305A58}" dt="2021-10-19T15:10:32.453" v="1576"/>
          <ac:grpSpMkLst>
            <pc:docMk/>
            <pc:sldMk cId="0" sldId="265"/>
            <ac:grpSpMk id="25" creationId="{819B6F24-BA3D-4D80-B5A9-D3BF6F671454}"/>
          </ac:grpSpMkLst>
        </pc:grpChg>
        <pc:grpChg chg="mod">
          <ac:chgData name="Raquel Encinas" userId="a3e41fcd-6e3c-4c0b-aebb-42484b99fa60" providerId="ADAL" clId="{2EB6072B-86D7-452F-A640-587F0A305A58}" dt="2021-10-19T15:10:32.453" v="1576"/>
          <ac:grpSpMkLst>
            <pc:docMk/>
            <pc:sldMk cId="0" sldId="265"/>
            <ac:grpSpMk id="26" creationId="{48CC11D4-5807-4AFD-AFBB-9997FA5DD0C4}"/>
          </ac:grpSpMkLst>
        </pc:grpChg>
        <pc:grpChg chg="mod">
          <ac:chgData name="Raquel Encinas" userId="a3e41fcd-6e3c-4c0b-aebb-42484b99fa60" providerId="ADAL" clId="{2EB6072B-86D7-452F-A640-587F0A305A58}" dt="2021-10-19T15:10:32.453" v="1576"/>
          <ac:grpSpMkLst>
            <pc:docMk/>
            <pc:sldMk cId="0" sldId="265"/>
            <ac:grpSpMk id="27" creationId="{578C0BED-2D88-4061-8EE2-7E24899070AA}"/>
          </ac:grpSpMkLst>
        </pc:grpChg>
        <pc:grpChg chg="mod">
          <ac:chgData name="Raquel Encinas" userId="a3e41fcd-6e3c-4c0b-aebb-42484b99fa60" providerId="ADAL" clId="{2EB6072B-86D7-452F-A640-587F0A305A58}" dt="2021-10-19T15:10:32.453" v="1576"/>
          <ac:grpSpMkLst>
            <pc:docMk/>
            <pc:sldMk cId="0" sldId="265"/>
            <ac:grpSpMk id="28" creationId="{F776EB96-B189-4064-A35B-15F0BA7DCB60}"/>
          </ac:grpSpMkLst>
        </pc:grpChg>
        <pc:grpChg chg="mod">
          <ac:chgData name="Raquel Encinas" userId="a3e41fcd-6e3c-4c0b-aebb-42484b99fa60" providerId="ADAL" clId="{2EB6072B-86D7-452F-A640-587F0A305A58}" dt="2021-10-19T15:10:32.453" v="1576"/>
          <ac:grpSpMkLst>
            <pc:docMk/>
            <pc:sldMk cId="0" sldId="265"/>
            <ac:grpSpMk id="29" creationId="{16B1D5E9-2851-4701-8614-494C0DEDD526}"/>
          </ac:grpSpMkLst>
        </pc:grpChg>
        <pc:grpChg chg="mod">
          <ac:chgData name="Raquel Encinas" userId="a3e41fcd-6e3c-4c0b-aebb-42484b99fa60" providerId="ADAL" clId="{2EB6072B-86D7-452F-A640-587F0A305A58}" dt="2021-10-19T15:10:32.453" v="1576"/>
          <ac:grpSpMkLst>
            <pc:docMk/>
            <pc:sldMk cId="0" sldId="265"/>
            <ac:grpSpMk id="30" creationId="{99C79015-9DBB-400E-B560-41E190A77F4A}"/>
          </ac:grpSpMkLst>
        </pc:grpChg>
        <pc:grpChg chg="mod">
          <ac:chgData name="Raquel Encinas" userId="a3e41fcd-6e3c-4c0b-aebb-42484b99fa60" providerId="ADAL" clId="{2EB6072B-86D7-452F-A640-587F0A305A58}" dt="2021-10-19T15:10:32.453" v="1576"/>
          <ac:grpSpMkLst>
            <pc:docMk/>
            <pc:sldMk cId="0" sldId="265"/>
            <ac:grpSpMk id="31" creationId="{CE156AF8-CFE5-4FD9-9C6D-4ACC4AABECF9}"/>
          </ac:grpSpMkLst>
        </pc:grpChg>
        <pc:grpChg chg="mod">
          <ac:chgData name="Raquel Encinas" userId="a3e41fcd-6e3c-4c0b-aebb-42484b99fa60" providerId="ADAL" clId="{2EB6072B-86D7-452F-A640-587F0A305A58}" dt="2021-10-19T15:10:32.453" v="1576"/>
          <ac:grpSpMkLst>
            <pc:docMk/>
            <pc:sldMk cId="0" sldId="265"/>
            <ac:grpSpMk id="32" creationId="{1AF81D97-7FE7-4FBD-B471-EC8DC9D628B8}"/>
          </ac:grpSpMkLst>
        </pc:grpChg>
        <pc:grpChg chg="mod">
          <ac:chgData name="Raquel Encinas" userId="a3e41fcd-6e3c-4c0b-aebb-42484b99fa60" providerId="ADAL" clId="{2EB6072B-86D7-452F-A640-587F0A305A58}" dt="2021-10-19T15:10:32.453" v="1576"/>
          <ac:grpSpMkLst>
            <pc:docMk/>
            <pc:sldMk cId="0" sldId="265"/>
            <ac:grpSpMk id="33" creationId="{F51C843E-FB64-4153-99C4-68A8E3E6FDFF}"/>
          </ac:grpSpMkLst>
        </pc:grpChg>
        <pc:grpChg chg="mod">
          <ac:chgData name="Raquel Encinas" userId="a3e41fcd-6e3c-4c0b-aebb-42484b99fa60" providerId="ADAL" clId="{2EB6072B-86D7-452F-A640-587F0A305A58}" dt="2021-10-19T15:10:32.453" v="1576"/>
          <ac:grpSpMkLst>
            <pc:docMk/>
            <pc:sldMk cId="0" sldId="265"/>
            <ac:grpSpMk id="34" creationId="{D7FDBCFD-131B-433E-A452-18DD5A2E2A6E}"/>
          </ac:grpSpMkLst>
        </pc:grpChg>
        <pc:grpChg chg="mod">
          <ac:chgData name="Raquel Encinas" userId="a3e41fcd-6e3c-4c0b-aebb-42484b99fa60" providerId="ADAL" clId="{2EB6072B-86D7-452F-A640-587F0A305A58}" dt="2021-10-19T15:10:32.453" v="1576"/>
          <ac:grpSpMkLst>
            <pc:docMk/>
            <pc:sldMk cId="0" sldId="265"/>
            <ac:grpSpMk id="35" creationId="{7E25EF72-4269-4EC0-886E-F4FEEB81FD70}"/>
          </ac:grpSpMkLst>
        </pc:grpChg>
        <pc:grpChg chg="mod">
          <ac:chgData name="Raquel Encinas" userId="a3e41fcd-6e3c-4c0b-aebb-42484b99fa60" providerId="ADAL" clId="{2EB6072B-86D7-452F-A640-587F0A305A58}" dt="2021-10-19T15:10:32.453" v="1576"/>
          <ac:grpSpMkLst>
            <pc:docMk/>
            <pc:sldMk cId="0" sldId="265"/>
            <ac:grpSpMk id="36" creationId="{177FE0DA-0672-40A2-9A9A-C74D9867CD25}"/>
          </ac:grpSpMkLst>
        </pc:grpChg>
        <pc:grpChg chg="mod">
          <ac:chgData name="Raquel Encinas" userId="a3e41fcd-6e3c-4c0b-aebb-42484b99fa60" providerId="ADAL" clId="{2EB6072B-86D7-452F-A640-587F0A305A58}" dt="2021-10-19T15:10:32.453" v="1576"/>
          <ac:grpSpMkLst>
            <pc:docMk/>
            <pc:sldMk cId="0" sldId="265"/>
            <ac:grpSpMk id="37" creationId="{7FA92E02-7E14-45A8-91FD-E2D16CDF4723}"/>
          </ac:grpSpMkLst>
        </pc:grpChg>
        <pc:grpChg chg="mod">
          <ac:chgData name="Raquel Encinas" userId="a3e41fcd-6e3c-4c0b-aebb-42484b99fa60" providerId="ADAL" clId="{2EB6072B-86D7-452F-A640-587F0A305A58}" dt="2021-10-19T15:10:32.453" v="1576"/>
          <ac:grpSpMkLst>
            <pc:docMk/>
            <pc:sldMk cId="0" sldId="265"/>
            <ac:grpSpMk id="38" creationId="{A73493D5-0240-4DD7-A96E-E03F77155778}"/>
          </ac:grpSpMkLst>
        </pc:grpChg>
        <pc:grpChg chg="mod">
          <ac:chgData name="Raquel Encinas" userId="a3e41fcd-6e3c-4c0b-aebb-42484b99fa60" providerId="ADAL" clId="{2EB6072B-86D7-452F-A640-587F0A305A58}" dt="2021-10-19T15:10:32.453" v="1576"/>
          <ac:grpSpMkLst>
            <pc:docMk/>
            <pc:sldMk cId="0" sldId="265"/>
            <ac:grpSpMk id="39" creationId="{3DA31A5E-2B2C-4491-B22C-95CE743FAC17}"/>
          </ac:grpSpMkLst>
        </pc:grpChg>
        <pc:grpChg chg="mod">
          <ac:chgData name="Raquel Encinas" userId="a3e41fcd-6e3c-4c0b-aebb-42484b99fa60" providerId="ADAL" clId="{2EB6072B-86D7-452F-A640-587F0A305A58}" dt="2021-10-19T15:10:32.453" v="1576"/>
          <ac:grpSpMkLst>
            <pc:docMk/>
            <pc:sldMk cId="0" sldId="265"/>
            <ac:grpSpMk id="40" creationId="{E41CC7B5-E0C8-49EA-89BA-8466408D5725}"/>
          </ac:grpSpMkLst>
        </pc:grpChg>
        <pc:grpChg chg="mod">
          <ac:chgData name="Raquel Encinas" userId="a3e41fcd-6e3c-4c0b-aebb-42484b99fa60" providerId="ADAL" clId="{2EB6072B-86D7-452F-A640-587F0A305A58}" dt="2021-10-19T15:10:32.453" v="1576"/>
          <ac:grpSpMkLst>
            <pc:docMk/>
            <pc:sldMk cId="0" sldId="265"/>
            <ac:grpSpMk id="41" creationId="{2B9F3BB2-9F46-494F-A5A2-9F17BE24D391}"/>
          </ac:grpSpMkLst>
        </pc:grpChg>
        <pc:grpChg chg="mod">
          <ac:chgData name="Raquel Encinas" userId="a3e41fcd-6e3c-4c0b-aebb-42484b99fa60" providerId="ADAL" clId="{2EB6072B-86D7-452F-A640-587F0A305A58}" dt="2021-10-19T15:10:32.453" v="1576"/>
          <ac:grpSpMkLst>
            <pc:docMk/>
            <pc:sldMk cId="0" sldId="265"/>
            <ac:grpSpMk id="42" creationId="{3564AFBE-9056-4786-BE9A-5C3C8189EBD0}"/>
          </ac:grpSpMkLst>
        </pc:grpChg>
        <pc:grpChg chg="mod">
          <ac:chgData name="Raquel Encinas" userId="a3e41fcd-6e3c-4c0b-aebb-42484b99fa60" providerId="ADAL" clId="{2EB6072B-86D7-452F-A640-587F0A305A58}" dt="2021-10-19T15:10:32.453" v="1576"/>
          <ac:grpSpMkLst>
            <pc:docMk/>
            <pc:sldMk cId="0" sldId="265"/>
            <ac:grpSpMk id="43" creationId="{E9C2D832-D66C-43D7-9B11-7C85CF623E54}"/>
          </ac:grpSpMkLst>
        </pc:grpChg>
        <pc:grpChg chg="mod">
          <ac:chgData name="Raquel Encinas" userId="a3e41fcd-6e3c-4c0b-aebb-42484b99fa60" providerId="ADAL" clId="{2EB6072B-86D7-452F-A640-587F0A305A58}" dt="2021-10-19T15:10:32.453" v="1576"/>
          <ac:grpSpMkLst>
            <pc:docMk/>
            <pc:sldMk cId="0" sldId="265"/>
            <ac:grpSpMk id="44" creationId="{6DDEC96A-66F3-4D4D-8AFA-DE99E05FE36C}"/>
          </ac:grpSpMkLst>
        </pc:grpChg>
        <pc:grpChg chg="mod">
          <ac:chgData name="Raquel Encinas" userId="a3e41fcd-6e3c-4c0b-aebb-42484b99fa60" providerId="ADAL" clId="{2EB6072B-86D7-452F-A640-587F0A305A58}" dt="2021-10-19T15:10:32.453" v="1576"/>
          <ac:grpSpMkLst>
            <pc:docMk/>
            <pc:sldMk cId="0" sldId="265"/>
            <ac:grpSpMk id="46" creationId="{3D0E3075-F761-431C-997C-7848DBDAA837}"/>
          </ac:grpSpMkLst>
        </pc:grpChg>
        <pc:grpChg chg="add mod">
          <ac:chgData name="Raquel Encinas" userId="a3e41fcd-6e3c-4c0b-aebb-42484b99fa60" providerId="ADAL" clId="{2EB6072B-86D7-452F-A640-587F0A305A58}" dt="2021-10-20T07:50:10.909" v="2634" actId="1076"/>
          <ac:grpSpMkLst>
            <pc:docMk/>
            <pc:sldMk cId="0" sldId="265"/>
            <ac:grpSpMk id="113" creationId="{17100EA8-9FCE-46F7-9324-732C072F30E6}"/>
          </ac:grpSpMkLst>
        </pc:grpChg>
        <pc:grpChg chg="add mod">
          <ac:chgData name="Raquel Encinas" userId="a3e41fcd-6e3c-4c0b-aebb-42484b99fa60" providerId="ADAL" clId="{2EB6072B-86D7-452F-A640-587F0A305A58}" dt="2021-10-20T07:50:10.909" v="2634" actId="1076"/>
          <ac:grpSpMkLst>
            <pc:docMk/>
            <pc:sldMk cId="0" sldId="265"/>
            <ac:grpSpMk id="116" creationId="{E5F89CD2-1852-4D3C-A554-746C72622911}"/>
          </ac:grpSpMkLst>
        </pc:grpChg>
        <pc:grpChg chg="mod">
          <ac:chgData name="Raquel Encinas" userId="a3e41fcd-6e3c-4c0b-aebb-42484b99fa60" providerId="ADAL" clId="{2EB6072B-86D7-452F-A640-587F0A305A58}" dt="2021-10-19T15:10:32.453" v="1576"/>
          <ac:grpSpMkLst>
            <pc:docMk/>
            <pc:sldMk cId="0" sldId="265"/>
            <ac:grpSpMk id="122" creationId="{5EB5B831-5B97-4D33-92EC-FA452C23FD45}"/>
          </ac:grpSpMkLst>
        </pc:grpChg>
        <pc:grpChg chg="mod">
          <ac:chgData name="Raquel Encinas" userId="a3e41fcd-6e3c-4c0b-aebb-42484b99fa60" providerId="ADAL" clId="{2EB6072B-86D7-452F-A640-587F0A305A58}" dt="2021-10-19T15:10:32.453" v="1576"/>
          <ac:grpSpMkLst>
            <pc:docMk/>
            <pc:sldMk cId="0" sldId="265"/>
            <ac:grpSpMk id="123" creationId="{032E118D-06D4-43FC-B48A-BB630FA3BC9C}"/>
          </ac:grpSpMkLst>
        </pc:grpChg>
        <pc:grpChg chg="mod">
          <ac:chgData name="Raquel Encinas" userId="a3e41fcd-6e3c-4c0b-aebb-42484b99fa60" providerId="ADAL" clId="{2EB6072B-86D7-452F-A640-587F0A305A58}" dt="2021-10-19T15:10:32.453" v="1576"/>
          <ac:grpSpMkLst>
            <pc:docMk/>
            <pc:sldMk cId="0" sldId="265"/>
            <ac:grpSpMk id="134" creationId="{09B1A4D8-3B04-4ABB-819A-51F7DC308774}"/>
          </ac:grpSpMkLst>
        </pc:grpChg>
        <pc:grpChg chg="mod">
          <ac:chgData name="Raquel Encinas" userId="a3e41fcd-6e3c-4c0b-aebb-42484b99fa60" providerId="ADAL" clId="{2EB6072B-86D7-452F-A640-587F0A305A58}" dt="2021-10-19T15:10:32.453" v="1576"/>
          <ac:grpSpMkLst>
            <pc:docMk/>
            <pc:sldMk cId="0" sldId="265"/>
            <ac:grpSpMk id="138" creationId="{A65EDFF9-D090-446D-A651-D989C6D77409}"/>
          </ac:grpSpMkLst>
        </pc:grpChg>
        <pc:grpChg chg="add mod">
          <ac:chgData name="Raquel Encinas" userId="a3e41fcd-6e3c-4c0b-aebb-42484b99fa60" providerId="ADAL" clId="{2EB6072B-86D7-452F-A640-587F0A305A58}" dt="2021-10-20T07:48:37.612" v="2615" actId="164"/>
          <ac:grpSpMkLst>
            <pc:docMk/>
            <pc:sldMk cId="0" sldId="265"/>
            <ac:grpSpMk id="141" creationId="{9EC5360F-252C-4832-8FEB-DAABAA8BE1B6}"/>
          </ac:grpSpMkLst>
        </pc:grpChg>
        <pc:grpChg chg="mod">
          <ac:chgData name="Raquel Encinas" userId="a3e41fcd-6e3c-4c0b-aebb-42484b99fa60" providerId="ADAL" clId="{2EB6072B-86D7-452F-A640-587F0A305A58}" dt="2021-10-19T15:10:32.453" v="1576"/>
          <ac:grpSpMkLst>
            <pc:docMk/>
            <pc:sldMk cId="0" sldId="265"/>
            <ac:grpSpMk id="146" creationId="{F1BAFDD9-2780-48B4-9E89-B6D6DA7CF0B4}"/>
          </ac:grpSpMkLst>
        </pc:grpChg>
        <pc:grpChg chg="mod">
          <ac:chgData name="Raquel Encinas" userId="a3e41fcd-6e3c-4c0b-aebb-42484b99fa60" providerId="ADAL" clId="{2EB6072B-86D7-452F-A640-587F0A305A58}" dt="2021-10-19T15:10:32.453" v="1576"/>
          <ac:grpSpMkLst>
            <pc:docMk/>
            <pc:sldMk cId="0" sldId="265"/>
            <ac:grpSpMk id="147" creationId="{4BA567C4-7F29-4202-A963-D42C563E18F9}"/>
          </ac:grpSpMkLst>
        </pc:grpChg>
        <pc:grpChg chg="mod">
          <ac:chgData name="Raquel Encinas" userId="a3e41fcd-6e3c-4c0b-aebb-42484b99fa60" providerId="ADAL" clId="{2EB6072B-86D7-452F-A640-587F0A305A58}" dt="2021-10-19T15:10:32.453" v="1576"/>
          <ac:grpSpMkLst>
            <pc:docMk/>
            <pc:sldMk cId="0" sldId="265"/>
            <ac:grpSpMk id="148" creationId="{F261CE1F-B9FF-4803-9D98-A75D805C3269}"/>
          </ac:grpSpMkLst>
        </pc:grpChg>
        <pc:grpChg chg="mod">
          <ac:chgData name="Raquel Encinas" userId="a3e41fcd-6e3c-4c0b-aebb-42484b99fa60" providerId="ADAL" clId="{2EB6072B-86D7-452F-A640-587F0A305A58}" dt="2021-10-19T15:10:32.453" v="1576"/>
          <ac:grpSpMkLst>
            <pc:docMk/>
            <pc:sldMk cId="0" sldId="265"/>
            <ac:grpSpMk id="149" creationId="{99F6A3F5-EEB4-45E6-B258-4A6D75943F98}"/>
          </ac:grpSpMkLst>
        </pc:grpChg>
        <pc:grpChg chg="mod">
          <ac:chgData name="Raquel Encinas" userId="a3e41fcd-6e3c-4c0b-aebb-42484b99fa60" providerId="ADAL" clId="{2EB6072B-86D7-452F-A640-587F0A305A58}" dt="2021-10-19T15:10:32.453" v="1576"/>
          <ac:grpSpMkLst>
            <pc:docMk/>
            <pc:sldMk cId="0" sldId="265"/>
            <ac:grpSpMk id="150" creationId="{AF884619-5FBA-423C-BD5B-CBE759A44D43}"/>
          </ac:grpSpMkLst>
        </pc:grpChg>
        <pc:grpChg chg="mod">
          <ac:chgData name="Raquel Encinas" userId="a3e41fcd-6e3c-4c0b-aebb-42484b99fa60" providerId="ADAL" clId="{2EB6072B-86D7-452F-A640-587F0A305A58}" dt="2021-10-19T15:10:32.453" v="1576"/>
          <ac:grpSpMkLst>
            <pc:docMk/>
            <pc:sldMk cId="0" sldId="265"/>
            <ac:grpSpMk id="151" creationId="{4A1804A1-6165-4C1E-8482-C42B13CB3C00}"/>
          </ac:grpSpMkLst>
        </pc:grpChg>
        <pc:grpChg chg="mod">
          <ac:chgData name="Raquel Encinas" userId="a3e41fcd-6e3c-4c0b-aebb-42484b99fa60" providerId="ADAL" clId="{2EB6072B-86D7-452F-A640-587F0A305A58}" dt="2021-10-19T15:10:32.453" v="1576"/>
          <ac:grpSpMkLst>
            <pc:docMk/>
            <pc:sldMk cId="0" sldId="265"/>
            <ac:grpSpMk id="152" creationId="{B4BDFD57-9263-422B-93AC-8E837500A6A5}"/>
          </ac:grpSpMkLst>
        </pc:grpChg>
        <pc:grpChg chg="mod">
          <ac:chgData name="Raquel Encinas" userId="a3e41fcd-6e3c-4c0b-aebb-42484b99fa60" providerId="ADAL" clId="{2EB6072B-86D7-452F-A640-587F0A305A58}" dt="2021-10-19T15:10:32.453" v="1576"/>
          <ac:grpSpMkLst>
            <pc:docMk/>
            <pc:sldMk cId="0" sldId="265"/>
            <ac:grpSpMk id="153" creationId="{EB76550C-21A4-46C8-8372-A0B2164F3387}"/>
          </ac:grpSpMkLst>
        </pc:grpChg>
        <pc:grpChg chg="mod">
          <ac:chgData name="Raquel Encinas" userId="a3e41fcd-6e3c-4c0b-aebb-42484b99fa60" providerId="ADAL" clId="{2EB6072B-86D7-452F-A640-587F0A305A58}" dt="2021-10-19T15:10:32.453" v="1576"/>
          <ac:grpSpMkLst>
            <pc:docMk/>
            <pc:sldMk cId="0" sldId="265"/>
            <ac:grpSpMk id="154" creationId="{D1288370-D9B7-404A-B41E-9C39CF2E4B9D}"/>
          </ac:grpSpMkLst>
        </pc:grpChg>
        <pc:grpChg chg="mod">
          <ac:chgData name="Raquel Encinas" userId="a3e41fcd-6e3c-4c0b-aebb-42484b99fa60" providerId="ADAL" clId="{2EB6072B-86D7-452F-A640-587F0A305A58}" dt="2021-10-19T15:10:32.453" v="1576"/>
          <ac:grpSpMkLst>
            <pc:docMk/>
            <pc:sldMk cId="0" sldId="265"/>
            <ac:grpSpMk id="155" creationId="{DB533092-717E-4C10-B138-6D2B3A05F836}"/>
          </ac:grpSpMkLst>
        </pc:grpChg>
        <pc:grpChg chg="mod">
          <ac:chgData name="Raquel Encinas" userId="a3e41fcd-6e3c-4c0b-aebb-42484b99fa60" providerId="ADAL" clId="{2EB6072B-86D7-452F-A640-587F0A305A58}" dt="2021-10-19T15:10:32.453" v="1576"/>
          <ac:grpSpMkLst>
            <pc:docMk/>
            <pc:sldMk cId="0" sldId="265"/>
            <ac:grpSpMk id="156" creationId="{DF6565CF-FA46-417D-B1BE-29E3CE1BFE78}"/>
          </ac:grpSpMkLst>
        </pc:grpChg>
        <pc:grpChg chg="mod">
          <ac:chgData name="Raquel Encinas" userId="a3e41fcd-6e3c-4c0b-aebb-42484b99fa60" providerId="ADAL" clId="{2EB6072B-86D7-452F-A640-587F0A305A58}" dt="2021-10-19T15:10:32.453" v="1576"/>
          <ac:grpSpMkLst>
            <pc:docMk/>
            <pc:sldMk cId="0" sldId="265"/>
            <ac:grpSpMk id="157" creationId="{83A0A698-F339-4E3A-BE39-A452339675EE}"/>
          </ac:grpSpMkLst>
        </pc:grpChg>
        <pc:grpChg chg="mod">
          <ac:chgData name="Raquel Encinas" userId="a3e41fcd-6e3c-4c0b-aebb-42484b99fa60" providerId="ADAL" clId="{2EB6072B-86D7-452F-A640-587F0A305A58}" dt="2021-10-19T15:10:32.453" v="1576"/>
          <ac:grpSpMkLst>
            <pc:docMk/>
            <pc:sldMk cId="0" sldId="265"/>
            <ac:grpSpMk id="158" creationId="{5462DEEC-5527-445C-A2BF-601E126F2513}"/>
          </ac:grpSpMkLst>
        </pc:grpChg>
        <pc:grpChg chg="add mod">
          <ac:chgData name="Raquel Encinas" userId="a3e41fcd-6e3c-4c0b-aebb-42484b99fa60" providerId="ADAL" clId="{2EB6072B-86D7-452F-A640-587F0A305A58}" dt="2021-10-20T07:50:10.909" v="2634" actId="1076"/>
          <ac:grpSpMkLst>
            <pc:docMk/>
            <pc:sldMk cId="0" sldId="265"/>
            <ac:grpSpMk id="185" creationId="{94463ECB-6A63-4A04-9DB3-878528489936}"/>
          </ac:grpSpMkLst>
        </pc:grpChg>
        <pc:grpChg chg="add mod">
          <ac:chgData name="Raquel Encinas" userId="a3e41fcd-6e3c-4c0b-aebb-42484b99fa60" providerId="ADAL" clId="{2EB6072B-86D7-452F-A640-587F0A305A58}" dt="2021-10-20T07:50:49.609" v="2641" actId="1076"/>
          <ac:grpSpMkLst>
            <pc:docMk/>
            <pc:sldMk cId="0" sldId="265"/>
            <ac:grpSpMk id="192" creationId="{91577819-E6FD-470C-889A-F7B33A80DE09}"/>
          </ac:grpSpMkLst>
        </pc:grpChg>
        <pc:picChg chg="del">
          <ac:chgData name="Raquel Encinas" userId="a3e41fcd-6e3c-4c0b-aebb-42484b99fa60" providerId="ADAL" clId="{2EB6072B-86D7-452F-A640-587F0A305A58}" dt="2021-10-19T15:10:19.858" v="1549" actId="478"/>
          <ac:picMkLst>
            <pc:docMk/>
            <pc:sldMk cId="0" sldId="265"/>
            <ac:picMk id="3" creationId="{65A75AD4-92C3-4DC6-AD1F-583B78301E6E}"/>
          </ac:picMkLst>
        </pc:picChg>
        <pc:picChg chg="mod">
          <ac:chgData name="Raquel Encinas" userId="a3e41fcd-6e3c-4c0b-aebb-42484b99fa60" providerId="ADAL" clId="{2EB6072B-86D7-452F-A640-587F0A305A58}" dt="2021-10-19T15:10:32.453" v="1576"/>
          <ac:picMkLst>
            <pc:docMk/>
            <pc:sldMk cId="0" sldId="265"/>
            <ac:picMk id="114" creationId="{5E7A28B2-860A-4995-B3A9-219E4EA78D21}"/>
          </ac:picMkLst>
        </pc:picChg>
        <pc:picChg chg="mod">
          <ac:chgData name="Raquel Encinas" userId="a3e41fcd-6e3c-4c0b-aebb-42484b99fa60" providerId="ADAL" clId="{2EB6072B-86D7-452F-A640-587F0A305A58}" dt="2021-10-19T15:10:32.453" v="1576"/>
          <ac:picMkLst>
            <pc:docMk/>
            <pc:sldMk cId="0" sldId="265"/>
            <ac:picMk id="187" creationId="{F200D922-C6EC-497B-88CB-CAFD07E92B1B}"/>
          </ac:picMkLst>
        </pc:picChg>
        <pc:cxnChg chg="mod">
          <ac:chgData name="Raquel Encinas" userId="a3e41fcd-6e3c-4c0b-aebb-42484b99fa60" providerId="ADAL" clId="{2EB6072B-86D7-452F-A640-587F0A305A58}" dt="2021-10-19T15:10:32.453" v="1576"/>
          <ac:cxnSpMkLst>
            <pc:docMk/>
            <pc:sldMk cId="0" sldId="265"/>
            <ac:cxnSpMk id="121" creationId="{FC73CCD9-6E88-4D15-80A7-9BA5EE8BE0D9}"/>
          </ac:cxnSpMkLst>
        </pc:cxnChg>
        <pc:cxnChg chg="mod">
          <ac:chgData name="Raquel Encinas" userId="a3e41fcd-6e3c-4c0b-aebb-42484b99fa60" providerId="ADAL" clId="{2EB6072B-86D7-452F-A640-587F0A305A58}" dt="2021-10-19T15:10:32.453" v="1576"/>
          <ac:cxnSpMkLst>
            <pc:docMk/>
            <pc:sldMk cId="0" sldId="265"/>
            <ac:cxnSpMk id="186" creationId="{71FFCBFD-F1D8-4ADD-B97C-3E347BD22526}"/>
          </ac:cxnSpMkLst>
        </pc:cxnChg>
      </pc:sldChg>
      <pc:sldChg chg="modSp mod">
        <pc:chgData name="Raquel Encinas" userId="a3e41fcd-6e3c-4c0b-aebb-42484b99fa60" providerId="ADAL" clId="{2EB6072B-86D7-452F-A640-587F0A305A58}" dt="2021-10-20T14:42:54.254" v="8000" actId="404"/>
        <pc:sldMkLst>
          <pc:docMk/>
          <pc:sldMk cId="0" sldId="267"/>
        </pc:sldMkLst>
        <pc:spChg chg="mod">
          <ac:chgData name="Raquel Encinas" userId="a3e41fcd-6e3c-4c0b-aebb-42484b99fa60" providerId="ADAL" clId="{2EB6072B-86D7-452F-A640-587F0A305A58}" dt="2021-10-19T15:37:54.906" v="2101" actId="20577"/>
          <ac:spMkLst>
            <pc:docMk/>
            <pc:sldMk cId="0" sldId="267"/>
            <ac:spMk id="13314" creationId="{EA8F9394-85FC-49B2-8428-1A925B7C3DF0}"/>
          </ac:spMkLst>
        </pc:spChg>
        <pc:spChg chg="mod">
          <ac:chgData name="Raquel Encinas" userId="a3e41fcd-6e3c-4c0b-aebb-42484b99fa60" providerId="ADAL" clId="{2EB6072B-86D7-452F-A640-587F0A305A58}" dt="2021-10-20T14:42:54.254" v="8000" actId="404"/>
          <ac:spMkLst>
            <pc:docMk/>
            <pc:sldMk cId="0" sldId="267"/>
            <ac:spMk id="13315" creationId="{38D6371B-63B2-46FF-A50B-2FA20E9EFAFF}"/>
          </ac:spMkLst>
        </pc:spChg>
      </pc:sldChg>
      <pc:sldChg chg="addSp delSp modSp mod ord modClrScheme chgLayout">
        <pc:chgData name="Raquel Encinas" userId="a3e41fcd-6e3c-4c0b-aebb-42484b99fa60" providerId="ADAL" clId="{2EB6072B-86D7-452F-A640-587F0A305A58}" dt="2021-10-20T11:29:21.938" v="5566" actId="20577"/>
        <pc:sldMkLst>
          <pc:docMk/>
          <pc:sldMk cId="1933839763" sldId="268"/>
        </pc:sldMkLst>
        <pc:spChg chg="add del mod ord">
          <ac:chgData name="Raquel Encinas" userId="a3e41fcd-6e3c-4c0b-aebb-42484b99fa60" providerId="ADAL" clId="{2EB6072B-86D7-452F-A640-587F0A305A58}" dt="2021-10-20T11:29:18.022" v="5555" actId="478"/>
          <ac:spMkLst>
            <pc:docMk/>
            <pc:sldMk cId="1933839763" sldId="268"/>
            <ac:spMk id="2" creationId="{77095865-152A-4EB5-B1F1-A05EDCD90D6B}"/>
          </ac:spMkLst>
        </pc:spChg>
        <pc:spChg chg="del">
          <ac:chgData name="Raquel Encinas" userId="a3e41fcd-6e3c-4c0b-aebb-42484b99fa60" providerId="ADAL" clId="{2EB6072B-86D7-452F-A640-587F0A305A58}" dt="2021-10-19T15:09:53.329" v="1545" actId="478"/>
          <ac:spMkLst>
            <pc:docMk/>
            <pc:sldMk cId="1933839763" sldId="268"/>
            <ac:spMk id="2" creationId="{89B65636-07D0-4C44-8E95-6F1FF71C46E3}"/>
          </ac:spMkLst>
        </pc:spChg>
        <pc:spChg chg="mod">
          <ac:chgData name="Raquel Encinas" userId="a3e41fcd-6e3c-4c0b-aebb-42484b99fa60" providerId="ADAL" clId="{2EB6072B-86D7-452F-A640-587F0A305A58}" dt="2021-10-20T08:56:30.550" v="2820" actId="20577"/>
          <ac:spMkLst>
            <pc:docMk/>
            <pc:sldMk cId="1933839763" sldId="268"/>
            <ac:spMk id="4" creationId="{BE231FC2-BF4F-4365-8D46-620E525485DE}"/>
          </ac:spMkLst>
        </pc:spChg>
        <pc:spChg chg="mod">
          <ac:chgData name="Raquel Encinas" userId="a3e41fcd-6e3c-4c0b-aebb-42484b99fa60" providerId="ADAL" clId="{2EB6072B-86D7-452F-A640-587F0A305A58}" dt="2021-10-20T08:56:21.923" v="2819" actId="20577"/>
          <ac:spMkLst>
            <pc:docMk/>
            <pc:sldMk cId="1933839763" sldId="268"/>
            <ac:spMk id="6" creationId="{86DA02BC-F74F-4025-B23B-0B6CDE2881C9}"/>
          </ac:spMkLst>
        </pc:spChg>
        <pc:spChg chg="add mod">
          <ac:chgData name="Raquel Encinas" userId="a3e41fcd-6e3c-4c0b-aebb-42484b99fa60" providerId="ADAL" clId="{2EB6072B-86D7-452F-A640-587F0A305A58}" dt="2021-10-20T11:29:21.938" v="5566" actId="20577"/>
          <ac:spMkLst>
            <pc:docMk/>
            <pc:sldMk cId="1933839763" sldId="268"/>
            <ac:spMk id="7" creationId="{A297C847-54CC-4A1E-BE38-48B27DD482DD}"/>
          </ac:spMkLst>
        </pc:spChg>
        <pc:spChg chg="add del mod">
          <ac:chgData name="Raquel Encinas" userId="a3e41fcd-6e3c-4c0b-aebb-42484b99fa60" providerId="ADAL" clId="{2EB6072B-86D7-452F-A640-587F0A305A58}" dt="2021-10-19T15:09:56.070" v="1547" actId="478"/>
          <ac:spMkLst>
            <pc:docMk/>
            <pc:sldMk cId="1933839763" sldId="268"/>
            <ac:spMk id="7" creationId="{AAC22570-A6FD-4BFD-B18A-35D694C972D0}"/>
          </ac:spMkLst>
        </pc:spChg>
        <pc:spChg chg="add del mod">
          <ac:chgData name="Raquel Encinas" userId="a3e41fcd-6e3c-4c0b-aebb-42484b99fa60" providerId="ADAL" clId="{2EB6072B-86D7-452F-A640-587F0A305A58}" dt="2021-10-20T11:29:16.771" v="5554" actId="478"/>
          <ac:spMkLst>
            <pc:docMk/>
            <pc:sldMk cId="1933839763" sldId="268"/>
            <ac:spMk id="8" creationId="{40D0533A-F2AF-4306-BC4B-C195E2967C2E}"/>
          </ac:spMkLst>
        </pc:spChg>
        <pc:picChg chg="mod">
          <ac:chgData name="Raquel Encinas" userId="a3e41fcd-6e3c-4c0b-aebb-42484b99fa60" providerId="ADAL" clId="{2EB6072B-86D7-452F-A640-587F0A305A58}" dt="2021-10-20T10:53:50.027" v="4716" actId="14100"/>
          <ac:picMkLst>
            <pc:docMk/>
            <pc:sldMk cId="1933839763" sldId="268"/>
            <ac:picMk id="5" creationId="{DDCDDB34-B0D2-4BF6-884C-C617C5BBF4F6}"/>
          </ac:picMkLst>
        </pc:picChg>
      </pc:sldChg>
      <pc:sldChg chg="addSp delSp modSp mod ord">
        <pc:chgData name="Raquel Encinas" userId="a3e41fcd-6e3c-4c0b-aebb-42484b99fa60" providerId="ADAL" clId="{2EB6072B-86D7-452F-A640-587F0A305A58}" dt="2021-10-20T11:29:09.041" v="5552" actId="20577"/>
        <pc:sldMkLst>
          <pc:docMk/>
          <pc:sldMk cId="596925078" sldId="269"/>
        </pc:sldMkLst>
        <pc:spChg chg="del mod">
          <ac:chgData name="Raquel Encinas" userId="a3e41fcd-6e3c-4c0b-aebb-42484b99fa60" providerId="ADAL" clId="{2EB6072B-86D7-452F-A640-587F0A305A58}" dt="2021-10-20T11:29:00.914" v="5529" actId="478"/>
          <ac:spMkLst>
            <pc:docMk/>
            <pc:sldMk cId="596925078" sldId="269"/>
            <ac:spMk id="2" creationId="{FF1BB68A-EAE4-4F30-A135-1F6F446B5FDD}"/>
          </ac:spMkLst>
        </pc:spChg>
        <pc:spChg chg="add del mod">
          <ac:chgData name="Raquel Encinas" userId="a3e41fcd-6e3c-4c0b-aebb-42484b99fa60" providerId="ADAL" clId="{2EB6072B-86D7-452F-A640-587F0A305A58}" dt="2021-10-20T11:29:04.708" v="5531" actId="478"/>
          <ac:spMkLst>
            <pc:docMk/>
            <pc:sldMk cId="596925078" sldId="269"/>
            <ac:spMk id="5" creationId="{54A5661B-9A42-440C-9925-2B460C752ADF}"/>
          </ac:spMkLst>
        </pc:spChg>
        <pc:spChg chg="add mod">
          <ac:chgData name="Raquel Encinas" userId="a3e41fcd-6e3c-4c0b-aebb-42484b99fa60" providerId="ADAL" clId="{2EB6072B-86D7-452F-A640-587F0A305A58}" dt="2021-10-20T11:29:09.041" v="5552" actId="20577"/>
          <ac:spMkLst>
            <pc:docMk/>
            <pc:sldMk cId="596925078" sldId="269"/>
            <ac:spMk id="6" creationId="{87258B59-1596-42B9-B73E-68DAF0E7AD9A}"/>
          </ac:spMkLst>
        </pc:spChg>
      </pc:sldChg>
      <pc:sldChg chg="addSp delSp modSp mod modClrScheme chgLayout">
        <pc:chgData name="Raquel Encinas" userId="a3e41fcd-6e3c-4c0b-aebb-42484b99fa60" providerId="ADAL" clId="{2EB6072B-86D7-452F-A640-587F0A305A58}" dt="2021-10-20T14:51:23.183" v="8002" actId="14100"/>
        <pc:sldMkLst>
          <pc:docMk/>
          <pc:sldMk cId="3492337917" sldId="270"/>
        </pc:sldMkLst>
        <pc:spChg chg="del mod">
          <ac:chgData name="Raquel Encinas" userId="a3e41fcd-6e3c-4c0b-aebb-42484b99fa60" providerId="ADAL" clId="{2EB6072B-86D7-452F-A640-587F0A305A58}" dt="2021-10-19T15:12:05.561" v="1591" actId="478"/>
          <ac:spMkLst>
            <pc:docMk/>
            <pc:sldMk cId="3492337917" sldId="270"/>
            <ac:spMk id="2" creationId="{4E2F9396-8D38-423D-8B15-06CFE2D4D1CC}"/>
          </ac:spMkLst>
        </pc:spChg>
        <pc:spChg chg="mod">
          <ac:chgData name="Raquel Encinas" userId="a3e41fcd-6e3c-4c0b-aebb-42484b99fa60" providerId="ADAL" clId="{2EB6072B-86D7-452F-A640-587F0A305A58}" dt="2021-10-19T13:45:23.729" v="94" actId="1076"/>
          <ac:spMkLst>
            <pc:docMk/>
            <pc:sldMk cId="3492337917" sldId="270"/>
            <ac:spMk id="4" creationId="{8C8E3C7C-3ECD-49E4-BAC4-96457A42195A}"/>
          </ac:spMkLst>
        </pc:spChg>
        <pc:spChg chg="mod">
          <ac:chgData name="Raquel Encinas" userId="a3e41fcd-6e3c-4c0b-aebb-42484b99fa60" providerId="ADAL" clId="{2EB6072B-86D7-452F-A640-587F0A305A58}" dt="2021-10-20T10:33:18.720" v="4003" actId="20577"/>
          <ac:spMkLst>
            <pc:docMk/>
            <pc:sldMk cId="3492337917" sldId="270"/>
            <ac:spMk id="5" creationId="{4A5564DD-CA79-4000-A6DC-9224754F65D3}"/>
          </ac:spMkLst>
        </pc:spChg>
        <pc:spChg chg="mod">
          <ac:chgData name="Raquel Encinas" userId="a3e41fcd-6e3c-4c0b-aebb-42484b99fa60" providerId="ADAL" clId="{2EB6072B-86D7-452F-A640-587F0A305A58}" dt="2021-10-20T10:33:23.523" v="4005" actId="20577"/>
          <ac:spMkLst>
            <pc:docMk/>
            <pc:sldMk cId="3492337917" sldId="270"/>
            <ac:spMk id="6" creationId="{6CA000F2-0C30-4105-8651-13BAE8E2699D}"/>
          </ac:spMkLst>
        </pc:spChg>
        <pc:spChg chg="mod">
          <ac:chgData name="Raquel Encinas" userId="a3e41fcd-6e3c-4c0b-aebb-42484b99fa60" providerId="ADAL" clId="{2EB6072B-86D7-452F-A640-587F0A305A58}" dt="2021-10-19T13:45:28.700" v="95" actId="1076"/>
          <ac:spMkLst>
            <pc:docMk/>
            <pc:sldMk cId="3492337917" sldId="270"/>
            <ac:spMk id="7" creationId="{59F269F5-19AB-4F74-BC38-8DA539356E17}"/>
          </ac:spMkLst>
        </pc:spChg>
        <pc:spChg chg="mod">
          <ac:chgData name="Raquel Encinas" userId="a3e41fcd-6e3c-4c0b-aebb-42484b99fa60" providerId="ADAL" clId="{2EB6072B-86D7-452F-A640-587F0A305A58}" dt="2021-10-20T10:32:54.733" v="3999" actId="20577"/>
          <ac:spMkLst>
            <pc:docMk/>
            <pc:sldMk cId="3492337917" sldId="270"/>
            <ac:spMk id="8" creationId="{921E7B85-B848-46BD-BAF6-1EB11590D8BB}"/>
          </ac:spMkLst>
        </pc:spChg>
        <pc:spChg chg="add del mod">
          <ac:chgData name="Raquel Encinas" userId="a3e41fcd-6e3c-4c0b-aebb-42484b99fa60" providerId="ADAL" clId="{2EB6072B-86D7-452F-A640-587F0A305A58}" dt="2021-10-20T11:34:12.650" v="5655" actId="21"/>
          <ac:spMkLst>
            <pc:docMk/>
            <pc:sldMk cId="3492337917" sldId="270"/>
            <ac:spMk id="12" creationId="{D0B50F18-C7E2-4E99-B114-1EF9393C4E1A}"/>
          </ac:spMkLst>
        </pc:spChg>
        <pc:spChg chg="add mod">
          <ac:chgData name="Raquel Encinas" userId="a3e41fcd-6e3c-4c0b-aebb-42484b99fa60" providerId="ADAL" clId="{2EB6072B-86D7-452F-A640-587F0A305A58}" dt="2021-10-20T11:34:18.532" v="5667" actId="20577"/>
          <ac:spMkLst>
            <pc:docMk/>
            <pc:sldMk cId="3492337917" sldId="270"/>
            <ac:spMk id="13" creationId="{31C0859C-9AD3-4BBC-879C-7DBF55A2683A}"/>
          </ac:spMkLst>
        </pc:spChg>
        <pc:spChg chg="add mod">
          <ac:chgData name="Raquel Encinas" userId="a3e41fcd-6e3c-4c0b-aebb-42484b99fa60" providerId="ADAL" clId="{2EB6072B-86D7-452F-A640-587F0A305A58}" dt="2021-10-19T13:45:10.054" v="93" actId="14100"/>
          <ac:spMkLst>
            <pc:docMk/>
            <pc:sldMk cId="3492337917" sldId="270"/>
            <ac:spMk id="18" creationId="{49FE12B1-2EDF-4CC6-A037-88995C135B18}"/>
          </ac:spMkLst>
        </pc:spChg>
        <pc:spChg chg="add del mod">
          <ac:chgData name="Raquel Encinas" userId="a3e41fcd-6e3c-4c0b-aebb-42484b99fa60" providerId="ADAL" clId="{2EB6072B-86D7-452F-A640-587F0A305A58}" dt="2021-10-19T15:12:11.609" v="1593" actId="478"/>
          <ac:spMkLst>
            <pc:docMk/>
            <pc:sldMk cId="3492337917" sldId="270"/>
            <ac:spMk id="20" creationId="{99CBE158-B26C-4A0F-A421-125F768087D1}"/>
          </ac:spMkLst>
        </pc:spChg>
        <pc:spChg chg="add del mod">
          <ac:chgData name="Raquel Encinas" userId="a3e41fcd-6e3c-4c0b-aebb-42484b99fa60" providerId="ADAL" clId="{2EB6072B-86D7-452F-A640-587F0A305A58}" dt="2021-10-20T11:34:14.700" v="5656" actId="478"/>
          <ac:spMkLst>
            <pc:docMk/>
            <pc:sldMk cId="3492337917" sldId="270"/>
            <ac:spMk id="21" creationId="{0535404F-DE8A-4608-965F-7472317C0D23}"/>
          </ac:spMkLst>
        </pc:spChg>
        <pc:picChg chg="mod">
          <ac:chgData name="Raquel Encinas" userId="a3e41fcd-6e3c-4c0b-aebb-42484b99fa60" providerId="ADAL" clId="{2EB6072B-86D7-452F-A640-587F0A305A58}" dt="2021-10-20T14:51:23.183" v="8002" actId="14100"/>
          <ac:picMkLst>
            <pc:docMk/>
            <pc:sldMk cId="3492337917" sldId="270"/>
            <ac:picMk id="15" creationId="{910D3959-0510-48C6-9B35-9991F4F89909}"/>
          </ac:picMkLst>
        </pc:picChg>
        <pc:cxnChg chg="mod">
          <ac:chgData name="Raquel Encinas" userId="a3e41fcd-6e3c-4c0b-aebb-42484b99fa60" providerId="ADAL" clId="{2EB6072B-86D7-452F-A640-587F0A305A58}" dt="2021-10-20T14:51:17.044" v="8001" actId="1076"/>
          <ac:cxnSpMkLst>
            <pc:docMk/>
            <pc:sldMk cId="3492337917" sldId="270"/>
            <ac:cxnSpMk id="16" creationId="{AE220283-3DD0-4006-9CCA-AF5F7DD79490}"/>
          </ac:cxnSpMkLst>
        </pc:cxnChg>
      </pc:sldChg>
      <pc:sldChg chg="addSp delSp modSp mod modClrScheme chgLayout">
        <pc:chgData name="Raquel Encinas" userId="a3e41fcd-6e3c-4c0b-aebb-42484b99fa60" providerId="ADAL" clId="{2EB6072B-86D7-452F-A640-587F0A305A58}" dt="2021-10-20T15:04:30.304" v="8032" actId="700"/>
        <pc:sldMkLst>
          <pc:docMk/>
          <pc:sldMk cId="2697760346" sldId="271"/>
        </pc:sldMkLst>
        <pc:spChg chg="del">
          <ac:chgData name="Raquel Encinas" userId="a3e41fcd-6e3c-4c0b-aebb-42484b99fa60" providerId="ADAL" clId="{2EB6072B-86D7-452F-A640-587F0A305A58}" dt="2021-10-19T15:12:33.130" v="1609" actId="478"/>
          <ac:spMkLst>
            <pc:docMk/>
            <pc:sldMk cId="2697760346" sldId="271"/>
            <ac:spMk id="2" creationId="{281C9156-89FB-4C0D-8E08-0BC0D749B749}"/>
          </ac:spMkLst>
        </pc:spChg>
        <pc:spChg chg="add del mod ord">
          <ac:chgData name="Raquel Encinas" userId="a3e41fcd-6e3c-4c0b-aebb-42484b99fa60" providerId="ADAL" clId="{2EB6072B-86D7-452F-A640-587F0A305A58}" dt="2021-10-20T15:04:26.871" v="8031" actId="700"/>
          <ac:spMkLst>
            <pc:docMk/>
            <pc:sldMk cId="2697760346" sldId="271"/>
            <ac:spMk id="2" creationId="{AA9C8A5A-F1AF-4597-A421-C34A9764DBE9}"/>
          </ac:spMkLst>
        </pc:spChg>
        <pc:spChg chg="add del mod ord">
          <ac:chgData name="Raquel Encinas" userId="a3e41fcd-6e3c-4c0b-aebb-42484b99fa60" providerId="ADAL" clId="{2EB6072B-86D7-452F-A640-587F0A305A58}" dt="2021-10-20T08:29:49.835" v="2682" actId="478"/>
          <ac:spMkLst>
            <pc:docMk/>
            <pc:sldMk cId="2697760346" sldId="271"/>
            <ac:spMk id="4" creationId="{66EB3213-7873-401F-A892-06E9ADC58E1E}"/>
          </ac:spMkLst>
        </pc:spChg>
        <pc:spChg chg="add del mod ord">
          <ac:chgData name="Raquel Encinas" userId="a3e41fcd-6e3c-4c0b-aebb-42484b99fa60" providerId="ADAL" clId="{2EB6072B-86D7-452F-A640-587F0A305A58}" dt="2021-10-20T08:29:51.696" v="2683" actId="478"/>
          <ac:spMkLst>
            <pc:docMk/>
            <pc:sldMk cId="2697760346" sldId="271"/>
            <ac:spMk id="5" creationId="{E84DB5BF-A3CE-4784-8877-9B79DB66A3F0}"/>
          </ac:spMkLst>
        </pc:spChg>
        <pc:spChg chg="mod">
          <ac:chgData name="Raquel Encinas" userId="a3e41fcd-6e3c-4c0b-aebb-42484b99fa60" providerId="ADAL" clId="{2EB6072B-86D7-452F-A640-587F0A305A58}" dt="2021-10-20T11:33:45.895" v="5651" actId="1076"/>
          <ac:spMkLst>
            <pc:docMk/>
            <pc:sldMk cId="2697760346" sldId="271"/>
            <ac:spMk id="11" creationId="{55B6CBB5-4DE8-4818-A96A-2F51CB69FCEA}"/>
          </ac:spMkLst>
        </pc:spChg>
        <pc:spChg chg="mod">
          <ac:chgData name="Raquel Encinas" userId="a3e41fcd-6e3c-4c0b-aebb-42484b99fa60" providerId="ADAL" clId="{2EB6072B-86D7-452F-A640-587F0A305A58}" dt="2021-10-20T11:33:57.211" v="5653" actId="1076"/>
          <ac:spMkLst>
            <pc:docMk/>
            <pc:sldMk cId="2697760346" sldId="271"/>
            <ac:spMk id="14" creationId="{C7F4F41F-8EF1-4854-AEA0-A3CE35A4AD8D}"/>
          </ac:spMkLst>
        </pc:spChg>
        <pc:spChg chg="mod">
          <ac:chgData name="Raquel Encinas" userId="a3e41fcd-6e3c-4c0b-aebb-42484b99fa60" providerId="ADAL" clId="{2EB6072B-86D7-452F-A640-587F0A305A58}" dt="2021-10-20T11:33:39.641" v="5650" actId="1076"/>
          <ac:spMkLst>
            <pc:docMk/>
            <pc:sldMk cId="2697760346" sldId="271"/>
            <ac:spMk id="15" creationId="{590B3E16-8EDB-4B73-9DAE-9B69FA1B2DB8}"/>
          </ac:spMkLst>
        </pc:spChg>
        <pc:spChg chg="mod">
          <ac:chgData name="Raquel Encinas" userId="a3e41fcd-6e3c-4c0b-aebb-42484b99fa60" providerId="ADAL" clId="{2EB6072B-86D7-452F-A640-587F0A305A58}" dt="2021-10-20T11:33:39.641" v="5650" actId="1076"/>
          <ac:spMkLst>
            <pc:docMk/>
            <pc:sldMk cId="2697760346" sldId="271"/>
            <ac:spMk id="16" creationId="{CDF0B320-B493-4892-A9D0-168FE8DCC374}"/>
          </ac:spMkLst>
        </pc:spChg>
        <pc:spChg chg="add del mod">
          <ac:chgData name="Raquel Encinas" userId="a3e41fcd-6e3c-4c0b-aebb-42484b99fa60" providerId="ADAL" clId="{2EB6072B-86D7-452F-A640-587F0A305A58}" dt="2021-10-19T15:12:35.538" v="1611" actId="478"/>
          <ac:spMkLst>
            <pc:docMk/>
            <pc:sldMk cId="2697760346" sldId="271"/>
            <ac:spMk id="21" creationId="{621A495E-28ED-485C-842A-AB3F4E726BB8}"/>
          </ac:spMkLst>
        </pc:spChg>
        <pc:spChg chg="add del mod">
          <ac:chgData name="Raquel Encinas" userId="a3e41fcd-6e3c-4c0b-aebb-42484b99fa60" providerId="ADAL" clId="{2EB6072B-86D7-452F-A640-587F0A305A58}" dt="2021-10-19T15:18:48.118" v="1796" actId="478"/>
          <ac:spMkLst>
            <pc:docMk/>
            <pc:sldMk cId="2697760346" sldId="271"/>
            <ac:spMk id="22" creationId="{E22F004B-6CF9-4F53-A9C4-1DF540995957}"/>
          </ac:spMkLst>
        </pc:spChg>
        <pc:spChg chg="add del mod">
          <ac:chgData name="Raquel Encinas" userId="a3e41fcd-6e3c-4c0b-aebb-42484b99fa60" providerId="ADAL" clId="{2EB6072B-86D7-452F-A640-587F0A305A58}" dt="2021-10-20T11:34:22.750" v="5668" actId="478"/>
          <ac:spMkLst>
            <pc:docMk/>
            <pc:sldMk cId="2697760346" sldId="271"/>
            <ac:spMk id="23" creationId="{E9A1EB90-E3D8-423E-83FB-438C08B5AAB4}"/>
          </ac:spMkLst>
        </pc:spChg>
        <pc:spChg chg="add mod">
          <ac:chgData name="Raquel Encinas" userId="a3e41fcd-6e3c-4c0b-aebb-42484b99fa60" providerId="ADAL" clId="{2EB6072B-86D7-452F-A640-587F0A305A58}" dt="2021-10-20T11:34:27.584" v="5690" actId="20577"/>
          <ac:spMkLst>
            <pc:docMk/>
            <pc:sldMk cId="2697760346" sldId="271"/>
            <ac:spMk id="24" creationId="{37D7AB3F-B7E3-4DBF-9204-96EE3E930B18}"/>
          </ac:spMkLst>
        </pc:spChg>
        <pc:picChg chg="add mod">
          <ac:chgData name="Raquel Encinas" userId="a3e41fcd-6e3c-4c0b-aebb-42484b99fa60" providerId="ADAL" clId="{2EB6072B-86D7-452F-A640-587F0A305A58}" dt="2021-10-20T11:33:45.895" v="5651" actId="1076"/>
          <ac:picMkLst>
            <pc:docMk/>
            <pc:sldMk cId="2697760346" sldId="271"/>
            <ac:picMk id="10" creationId="{B292C88F-6C31-4819-918B-203AF0619E09}"/>
          </ac:picMkLst>
        </pc:picChg>
        <pc:picChg chg="del mod">
          <ac:chgData name="Raquel Encinas" userId="a3e41fcd-6e3c-4c0b-aebb-42484b99fa60" providerId="ADAL" clId="{2EB6072B-86D7-452F-A640-587F0A305A58}" dt="2021-10-20T11:32:08.528" v="5623" actId="478"/>
          <ac:picMkLst>
            <pc:docMk/>
            <pc:sldMk cId="2697760346" sldId="271"/>
            <ac:picMk id="12" creationId="{225D73EF-9CE8-4F46-94BE-003472C9967F}"/>
          </ac:picMkLst>
        </pc:picChg>
        <pc:picChg chg="mod">
          <ac:chgData name="Raquel Encinas" userId="a3e41fcd-6e3c-4c0b-aebb-42484b99fa60" providerId="ADAL" clId="{2EB6072B-86D7-452F-A640-587F0A305A58}" dt="2021-10-20T11:33:57.211" v="5653" actId="1076"/>
          <ac:picMkLst>
            <pc:docMk/>
            <pc:sldMk cId="2697760346" sldId="271"/>
            <ac:picMk id="13" creationId="{3F30F726-9397-46AA-A440-9F8ACB322D4C}"/>
          </ac:picMkLst>
        </pc:picChg>
        <pc:cxnChg chg="del mod">
          <ac:chgData name="Raquel Encinas" userId="a3e41fcd-6e3c-4c0b-aebb-42484b99fa60" providerId="ADAL" clId="{2EB6072B-86D7-452F-A640-587F0A305A58}" dt="2021-10-20T11:32:42.883" v="5633" actId="478"/>
          <ac:cxnSpMkLst>
            <pc:docMk/>
            <pc:sldMk cId="2697760346" sldId="271"/>
            <ac:cxnSpMk id="17" creationId="{4DB7CE0C-71FE-4737-B34D-EBF155D21364}"/>
          </ac:cxnSpMkLst>
        </pc:cxnChg>
        <pc:cxnChg chg="mod">
          <ac:chgData name="Raquel Encinas" userId="a3e41fcd-6e3c-4c0b-aebb-42484b99fa60" providerId="ADAL" clId="{2EB6072B-86D7-452F-A640-587F0A305A58}" dt="2021-10-20T11:33:39.641" v="5650" actId="1076"/>
          <ac:cxnSpMkLst>
            <pc:docMk/>
            <pc:sldMk cId="2697760346" sldId="271"/>
            <ac:cxnSpMk id="18" creationId="{5EB12126-2FAA-46E0-86FB-265D86B5A203}"/>
          </ac:cxnSpMkLst>
        </pc:cxnChg>
        <pc:cxnChg chg="add mod">
          <ac:chgData name="Raquel Encinas" userId="a3e41fcd-6e3c-4c0b-aebb-42484b99fa60" providerId="ADAL" clId="{2EB6072B-86D7-452F-A640-587F0A305A58}" dt="2021-10-20T11:33:45.895" v="5651" actId="1076"/>
          <ac:cxnSpMkLst>
            <pc:docMk/>
            <pc:sldMk cId="2697760346" sldId="271"/>
            <ac:cxnSpMk id="19" creationId="{8CBA28D3-6B95-4FCB-A838-858E2E121884}"/>
          </ac:cxnSpMkLst>
        </pc:cxnChg>
      </pc:sldChg>
      <pc:sldChg chg="addSp delSp modSp del mod">
        <pc:chgData name="Raquel Encinas" userId="a3e41fcd-6e3c-4c0b-aebb-42484b99fa60" providerId="ADAL" clId="{2EB6072B-86D7-452F-A640-587F0A305A58}" dt="2021-10-20T11:56:00.352" v="6392" actId="47"/>
        <pc:sldMkLst>
          <pc:docMk/>
          <pc:sldMk cId="525260150" sldId="272"/>
        </pc:sldMkLst>
        <pc:spChg chg="del mod">
          <ac:chgData name="Raquel Encinas" userId="a3e41fcd-6e3c-4c0b-aebb-42484b99fa60" providerId="ADAL" clId="{2EB6072B-86D7-452F-A640-587F0A305A58}" dt="2021-10-19T15:13:07.671" v="1628" actId="478"/>
          <ac:spMkLst>
            <pc:docMk/>
            <pc:sldMk cId="525260150" sldId="272"/>
            <ac:spMk id="2" creationId="{5BE41063-B716-4C57-8D07-0B65D593D1D7}"/>
          </ac:spMkLst>
        </pc:spChg>
        <pc:spChg chg="add mod">
          <ac:chgData name="Raquel Encinas" userId="a3e41fcd-6e3c-4c0b-aebb-42484b99fa60" providerId="ADAL" clId="{2EB6072B-86D7-452F-A640-587F0A305A58}" dt="2021-10-19T13:43:20.729" v="39" actId="1076"/>
          <ac:spMkLst>
            <pc:docMk/>
            <pc:sldMk cId="525260150" sldId="272"/>
            <ac:spMk id="3" creationId="{D990A4A4-0A2A-4B9A-B4EC-A2B00863F0CC}"/>
          </ac:spMkLst>
        </pc:spChg>
        <pc:spChg chg="add mod">
          <ac:chgData name="Raquel Encinas" userId="a3e41fcd-6e3c-4c0b-aebb-42484b99fa60" providerId="ADAL" clId="{2EB6072B-86D7-452F-A640-587F0A305A58}" dt="2021-10-19T13:42:43.503" v="30" actId="1076"/>
          <ac:spMkLst>
            <pc:docMk/>
            <pc:sldMk cId="525260150" sldId="272"/>
            <ac:spMk id="4" creationId="{C9DBE2BA-C852-46E3-BA89-433AC1CF0910}"/>
          </ac:spMkLst>
        </pc:spChg>
        <pc:spChg chg="add mod">
          <ac:chgData name="Raquel Encinas" userId="a3e41fcd-6e3c-4c0b-aebb-42484b99fa60" providerId="ADAL" clId="{2EB6072B-86D7-452F-A640-587F0A305A58}" dt="2021-10-20T11:34:35.173" v="5709" actId="20577"/>
          <ac:spMkLst>
            <pc:docMk/>
            <pc:sldMk cId="525260150" sldId="272"/>
            <ac:spMk id="7" creationId="{6432E96C-0A55-48CB-A2D8-66B6D9090182}"/>
          </ac:spMkLst>
        </pc:spChg>
        <pc:spChg chg="add mod">
          <ac:chgData name="Raquel Encinas" userId="a3e41fcd-6e3c-4c0b-aebb-42484b99fa60" providerId="ADAL" clId="{2EB6072B-86D7-452F-A640-587F0A305A58}" dt="2021-10-19T13:43:12.602" v="38" actId="14100"/>
          <ac:spMkLst>
            <pc:docMk/>
            <pc:sldMk cId="525260150" sldId="272"/>
            <ac:spMk id="8" creationId="{857C171A-83D6-4CBA-97E3-18796EB0746C}"/>
          </ac:spMkLst>
        </pc:spChg>
        <pc:spChg chg="add del mod">
          <ac:chgData name="Raquel Encinas" userId="a3e41fcd-6e3c-4c0b-aebb-42484b99fa60" providerId="ADAL" clId="{2EB6072B-86D7-452F-A640-587F0A305A58}" dt="2021-10-19T15:13:09.692" v="1630" actId="478"/>
          <ac:spMkLst>
            <pc:docMk/>
            <pc:sldMk cId="525260150" sldId="272"/>
            <ac:spMk id="9" creationId="{C2756CB5-A04F-4C07-87F6-9892DB03D000}"/>
          </ac:spMkLst>
        </pc:spChg>
        <pc:spChg chg="add del mod">
          <ac:chgData name="Raquel Encinas" userId="a3e41fcd-6e3c-4c0b-aebb-42484b99fa60" providerId="ADAL" clId="{2EB6072B-86D7-452F-A640-587F0A305A58}" dt="2021-10-19T15:18:33.396" v="1787" actId="478"/>
          <ac:spMkLst>
            <pc:docMk/>
            <pc:sldMk cId="525260150" sldId="272"/>
            <ac:spMk id="10" creationId="{769FF1B7-9AE1-4840-BECC-D9025EC9F0C8}"/>
          </ac:spMkLst>
        </pc:spChg>
        <pc:spChg chg="add del mod">
          <ac:chgData name="Raquel Encinas" userId="a3e41fcd-6e3c-4c0b-aebb-42484b99fa60" providerId="ADAL" clId="{2EB6072B-86D7-452F-A640-587F0A305A58}" dt="2021-10-20T11:34:31.182" v="5691" actId="478"/>
          <ac:spMkLst>
            <pc:docMk/>
            <pc:sldMk cId="525260150" sldId="272"/>
            <ac:spMk id="11" creationId="{52218685-38DD-448E-9B84-A3E0E833C312}"/>
          </ac:spMkLst>
        </pc:spChg>
        <pc:cxnChg chg="add mod">
          <ac:chgData name="Raquel Encinas" userId="a3e41fcd-6e3c-4c0b-aebb-42484b99fa60" providerId="ADAL" clId="{2EB6072B-86D7-452F-A640-587F0A305A58}" dt="2021-10-19T13:43:20.729" v="39" actId="1076"/>
          <ac:cxnSpMkLst>
            <pc:docMk/>
            <pc:sldMk cId="525260150" sldId="272"/>
            <ac:cxnSpMk id="5" creationId="{E6FE091B-C3C3-401D-BC04-D884239E09F8}"/>
          </ac:cxnSpMkLst>
        </pc:cxnChg>
        <pc:cxnChg chg="add del mod">
          <ac:chgData name="Raquel Encinas" userId="a3e41fcd-6e3c-4c0b-aebb-42484b99fa60" providerId="ADAL" clId="{2EB6072B-86D7-452F-A640-587F0A305A58}" dt="2021-10-19T13:42:47.493" v="32"/>
          <ac:cxnSpMkLst>
            <pc:docMk/>
            <pc:sldMk cId="525260150" sldId="272"/>
            <ac:cxnSpMk id="7" creationId="{6C554C15-741E-4B2D-84D6-509A6E109F9F}"/>
          </ac:cxnSpMkLst>
        </pc:cxnChg>
      </pc:sldChg>
      <pc:sldChg chg="addSp delSp modSp new mod ord modClrScheme chgLayout">
        <pc:chgData name="Raquel Encinas" userId="a3e41fcd-6e3c-4c0b-aebb-42484b99fa60" providerId="ADAL" clId="{2EB6072B-86D7-452F-A640-587F0A305A58}" dt="2021-10-20T11:28:14.857" v="5508" actId="1076"/>
        <pc:sldMkLst>
          <pc:docMk/>
          <pc:sldMk cId="1515341807" sldId="273"/>
        </pc:sldMkLst>
        <pc:spChg chg="del mod">
          <ac:chgData name="Raquel Encinas" userId="a3e41fcd-6e3c-4c0b-aebb-42484b99fa60" providerId="ADAL" clId="{2EB6072B-86D7-452F-A640-587F0A305A58}" dt="2021-10-19T15:13:19.537" v="1639" actId="478"/>
          <ac:spMkLst>
            <pc:docMk/>
            <pc:sldMk cId="1515341807" sldId="273"/>
            <ac:spMk id="2" creationId="{45AA2B4B-30AA-44DD-9D0F-D5B69FA5909A}"/>
          </ac:spMkLst>
        </pc:spChg>
        <pc:spChg chg="add del mod">
          <ac:chgData name="Raquel Encinas" userId="a3e41fcd-6e3c-4c0b-aebb-42484b99fa60" providerId="ADAL" clId="{2EB6072B-86D7-452F-A640-587F0A305A58}" dt="2021-10-20T10:51:23.737" v="4592" actId="478"/>
          <ac:spMkLst>
            <pc:docMk/>
            <pc:sldMk cId="1515341807" sldId="273"/>
            <ac:spMk id="3" creationId="{C0EF90B7-7CD7-4BAC-9F3B-16A6FD2F0525}"/>
          </ac:spMkLst>
        </pc:spChg>
        <pc:spChg chg="add mod">
          <ac:chgData name="Raquel Encinas" userId="a3e41fcd-6e3c-4c0b-aebb-42484b99fa60" providerId="ADAL" clId="{2EB6072B-86D7-452F-A640-587F0A305A58}" dt="2021-10-20T10:53:23.456" v="4712" actId="1037"/>
          <ac:spMkLst>
            <pc:docMk/>
            <pc:sldMk cId="1515341807" sldId="273"/>
            <ac:spMk id="4" creationId="{642F760F-498D-4127-8F38-8C9FC31808ED}"/>
          </ac:spMkLst>
        </pc:spChg>
        <pc:spChg chg="add mod">
          <ac:chgData name="Raquel Encinas" userId="a3e41fcd-6e3c-4c0b-aebb-42484b99fa60" providerId="ADAL" clId="{2EB6072B-86D7-452F-A640-587F0A305A58}" dt="2021-10-20T10:53:23.456" v="4712" actId="1037"/>
          <ac:spMkLst>
            <pc:docMk/>
            <pc:sldMk cId="1515341807" sldId="273"/>
            <ac:spMk id="7" creationId="{EBDEEC38-3C03-496E-8AFB-F81CAF3CA170}"/>
          </ac:spMkLst>
        </pc:spChg>
        <pc:spChg chg="add mod">
          <ac:chgData name="Raquel Encinas" userId="a3e41fcd-6e3c-4c0b-aebb-42484b99fa60" providerId="ADAL" clId="{2EB6072B-86D7-452F-A640-587F0A305A58}" dt="2021-10-20T10:53:23.456" v="4712" actId="1037"/>
          <ac:spMkLst>
            <pc:docMk/>
            <pc:sldMk cId="1515341807" sldId="273"/>
            <ac:spMk id="9" creationId="{64869716-B558-4022-9946-6F44DE4BA0F4}"/>
          </ac:spMkLst>
        </pc:spChg>
        <pc:spChg chg="del">
          <ac:chgData name="Raquel Encinas" userId="a3e41fcd-6e3c-4c0b-aebb-42484b99fa60" providerId="ADAL" clId="{2EB6072B-86D7-452F-A640-587F0A305A58}" dt="2021-10-20T10:51:21.947" v="4591" actId="478"/>
          <ac:spMkLst>
            <pc:docMk/>
            <pc:sldMk cId="1515341807" sldId="273"/>
            <ac:spMk id="14" creationId="{F6159C28-4894-A243-A573-BE538D71D7E2}"/>
          </ac:spMkLst>
        </pc:spChg>
        <pc:spChg chg="add mod">
          <ac:chgData name="Raquel Encinas" userId="a3e41fcd-6e3c-4c0b-aebb-42484b99fa60" providerId="ADAL" clId="{2EB6072B-86D7-452F-A640-587F0A305A58}" dt="2021-10-19T13:47:34.340" v="201"/>
          <ac:spMkLst>
            <pc:docMk/>
            <pc:sldMk cId="1515341807" sldId="273"/>
            <ac:spMk id="17" creationId="{CE41B7A1-92A4-4F89-BD99-7D9DB42F3955}"/>
          </ac:spMkLst>
        </pc:spChg>
        <pc:spChg chg="add del mod">
          <ac:chgData name="Raquel Encinas" userId="a3e41fcd-6e3c-4c0b-aebb-42484b99fa60" providerId="ADAL" clId="{2EB6072B-86D7-452F-A640-587F0A305A58}" dt="2021-10-19T15:13:34.760" v="1651" actId="478"/>
          <ac:spMkLst>
            <pc:docMk/>
            <pc:sldMk cId="1515341807" sldId="273"/>
            <ac:spMk id="18" creationId="{C8ADC70F-C9DA-4992-B907-18FB0DD3FC62}"/>
          </ac:spMkLst>
        </pc:spChg>
        <pc:spChg chg="add del mod">
          <ac:chgData name="Raquel Encinas" userId="a3e41fcd-6e3c-4c0b-aebb-42484b99fa60" providerId="ADAL" clId="{2EB6072B-86D7-452F-A640-587F0A305A58}" dt="2021-10-19T15:13:46.289" v="1654" actId="478"/>
          <ac:spMkLst>
            <pc:docMk/>
            <pc:sldMk cId="1515341807" sldId="273"/>
            <ac:spMk id="19" creationId="{92E97505-BAAE-49E0-B361-FDB753343036}"/>
          </ac:spMkLst>
        </pc:spChg>
        <pc:spChg chg="add mod">
          <ac:chgData name="Raquel Encinas" userId="a3e41fcd-6e3c-4c0b-aebb-42484b99fa60" providerId="ADAL" clId="{2EB6072B-86D7-452F-A640-587F0A305A58}" dt="2021-10-20T11:28:14.857" v="5508" actId="1076"/>
          <ac:spMkLst>
            <pc:docMk/>
            <pc:sldMk cId="1515341807" sldId="273"/>
            <ac:spMk id="20" creationId="{2A1D3D34-DBE5-4D9D-BFCA-1A91A093E0C8}"/>
          </ac:spMkLst>
        </pc:spChg>
        <pc:picChg chg="add mod">
          <ac:chgData name="Raquel Encinas" userId="a3e41fcd-6e3c-4c0b-aebb-42484b99fa60" providerId="ADAL" clId="{2EB6072B-86D7-452F-A640-587F0A305A58}" dt="2021-10-20T10:53:23.456" v="4712" actId="1037"/>
          <ac:picMkLst>
            <pc:docMk/>
            <pc:sldMk cId="1515341807" sldId="273"/>
            <ac:picMk id="5" creationId="{CEF08D3E-1BA3-43C1-A3F3-C1254C56939D}"/>
          </ac:picMkLst>
        </pc:picChg>
        <pc:picChg chg="add mod">
          <ac:chgData name="Raquel Encinas" userId="a3e41fcd-6e3c-4c0b-aebb-42484b99fa60" providerId="ADAL" clId="{2EB6072B-86D7-452F-A640-587F0A305A58}" dt="2021-10-20T10:53:23.456" v="4712" actId="1037"/>
          <ac:picMkLst>
            <pc:docMk/>
            <pc:sldMk cId="1515341807" sldId="273"/>
            <ac:picMk id="6" creationId="{C13A4D29-1B12-4F99-A998-D5933D23C6E3}"/>
          </ac:picMkLst>
        </pc:picChg>
        <pc:picChg chg="add mod">
          <ac:chgData name="Raquel Encinas" userId="a3e41fcd-6e3c-4c0b-aebb-42484b99fa60" providerId="ADAL" clId="{2EB6072B-86D7-452F-A640-587F0A305A58}" dt="2021-10-20T10:53:23.456" v="4712" actId="1037"/>
          <ac:picMkLst>
            <pc:docMk/>
            <pc:sldMk cId="1515341807" sldId="273"/>
            <ac:picMk id="8" creationId="{3428647B-3CB1-4FBC-97E0-0070434DD6AF}"/>
          </ac:picMkLst>
        </pc:picChg>
        <pc:cxnChg chg="add mod">
          <ac:chgData name="Raquel Encinas" userId="a3e41fcd-6e3c-4c0b-aebb-42484b99fa60" providerId="ADAL" clId="{2EB6072B-86D7-452F-A640-587F0A305A58}" dt="2021-10-20T10:53:23.456" v="4712" actId="1037"/>
          <ac:cxnSpMkLst>
            <pc:docMk/>
            <pc:sldMk cId="1515341807" sldId="273"/>
            <ac:cxnSpMk id="10" creationId="{4737E7C9-D42E-48F3-81AE-A621165B2067}"/>
          </ac:cxnSpMkLst>
        </pc:cxnChg>
        <pc:cxnChg chg="add mod">
          <ac:chgData name="Raquel Encinas" userId="a3e41fcd-6e3c-4c0b-aebb-42484b99fa60" providerId="ADAL" clId="{2EB6072B-86D7-452F-A640-587F0A305A58}" dt="2021-10-20T10:53:23.456" v="4712" actId="1037"/>
          <ac:cxnSpMkLst>
            <pc:docMk/>
            <pc:sldMk cId="1515341807" sldId="273"/>
            <ac:cxnSpMk id="11" creationId="{8B30E048-05BF-48C6-8F51-48727803B05D}"/>
          </ac:cxnSpMkLst>
        </pc:cxnChg>
        <pc:cxnChg chg="add del mod">
          <ac:chgData name="Raquel Encinas" userId="a3e41fcd-6e3c-4c0b-aebb-42484b99fa60" providerId="ADAL" clId="{2EB6072B-86D7-452F-A640-587F0A305A58}" dt="2021-10-20T10:53:15.043" v="4675" actId="478"/>
          <ac:cxnSpMkLst>
            <pc:docMk/>
            <pc:sldMk cId="1515341807" sldId="273"/>
            <ac:cxnSpMk id="12" creationId="{1F0CF444-ED2B-45B2-9956-D9685BBE3FD5}"/>
          </ac:cxnSpMkLst>
        </pc:cxnChg>
      </pc:sldChg>
      <pc:sldChg chg="addSp delSp modSp new add del mod ord modClrScheme modAnim chgLayout">
        <pc:chgData name="Raquel Encinas" userId="a3e41fcd-6e3c-4c0b-aebb-42484b99fa60" providerId="ADAL" clId="{2EB6072B-86D7-452F-A640-587F0A305A58}" dt="2021-10-21T06:12:33.991" v="8043"/>
        <pc:sldMkLst>
          <pc:docMk/>
          <pc:sldMk cId="3417209523" sldId="274"/>
        </pc:sldMkLst>
        <pc:spChg chg="del mod ord">
          <ac:chgData name="Raquel Encinas" userId="a3e41fcd-6e3c-4c0b-aebb-42484b99fa60" providerId="ADAL" clId="{2EB6072B-86D7-452F-A640-587F0A305A58}" dt="2021-10-20T07:13:33.551" v="2140" actId="478"/>
          <ac:spMkLst>
            <pc:docMk/>
            <pc:sldMk cId="3417209523" sldId="274"/>
            <ac:spMk id="2" creationId="{E5C79B39-30E7-4038-96E4-979119E9FE39}"/>
          </ac:spMkLst>
        </pc:spChg>
        <pc:spChg chg="add del mod">
          <ac:chgData name="Raquel Encinas" userId="a3e41fcd-6e3c-4c0b-aebb-42484b99fa60" providerId="ADAL" clId="{2EB6072B-86D7-452F-A640-587F0A305A58}" dt="2021-10-19T13:48:36.591" v="288"/>
          <ac:spMkLst>
            <pc:docMk/>
            <pc:sldMk cId="3417209523" sldId="274"/>
            <ac:spMk id="3" creationId="{02D73185-859F-45EB-9E6F-C3B787AA84C4}"/>
          </ac:spMkLst>
        </pc:spChg>
        <pc:spChg chg="add del mod ord">
          <ac:chgData name="Raquel Encinas" userId="a3e41fcd-6e3c-4c0b-aebb-42484b99fa60" providerId="ADAL" clId="{2EB6072B-86D7-452F-A640-587F0A305A58}" dt="2021-10-20T07:13:18.050" v="2138" actId="478"/>
          <ac:spMkLst>
            <pc:docMk/>
            <pc:sldMk cId="3417209523" sldId="274"/>
            <ac:spMk id="3" creationId="{8B78713F-945F-4EFA-86AE-E050FB43639E}"/>
          </ac:spMkLst>
        </pc:spChg>
        <pc:spChg chg="add del mod ord">
          <ac:chgData name="Raquel Encinas" userId="a3e41fcd-6e3c-4c0b-aebb-42484b99fa60" providerId="ADAL" clId="{2EB6072B-86D7-452F-A640-587F0A305A58}" dt="2021-10-20T07:13:16.061" v="2137" actId="478"/>
          <ac:spMkLst>
            <pc:docMk/>
            <pc:sldMk cId="3417209523" sldId="274"/>
            <ac:spMk id="4" creationId="{54D08BBA-B47B-4D56-A949-383EE9C32A51}"/>
          </ac:spMkLst>
        </pc:spChg>
        <pc:spChg chg="add del mod">
          <ac:chgData name="Raquel Encinas" userId="a3e41fcd-6e3c-4c0b-aebb-42484b99fa60" providerId="ADAL" clId="{2EB6072B-86D7-452F-A640-587F0A305A58}" dt="2021-10-19T13:48:36.591" v="288"/>
          <ac:spMkLst>
            <pc:docMk/>
            <pc:sldMk cId="3417209523" sldId="274"/>
            <ac:spMk id="4" creationId="{71430F28-A114-4201-9C49-CE09864186D3}"/>
          </ac:spMkLst>
        </pc:spChg>
        <pc:spChg chg="add del mod">
          <ac:chgData name="Raquel Encinas" userId="a3e41fcd-6e3c-4c0b-aebb-42484b99fa60" providerId="ADAL" clId="{2EB6072B-86D7-452F-A640-587F0A305A58}" dt="2021-10-19T13:48:36.591" v="288"/>
          <ac:spMkLst>
            <pc:docMk/>
            <pc:sldMk cId="3417209523" sldId="274"/>
            <ac:spMk id="5" creationId="{533D5143-E356-4907-8ED9-0232BD500324}"/>
          </ac:spMkLst>
        </pc:spChg>
        <pc:spChg chg="add del mod">
          <ac:chgData name="Raquel Encinas" userId="a3e41fcd-6e3c-4c0b-aebb-42484b99fa60" providerId="ADAL" clId="{2EB6072B-86D7-452F-A640-587F0A305A58}" dt="2021-10-20T07:13:36.804" v="2142" actId="478"/>
          <ac:spMkLst>
            <pc:docMk/>
            <pc:sldMk cId="3417209523" sldId="274"/>
            <ac:spMk id="5" creationId="{F7736312-B8B6-4932-BCA2-6EC926B32B87}"/>
          </ac:spMkLst>
        </pc:spChg>
        <pc:spChg chg="add del mod">
          <ac:chgData name="Raquel Encinas" userId="a3e41fcd-6e3c-4c0b-aebb-42484b99fa60" providerId="ADAL" clId="{2EB6072B-86D7-452F-A640-587F0A305A58}" dt="2021-10-19T13:48:36.591" v="288"/>
          <ac:spMkLst>
            <pc:docMk/>
            <pc:sldMk cId="3417209523" sldId="274"/>
            <ac:spMk id="6" creationId="{D103441C-C262-4749-99FF-A4231BF24943}"/>
          </ac:spMkLst>
        </pc:spChg>
        <pc:spChg chg="add del mod ord">
          <ac:chgData name="Raquel Encinas" userId="a3e41fcd-6e3c-4c0b-aebb-42484b99fa60" providerId="ADAL" clId="{2EB6072B-86D7-452F-A640-587F0A305A58}" dt="2021-10-20T10:27:09.018" v="3857" actId="478"/>
          <ac:spMkLst>
            <pc:docMk/>
            <pc:sldMk cId="3417209523" sldId="274"/>
            <ac:spMk id="7" creationId="{8EAC3057-2E4E-47FB-86C5-0B5D9F940AB9}"/>
          </ac:spMkLst>
        </pc:spChg>
        <pc:spChg chg="add del mod">
          <ac:chgData name="Raquel Encinas" userId="a3e41fcd-6e3c-4c0b-aebb-42484b99fa60" providerId="ADAL" clId="{2EB6072B-86D7-452F-A640-587F0A305A58}" dt="2021-10-19T13:48:36.591" v="288"/>
          <ac:spMkLst>
            <pc:docMk/>
            <pc:sldMk cId="3417209523" sldId="274"/>
            <ac:spMk id="7" creationId="{F299E3CA-13C9-4FC5-A2A6-F33D31B54B6B}"/>
          </ac:spMkLst>
        </pc:spChg>
        <pc:spChg chg="add del mod">
          <ac:chgData name="Raquel Encinas" userId="a3e41fcd-6e3c-4c0b-aebb-42484b99fa60" providerId="ADAL" clId="{2EB6072B-86D7-452F-A640-587F0A305A58}" dt="2021-10-19T13:48:36.591" v="288"/>
          <ac:spMkLst>
            <pc:docMk/>
            <pc:sldMk cId="3417209523" sldId="274"/>
            <ac:spMk id="8" creationId="{B0ADF1BF-6AFB-445B-AADA-5B0C556686A1}"/>
          </ac:spMkLst>
        </pc:spChg>
        <pc:spChg chg="add del mod ord">
          <ac:chgData name="Raquel Encinas" userId="a3e41fcd-6e3c-4c0b-aebb-42484b99fa60" providerId="ADAL" clId="{2EB6072B-86D7-452F-A640-587F0A305A58}" dt="2021-10-20T10:27:08.103" v="3856" actId="478"/>
          <ac:spMkLst>
            <pc:docMk/>
            <pc:sldMk cId="3417209523" sldId="274"/>
            <ac:spMk id="8" creationId="{E95C7CF2-F00F-4573-9C84-3FDC65EE1E60}"/>
          </ac:spMkLst>
        </pc:spChg>
        <pc:spChg chg="add del mod">
          <ac:chgData name="Raquel Encinas" userId="a3e41fcd-6e3c-4c0b-aebb-42484b99fa60" providerId="ADAL" clId="{2EB6072B-86D7-452F-A640-587F0A305A58}" dt="2021-10-19T13:48:36.591" v="288"/>
          <ac:spMkLst>
            <pc:docMk/>
            <pc:sldMk cId="3417209523" sldId="274"/>
            <ac:spMk id="9" creationId="{65931D29-B408-4547-A37F-B5810FC3BBD1}"/>
          </ac:spMkLst>
        </pc:spChg>
        <pc:spChg chg="add del mod ord">
          <ac:chgData name="Raquel Encinas" userId="a3e41fcd-6e3c-4c0b-aebb-42484b99fa60" providerId="ADAL" clId="{2EB6072B-86D7-452F-A640-587F0A305A58}" dt="2021-10-20T10:27:11.340" v="3858" actId="478"/>
          <ac:spMkLst>
            <pc:docMk/>
            <pc:sldMk cId="3417209523" sldId="274"/>
            <ac:spMk id="9" creationId="{BAC66BDA-6A83-4729-8DB3-FEE688803B41}"/>
          </ac:spMkLst>
        </pc:spChg>
        <pc:spChg chg="add del mod ord">
          <ac:chgData name="Raquel Encinas" userId="a3e41fcd-6e3c-4c0b-aebb-42484b99fa60" providerId="ADAL" clId="{2EB6072B-86D7-452F-A640-587F0A305A58}" dt="2021-10-20T10:27:53.126" v="3865" actId="478"/>
          <ac:spMkLst>
            <pc:docMk/>
            <pc:sldMk cId="3417209523" sldId="274"/>
            <ac:spMk id="10" creationId="{0EDA52B2-6852-44D5-B48D-9031E67A7002}"/>
          </ac:spMkLst>
        </pc:spChg>
        <pc:spChg chg="add del mod">
          <ac:chgData name="Raquel Encinas" userId="a3e41fcd-6e3c-4c0b-aebb-42484b99fa60" providerId="ADAL" clId="{2EB6072B-86D7-452F-A640-587F0A305A58}" dt="2021-10-19T13:48:36.591" v="288"/>
          <ac:spMkLst>
            <pc:docMk/>
            <pc:sldMk cId="3417209523" sldId="274"/>
            <ac:spMk id="10" creationId="{2D5BCE94-6396-4373-B62F-532997734ADB}"/>
          </ac:spMkLst>
        </pc:spChg>
        <pc:spChg chg="add del mod ord">
          <ac:chgData name="Raquel Encinas" userId="a3e41fcd-6e3c-4c0b-aebb-42484b99fa60" providerId="ADAL" clId="{2EB6072B-86D7-452F-A640-587F0A305A58}" dt="2021-10-20T10:27:48.907" v="3864" actId="478"/>
          <ac:spMkLst>
            <pc:docMk/>
            <pc:sldMk cId="3417209523" sldId="274"/>
            <ac:spMk id="11" creationId="{9D30BE04-AD62-4AC2-8225-A6C3619AE34E}"/>
          </ac:spMkLst>
        </pc:spChg>
        <pc:spChg chg="add del mod">
          <ac:chgData name="Raquel Encinas" userId="a3e41fcd-6e3c-4c0b-aebb-42484b99fa60" providerId="ADAL" clId="{2EB6072B-86D7-452F-A640-587F0A305A58}" dt="2021-10-19T13:48:36.591" v="288"/>
          <ac:spMkLst>
            <pc:docMk/>
            <pc:sldMk cId="3417209523" sldId="274"/>
            <ac:spMk id="11" creationId="{D61120B1-6FA4-4E41-BC49-095F53CBB977}"/>
          </ac:spMkLst>
        </pc:spChg>
        <pc:spChg chg="add del mod">
          <ac:chgData name="Raquel Encinas" userId="a3e41fcd-6e3c-4c0b-aebb-42484b99fa60" providerId="ADAL" clId="{2EB6072B-86D7-452F-A640-587F0A305A58}" dt="2021-10-19T13:48:36.591" v="288"/>
          <ac:spMkLst>
            <pc:docMk/>
            <pc:sldMk cId="3417209523" sldId="274"/>
            <ac:spMk id="12" creationId="{0CCD1EAB-1756-4052-BCED-8B93737D63D7}"/>
          </ac:spMkLst>
        </pc:spChg>
        <pc:spChg chg="add del mod">
          <ac:chgData name="Raquel Encinas" userId="a3e41fcd-6e3c-4c0b-aebb-42484b99fa60" providerId="ADAL" clId="{2EB6072B-86D7-452F-A640-587F0A305A58}" dt="2021-10-20T08:57:05.622" v="2826" actId="478"/>
          <ac:spMkLst>
            <pc:docMk/>
            <pc:sldMk cId="3417209523" sldId="274"/>
            <ac:spMk id="12" creationId="{8FE1251A-3356-4CF6-B19D-700307542C26}"/>
          </ac:spMkLst>
        </pc:spChg>
        <pc:spChg chg="add del mod">
          <ac:chgData name="Raquel Encinas" userId="a3e41fcd-6e3c-4c0b-aebb-42484b99fa60" providerId="ADAL" clId="{2EB6072B-86D7-452F-A640-587F0A305A58}" dt="2021-10-19T13:48:36.591" v="288"/>
          <ac:spMkLst>
            <pc:docMk/>
            <pc:sldMk cId="3417209523" sldId="274"/>
            <ac:spMk id="13" creationId="{CE26427D-2F35-476C-AFFA-A2AE2435C0D5}"/>
          </ac:spMkLst>
        </pc:spChg>
        <pc:spChg chg="mod">
          <ac:chgData name="Raquel Encinas" userId="a3e41fcd-6e3c-4c0b-aebb-42484b99fa60" providerId="ADAL" clId="{2EB6072B-86D7-452F-A640-587F0A305A58}" dt="2021-10-20T07:12:23.950" v="2128"/>
          <ac:spMkLst>
            <pc:docMk/>
            <pc:sldMk cId="3417209523" sldId="274"/>
            <ac:spMk id="14" creationId="{0B5FB452-3AE7-4B47-AC6A-DD7FAC6CC2C1}"/>
          </ac:spMkLst>
        </pc:spChg>
        <pc:spChg chg="add del mod">
          <ac:chgData name="Raquel Encinas" userId="a3e41fcd-6e3c-4c0b-aebb-42484b99fa60" providerId="ADAL" clId="{2EB6072B-86D7-452F-A640-587F0A305A58}" dt="2021-10-19T13:48:36.591" v="288"/>
          <ac:spMkLst>
            <pc:docMk/>
            <pc:sldMk cId="3417209523" sldId="274"/>
            <ac:spMk id="14" creationId="{BFC2D883-EC66-4300-B017-82601B4DB91F}"/>
          </ac:spMkLst>
        </pc:spChg>
        <pc:spChg chg="mod">
          <ac:chgData name="Raquel Encinas" userId="a3e41fcd-6e3c-4c0b-aebb-42484b99fa60" providerId="ADAL" clId="{2EB6072B-86D7-452F-A640-587F0A305A58}" dt="2021-10-20T07:12:23.950" v="2128"/>
          <ac:spMkLst>
            <pc:docMk/>
            <pc:sldMk cId="3417209523" sldId="274"/>
            <ac:spMk id="15" creationId="{F5F9EB63-62CB-4CB8-8DCE-4EB906D9D6D3}"/>
          </ac:spMkLst>
        </pc:spChg>
        <pc:spChg chg="mod">
          <ac:chgData name="Raquel Encinas" userId="a3e41fcd-6e3c-4c0b-aebb-42484b99fa60" providerId="ADAL" clId="{2EB6072B-86D7-452F-A640-587F0A305A58}" dt="2021-10-20T07:12:23.950" v="2128"/>
          <ac:spMkLst>
            <pc:docMk/>
            <pc:sldMk cId="3417209523" sldId="274"/>
            <ac:spMk id="16" creationId="{E252C85A-1162-4E5D-ABA0-D52295873714}"/>
          </ac:spMkLst>
        </pc:spChg>
        <pc:spChg chg="mod">
          <ac:chgData name="Raquel Encinas" userId="a3e41fcd-6e3c-4c0b-aebb-42484b99fa60" providerId="ADAL" clId="{2EB6072B-86D7-452F-A640-587F0A305A58}" dt="2021-10-20T07:12:23.950" v="2128"/>
          <ac:spMkLst>
            <pc:docMk/>
            <pc:sldMk cId="3417209523" sldId="274"/>
            <ac:spMk id="17" creationId="{E68294B9-C010-460C-A76C-E9187CF38645}"/>
          </ac:spMkLst>
        </pc:spChg>
        <pc:spChg chg="add del mod">
          <ac:chgData name="Raquel Encinas" userId="a3e41fcd-6e3c-4c0b-aebb-42484b99fa60" providerId="ADAL" clId="{2EB6072B-86D7-452F-A640-587F0A305A58}" dt="2021-10-19T13:48:36.591" v="288"/>
          <ac:spMkLst>
            <pc:docMk/>
            <pc:sldMk cId="3417209523" sldId="274"/>
            <ac:spMk id="17" creationId="{F532B5FF-ADBB-4735-B0F4-81642F1F1942}"/>
          </ac:spMkLst>
        </pc:spChg>
        <pc:spChg chg="mod">
          <ac:chgData name="Raquel Encinas" userId="a3e41fcd-6e3c-4c0b-aebb-42484b99fa60" providerId="ADAL" clId="{2EB6072B-86D7-452F-A640-587F0A305A58}" dt="2021-10-20T07:12:23.950" v="2128"/>
          <ac:spMkLst>
            <pc:docMk/>
            <pc:sldMk cId="3417209523" sldId="274"/>
            <ac:spMk id="18" creationId="{B5430CF3-D986-4443-B4ED-B82501B2550C}"/>
          </ac:spMkLst>
        </pc:spChg>
        <pc:spChg chg="add del mod">
          <ac:chgData name="Raquel Encinas" userId="a3e41fcd-6e3c-4c0b-aebb-42484b99fa60" providerId="ADAL" clId="{2EB6072B-86D7-452F-A640-587F0A305A58}" dt="2021-10-19T13:48:36.591" v="288"/>
          <ac:spMkLst>
            <pc:docMk/>
            <pc:sldMk cId="3417209523" sldId="274"/>
            <ac:spMk id="18" creationId="{D2B2FC50-913D-4CE0-9A79-8CDCDD80A4C3}"/>
          </ac:spMkLst>
        </pc:spChg>
        <pc:spChg chg="add del mod">
          <ac:chgData name="Raquel Encinas" userId="a3e41fcd-6e3c-4c0b-aebb-42484b99fa60" providerId="ADAL" clId="{2EB6072B-86D7-452F-A640-587F0A305A58}" dt="2021-10-19T13:48:36.591" v="288"/>
          <ac:spMkLst>
            <pc:docMk/>
            <pc:sldMk cId="3417209523" sldId="274"/>
            <ac:spMk id="19" creationId="{7397FBB0-370B-4962-B97D-912A85C8ED33}"/>
          </ac:spMkLst>
        </pc:spChg>
        <pc:spChg chg="mod">
          <ac:chgData name="Raquel Encinas" userId="a3e41fcd-6e3c-4c0b-aebb-42484b99fa60" providerId="ADAL" clId="{2EB6072B-86D7-452F-A640-587F0A305A58}" dt="2021-10-20T07:12:23.950" v="2128"/>
          <ac:spMkLst>
            <pc:docMk/>
            <pc:sldMk cId="3417209523" sldId="274"/>
            <ac:spMk id="19" creationId="{C43AF659-A29A-4C02-8AEE-CCBA5A7541C1}"/>
          </ac:spMkLst>
        </pc:spChg>
        <pc:spChg chg="add del mod">
          <ac:chgData name="Raquel Encinas" userId="a3e41fcd-6e3c-4c0b-aebb-42484b99fa60" providerId="ADAL" clId="{2EB6072B-86D7-452F-A640-587F0A305A58}" dt="2021-10-19T13:48:36.591" v="288"/>
          <ac:spMkLst>
            <pc:docMk/>
            <pc:sldMk cId="3417209523" sldId="274"/>
            <ac:spMk id="20" creationId="{08938072-85F0-411C-B48C-16CDB70BD9A4}"/>
          </ac:spMkLst>
        </pc:spChg>
        <pc:spChg chg="mod">
          <ac:chgData name="Raquel Encinas" userId="a3e41fcd-6e3c-4c0b-aebb-42484b99fa60" providerId="ADAL" clId="{2EB6072B-86D7-452F-A640-587F0A305A58}" dt="2021-10-20T07:12:23.950" v="2128"/>
          <ac:spMkLst>
            <pc:docMk/>
            <pc:sldMk cId="3417209523" sldId="274"/>
            <ac:spMk id="20" creationId="{93FBA949-CD9B-4DD9-B432-6ED3993824D1}"/>
          </ac:spMkLst>
        </pc:spChg>
        <pc:spChg chg="mod">
          <ac:chgData name="Raquel Encinas" userId="a3e41fcd-6e3c-4c0b-aebb-42484b99fa60" providerId="ADAL" clId="{2EB6072B-86D7-452F-A640-587F0A305A58}" dt="2021-10-20T07:12:23.950" v="2128"/>
          <ac:spMkLst>
            <pc:docMk/>
            <pc:sldMk cId="3417209523" sldId="274"/>
            <ac:spMk id="21" creationId="{15D36182-9A77-4EF9-93A4-CF47F6679302}"/>
          </ac:spMkLst>
        </pc:spChg>
        <pc:spChg chg="add del mod">
          <ac:chgData name="Raquel Encinas" userId="a3e41fcd-6e3c-4c0b-aebb-42484b99fa60" providerId="ADAL" clId="{2EB6072B-86D7-452F-A640-587F0A305A58}" dt="2021-10-19T13:48:36.591" v="288"/>
          <ac:spMkLst>
            <pc:docMk/>
            <pc:sldMk cId="3417209523" sldId="274"/>
            <ac:spMk id="21" creationId="{8DED742B-DAC6-4214-BE73-0DFB0AE07F44}"/>
          </ac:spMkLst>
        </pc:spChg>
        <pc:spChg chg="add del mod">
          <ac:chgData name="Raquel Encinas" userId="a3e41fcd-6e3c-4c0b-aebb-42484b99fa60" providerId="ADAL" clId="{2EB6072B-86D7-452F-A640-587F0A305A58}" dt="2021-10-19T13:48:36.591" v="288"/>
          <ac:spMkLst>
            <pc:docMk/>
            <pc:sldMk cId="3417209523" sldId="274"/>
            <ac:spMk id="22" creationId="{C80159A5-5941-433E-A2C0-54D61AA98C86}"/>
          </ac:spMkLst>
        </pc:spChg>
        <pc:spChg chg="del mod ord topLvl">
          <ac:chgData name="Raquel Encinas" userId="a3e41fcd-6e3c-4c0b-aebb-42484b99fa60" providerId="ADAL" clId="{2EB6072B-86D7-452F-A640-587F0A305A58}" dt="2021-10-20T09:47:51.890" v="3359" actId="478"/>
          <ac:spMkLst>
            <pc:docMk/>
            <pc:sldMk cId="3417209523" sldId="274"/>
            <ac:spMk id="23" creationId="{622CF74C-009E-43E8-A510-85143B452C03}"/>
          </ac:spMkLst>
        </pc:spChg>
        <pc:spChg chg="add del mod">
          <ac:chgData name="Raquel Encinas" userId="a3e41fcd-6e3c-4c0b-aebb-42484b99fa60" providerId="ADAL" clId="{2EB6072B-86D7-452F-A640-587F0A305A58}" dt="2021-10-19T13:48:36.591" v="288"/>
          <ac:spMkLst>
            <pc:docMk/>
            <pc:sldMk cId="3417209523" sldId="274"/>
            <ac:spMk id="23" creationId="{C328E975-402E-4A25-8FC2-67F18D48F0BF}"/>
          </ac:spMkLst>
        </pc:spChg>
        <pc:spChg chg="add del mod">
          <ac:chgData name="Raquel Encinas" userId="a3e41fcd-6e3c-4c0b-aebb-42484b99fa60" providerId="ADAL" clId="{2EB6072B-86D7-452F-A640-587F0A305A58}" dt="2021-10-19T13:48:36.591" v="288"/>
          <ac:spMkLst>
            <pc:docMk/>
            <pc:sldMk cId="3417209523" sldId="274"/>
            <ac:spMk id="24" creationId="{3A7DEFFD-AADF-47A2-A3C5-7FF91A5CE4AD}"/>
          </ac:spMkLst>
        </pc:spChg>
        <pc:spChg chg="del mod topLvl">
          <ac:chgData name="Raquel Encinas" userId="a3e41fcd-6e3c-4c0b-aebb-42484b99fa60" providerId="ADAL" clId="{2EB6072B-86D7-452F-A640-587F0A305A58}" dt="2021-10-20T09:02:55.776" v="2919" actId="478"/>
          <ac:spMkLst>
            <pc:docMk/>
            <pc:sldMk cId="3417209523" sldId="274"/>
            <ac:spMk id="24" creationId="{72DF02E6-D6F4-432B-971C-DFE52985444F}"/>
          </ac:spMkLst>
        </pc:spChg>
        <pc:spChg chg="del mod">
          <ac:chgData name="Raquel Encinas" userId="a3e41fcd-6e3c-4c0b-aebb-42484b99fa60" providerId="ADAL" clId="{2EB6072B-86D7-452F-A640-587F0A305A58}" dt="2021-10-20T09:02:54.455" v="2918" actId="478"/>
          <ac:spMkLst>
            <pc:docMk/>
            <pc:sldMk cId="3417209523" sldId="274"/>
            <ac:spMk id="25" creationId="{A4AF1D83-9F98-4E25-B5AA-03531EB03A10}"/>
          </ac:spMkLst>
        </pc:spChg>
        <pc:spChg chg="add del mod">
          <ac:chgData name="Raquel Encinas" userId="a3e41fcd-6e3c-4c0b-aebb-42484b99fa60" providerId="ADAL" clId="{2EB6072B-86D7-452F-A640-587F0A305A58}" dt="2021-10-19T13:48:36.591" v="288"/>
          <ac:spMkLst>
            <pc:docMk/>
            <pc:sldMk cId="3417209523" sldId="274"/>
            <ac:spMk id="26" creationId="{7B328780-92D4-4C09-878F-EC630596AEEB}"/>
          </ac:spMkLst>
        </pc:spChg>
        <pc:spChg chg="del mod">
          <ac:chgData name="Raquel Encinas" userId="a3e41fcd-6e3c-4c0b-aebb-42484b99fa60" providerId="ADAL" clId="{2EB6072B-86D7-452F-A640-587F0A305A58}" dt="2021-10-20T09:02:53.032" v="2917" actId="478"/>
          <ac:spMkLst>
            <pc:docMk/>
            <pc:sldMk cId="3417209523" sldId="274"/>
            <ac:spMk id="26" creationId="{DC8D246B-CCFD-48C0-A228-77B071395C7A}"/>
          </ac:spMkLst>
        </pc:spChg>
        <pc:spChg chg="add del mod">
          <ac:chgData name="Raquel Encinas" userId="a3e41fcd-6e3c-4c0b-aebb-42484b99fa60" providerId="ADAL" clId="{2EB6072B-86D7-452F-A640-587F0A305A58}" dt="2021-10-19T13:48:36.591" v="288"/>
          <ac:spMkLst>
            <pc:docMk/>
            <pc:sldMk cId="3417209523" sldId="274"/>
            <ac:spMk id="27" creationId="{51CD2EC4-07FB-4B44-A5ED-8D42D87F3A12}"/>
          </ac:spMkLst>
        </pc:spChg>
        <pc:spChg chg="del mod">
          <ac:chgData name="Raquel Encinas" userId="a3e41fcd-6e3c-4c0b-aebb-42484b99fa60" providerId="ADAL" clId="{2EB6072B-86D7-452F-A640-587F0A305A58}" dt="2021-10-20T09:02:50.507" v="2914" actId="478"/>
          <ac:spMkLst>
            <pc:docMk/>
            <pc:sldMk cId="3417209523" sldId="274"/>
            <ac:spMk id="27" creationId="{CBA79DD9-5DDA-4AD8-A1CF-B72DC530EAC5}"/>
          </ac:spMkLst>
        </pc:spChg>
        <pc:spChg chg="del mod">
          <ac:chgData name="Raquel Encinas" userId="a3e41fcd-6e3c-4c0b-aebb-42484b99fa60" providerId="ADAL" clId="{2EB6072B-86D7-452F-A640-587F0A305A58}" dt="2021-10-20T09:02:51.473" v="2915" actId="478"/>
          <ac:spMkLst>
            <pc:docMk/>
            <pc:sldMk cId="3417209523" sldId="274"/>
            <ac:spMk id="28" creationId="{6835B378-F231-4470-A176-C2713A43ECE1}"/>
          </ac:spMkLst>
        </pc:spChg>
        <pc:spChg chg="add del mod">
          <ac:chgData name="Raquel Encinas" userId="a3e41fcd-6e3c-4c0b-aebb-42484b99fa60" providerId="ADAL" clId="{2EB6072B-86D7-452F-A640-587F0A305A58}" dt="2021-10-19T13:48:36.591" v="288"/>
          <ac:spMkLst>
            <pc:docMk/>
            <pc:sldMk cId="3417209523" sldId="274"/>
            <ac:spMk id="28" creationId="{CE9E2E22-7715-4118-A6B8-E059360D009A}"/>
          </ac:spMkLst>
        </pc:spChg>
        <pc:spChg chg="del mod">
          <ac:chgData name="Raquel Encinas" userId="a3e41fcd-6e3c-4c0b-aebb-42484b99fa60" providerId="ADAL" clId="{2EB6072B-86D7-452F-A640-587F0A305A58}" dt="2021-10-20T09:02:47.941" v="2912" actId="478"/>
          <ac:spMkLst>
            <pc:docMk/>
            <pc:sldMk cId="3417209523" sldId="274"/>
            <ac:spMk id="29" creationId="{45CB0001-463B-4984-B5F8-9163E145C7A1}"/>
          </ac:spMkLst>
        </pc:spChg>
        <pc:spChg chg="add del mod">
          <ac:chgData name="Raquel Encinas" userId="a3e41fcd-6e3c-4c0b-aebb-42484b99fa60" providerId="ADAL" clId="{2EB6072B-86D7-452F-A640-587F0A305A58}" dt="2021-10-19T13:48:36.591" v="288"/>
          <ac:spMkLst>
            <pc:docMk/>
            <pc:sldMk cId="3417209523" sldId="274"/>
            <ac:spMk id="29" creationId="{463FA4BF-1E4B-4FF1-84BA-90C417BB79EE}"/>
          </ac:spMkLst>
        </pc:spChg>
        <pc:spChg chg="add del mod">
          <ac:chgData name="Raquel Encinas" userId="a3e41fcd-6e3c-4c0b-aebb-42484b99fa60" providerId="ADAL" clId="{2EB6072B-86D7-452F-A640-587F0A305A58}" dt="2021-10-19T13:48:36.591" v="288"/>
          <ac:spMkLst>
            <pc:docMk/>
            <pc:sldMk cId="3417209523" sldId="274"/>
            <ac:spMk id="30" creationId="{838F6282-B4B3-4FEA-9720-6B984E837379}"/>
          </ac:spMkLst>
        </pc:spChg>
        <pc:spChg chg="del mod">
          <ac:chgData name="Raquel Encinas" userId="a3e41fcd-6e3c-4c0b-aebb-42484b99fa60" providerId="ADAL" clId="{2EB6072B-86D7-452F-A640-587F0A305A58}" dt="2021-10-20T09:02:48.946" v="2913" actId="478"/>
          <ac:spMkLst>
            <pc:docMk/>
            <pc:sldMk cId="3417209523" sldId="274"/>
            <ac:spMk id="30" creationId="{D827E379-B476-4AD7-BC7C-04D368F03B68}"/>
          </ac:spMkLst>
        </pc:spChg>
        <pc:spChg chg="add del mod">
          <ac:chgData name="Raquel Encinas" userId="a3e41fcd-6e3c-4c0b-aebb-42484b99fa60" providerId="ADAL" clId="{2EB6072B-86D7-452F-A640-587F0A305A58}" dt="2021-10-19T13:48:36.591" v="288"/>
          <ac:spMkLst>
            <pc:docMk/>
            <pc:sldMk cId="3417209523" sldId="274"/>
            <ac:spMk id="31" creationId="{D5392BD2-5C3B-4104-ACB4-C640FCBD8D17}"/>
          </ac:spMkLst>
        </pc:spChg>
        <pc:spChg chg="del mod">
          <ac:chgData name="Raquel Encinas" userId="a3e41fcd-6e3c-4c0b-aebb-42484b99fa60" providerId="ADAL" clId="{2EB6072B-86D7-452F-A640-587F0A305A58}" dt="2021-10-20T09:03:00.403" v="2922" actId="478"/>
          <ac:spMkLst>
            <pc:docMk/>
            <pc:sldMk cId="3417209523" sldId="274"/>
            <ac:spMk id="32" creationId="{78BBCBA4-CA0C-4E77-8052-3705224883F7}"/>
          </ac:spMkLst>
        </pc:spChg>
        <pc:spChg chg="add del mod">
          <ac:chgData name="Raquel Encinas" userId="a3e41fcd-6e3c-4c0b-aebb-42484b99fa60" providerId="ADAL" clId="{2EB6072B-86D7-452F-A640-587F0A305A58}" dt="2021-10-19T13:48:36.591" v="288"/>
          <ac:spMkLst>
            <pc:docMk/>
            <pc:sldMk cId="3417209523" sldId="274"/>
            <ac:spMk id="32" creationId="{8968C003-B1FD-4F0A-8803-1864C61D8212}"/>
          </ac:spMkLst>
        </pc:spChg>
        <pc:spChg chg="del mod">
          <ac:chgData name="Raquel Encinas" userId="a3e41fcd-6e3c-4c0b-aebb-42484b99fa60" providerId="ADAL" clId="{2EB6072B-86D7-452F-A640-587F0A305A58}" dt="2021-10-20T09:03:02.322" v="2923" actId="478"/>
          <ac:spMkLst>
            <pc:docMk/>
            <pc:sldMk cId="3417209523" sldId="274"/>
            <ac:spMk id="33" creationId="{1F9900F2-BB94-4B21-B8B1-9C9610669037}"/>
          </ac:spMkLst>
        </pc:spChg>
        <pc:spChg chg="add del mod">
          <ac:chgData name="Raquel Encinas" userId="a3e41fcd-6e3c-4c0b-aebb-42484b99fa60" providerId="ADAL" clId="{2EB6072B-86D7-452F-A640-587F0A305A58}" dt="2021-10-19T13:48:36.591" v="288"/>
          <ac:spMkLst>
            <pc:docMk/>
            <pc:sldMk cId="3417209523" sldId="274"/>
            <ac:spMk id="33" creationId="{C38803C3-4C21-4122-9878-4BA156DD56E1}"/>
          </ac:spMkLst>
        </pc:spChg>
        <pc:spChg chg="del mod">
          <ac:chgData name="Raquel Encinas" userId="a3e41fcd-6e3c-4c0b-aebb-42484b99fa60" providerId="ADAL" clId="{2EB6072B-86D7-452F-A640-587F0A305A58}" dt="2021-10-20T09:47:46.566" v="3356" actId="21"/>
          <ac:spMkLst>
            <pc:docMk/>
            <pc:sldMk cId="3417209523" sldId="274"/>
            <ac:spMk id="34" creationId="{1F6C3C1D-21DA-4C63-861F-0988A7471B5B}"/>
          </ac:spMkLst>
        </pc:spChg>
        <pc:spChg chg="add del mod">
          <ac:chgData name="Raquel Encinas" userId="a3e41fcd-6e3c-4c0b-aebb-42484b99fa60" providerId="ADAL" clId="{2EB6072B-86D7-452F-A640-587F0A305A58}" dt="2021-10-19T13:48:36.591" v="288"/>
          <ac:spMkLst>
            <pc:docMk/>
            <pc:sldMk cId="3417209523" sldId="274"/>
            <ac:spMk id="34" creationId="{758B9113-AF22-482E-AA3D-9038D59A5966}"/>
          </ac:spMkLst>
        </pc:spChg>
        <pc:spChg chg="del mod">
          <ac:chgData name="Raquel Encinas" userId="a3e41fcd-6e3c-4c0b-aebb-42484b99fa60" providerId="ADAL" clId="{2EB6072B-86D7-452F-A640-587F0A305A58}" dt="2021-10-20T09:47:46.566" v="3356" actId="21"/>
          <ac:spMkLst>
            <pc:docMk/>
            <pc:sldMk cId="3417209523" sldId="274"/>
            <ac:spMk id="35" creationId="{5057BC48-C831-4F39-B127-3B10D7089570}"/>
          </ac:spMkLst>
        </pc:spChg>
        <pc:spChg chg="add del mod">
          <ac:chgData name="Raquel Encinas" userId="a3e41fcd-6e3c-4c0b-aebb-42484b99fa60" providerId="ADAL" clId="{2EB6072B-86D7-452F-A640-587F0A305A58}" dt="2021-10-19T13:48:36.591" v="288"/>
          <ac:spMkLst>
            <pc:docMk/>
            <pc:sldMk cId="3417209523" sldId="274"/>
            <ac:spMk id="35" creationId="{9EFA3FEB-F1F5-43F6-AC6C-C3A6FA6B600F}"/>
          </ac:spMkLst>
        </pc:spChg>
        <pc:spChg chg="add del mod">
          <ac:chgData name="Raquel Encinas" userId="a3e41fcd-6e3c-4c0b-aebb-42484b99fa60" providerId="ADAL" clId="{2EB6072B-86D7-452F-A640-587F0A305A58}" dt="2021-10-19T13:48:36.591" v="288"/>
          <ac:spMkLst>
            <pc:docMk/>
            <pc:sldMk cId="3417209523" sldId="274"/>
            <ac:spMk id="36" creationId="{10184DA0-0DB6-4F90-B367-A8830D524869}"/>
          </ac:spMkLst>
        </pc:spChg>
        <pc:spChg chg="del mod topLvl">
          <ac:chgData name="Raquel Encinas" userId="a3e41fcd-6e3c-4c0b-aebb-42484b99fa60" providerId="ADAL" clId="{2EB6072B-86D7-452F-A640-587F0A305A58}" dt="2021-10-20T09:47:54.483" v="3361" actId="478"/>
          <ac:spMkLst>
            <pc:docMk/>
            <pc:sldMk cId="3417209523" sldId="274"/>
            <ac:spMk id="36" creationId="{FA6A4A67-D8FC-4CD2-A881-92E79B678F09}"/>
          </ac:spMkLst>
        </pc:spChg>
        <pc:spChg chg="add del mod">
          <ac:chgData name="Raquel Encinas" userId="a3e41fcd-6e3c-4c0b-aebb-42484b99fa60" providerId="ADAL" clId="{2EB6072B-86D7-452F-A640-587F0A305A58}" dt="2021-10-19T13:48:36.591" v="288"/>
          <ac:spMkLst>
            <pc:docMk/>
            <pc:sldMk cId="3417209523" sldId="274"/>
            <ac:spMk id="37" creationId="{519D5ADF-B119-413B-990B-A09B9369E217}"/>
          </ac:spMkLst>
        </pc:spChg>
        <pc:spChg chg="del mod topLvl">
          <ac:chgData name="Raquel Encinas" userId="a3e41fcd-6e3c-4c0b-aebb-42484b99fa60" providerId="ADAL" clId="{2EB6072B-86D7-452F-A640-587F0A305A58}" dt="2021-10-20T09:47:53.380" v="3360" actId="478"/>
          <ac:spMkLst>
            <pc:docMk/>
            <pc:sldMk cId="3417209523" sldId="274"/>
            <ac:spMk id="37" creationId="{DD946BAE-623D-4536-AE8D-CF3921646DE5}"/>
          </ac:spMkLst>
        </pc:spChg>
        <pc:spChg chg="mod">
          <ac:chgData name="Raquel Encinas" userId="a3e41fcd-6e3c-4c0b-aebb-42484b99fa60" providerId="ADAL" clId="{2EB6072B-86D7-452F-A640-587F0A305A58}" dt="2021-10-20T07:10:24.637" v="2108" actId="14100"/>
          <ac:spMkLst>
            <pc:docMk/>
            <pc:sldMk cId="3417209523" sldId="274"/>
            <ac:spMk id="39" creationId="{1057FB92-A79A-4021-A29F-DA8172D4AB67}"/>
          </ac:spMkLst>
        </pc:spChg>
        <pc:spChg chg="mod">
          <ac:chgData name="Raquel Encinas" userId="a3e41fcd-6e3c-4c0b-aebb-42484b99fa60" providerId="ADAL" clId="{2EB6072B-86D7-452F-A640-587F0A305A58}" dt="2021-10-20T07:16:38.864" v="2185" actId="1076"/>
          <ac:spMkLst>
            <pc:docMk/>
            <pc:sldMk cId="3417209523" sldId="274"/>
            <ac:spMk id="40" creationId="{FA851AE3-DDF6-467A-86E7-236EAFCB8D6A}"/>
          </ac:spMkLst>
        </pc:spChg>
        <pc:spChg chg="add mod">
          <ac:chgData name="Raquel Encinas" userId="a3e41fcd-6e3c-4c0b-aebb-42484b99fa60" providerId="ADAL" clId="{2EB6072B-86D7-452F-A640-587F0A305A58}" dt="2021-10-21T06:12:33.991" v="8043"/>
          <ac:spMkLst>
            <pc:docMk/>
            <pc:sldMk cId="3417209523" sldId="274"/>
            <ac:spMk id="41" creationId="{1D77A768-8A25-4339-8144-E3E4D4CB9BC5}"/>
          </ac:spMkLst>
        </pc:spChg>
        <pc:spChg chg="del mod">
          <ac:chgData name="Raquel Encinas" userId="a3e41fcd-6e3c-4c0b-aebb-42484b99fa60" providerId="ADAL" clId="{2EB6072B-86D7-452F-A640-587F0A305A58}" dt="2021-10-19T13:51:28.358" v="414" actId="478"/>
          <ac:spMkLst>
            <pc:docMk/>
            <pc:sldMk cId="3417209523" sldId="274"/>
            <ac:spMk id="41" creationId="{ACA2C847-5DA8-4282-ADA3-94AA321A4FA3}"/>
          </ac:spMkLst>
        </pc:spChg>
        <pc:spChg chg="del mod">
          <ac:chgData name="Raquel Encinas" userId="a3e41fcd-6e3c-4c0b-aebb-42484b99fa60" providerId="ADAL" clId="{2EB6072B-86D7-452F-A640-587F0A305A58}" dt="2021-10-19T13:51:26.841" v="413" actId="478"/>
          <ac:spMkLst>
            <pc:docMk/>
            <pc:sldMk cId="3417209523" sldId="274"/>
            <ac:spMk id="42" creationId="{54C3EF5B-2076-4499-A3EC-E32386B95E5E}"/>
          </ac:spMkLst>
        </pc:spChg>
        <pc:spChg chg="add mod ord">
          <ac:chgData name="Raquel Encinas" userId="a3e41fcd-6e3c-4c0b-aebb-42484b99fa60" providerId="ADAL" clId="{2EB6072B-86D7-452F-A640-587F0A305A58}" dt="2021-10-20T11:31:27.939" v="5616" actId="14100"/>
          <ac:spMkLst>
            <pc:docMk/>
            <pc:sldMk cId="3417209523" sldId="274"/>
            <ac:spMk id="42" creationId="{B45B1D01-3E3F-47E2-8497-F0675CD31329}"/>
          </ac:spMkLst>
        </pc:spChg>
        <pc:spChg chg="add del mod">
          <ac:chgData name="Raquel Encinas" userId="a3e41fcd-6e3c-4c0b-aebb-42484b99fa60" providerId="ADAL" clId="{2EB6072B-86D7-452F-A640-587F0A305A58}" dt="2021-10-20T08:56:59.934" v="2823" actId="478"/>
          <ac:spMkLst>
            <pc:docMk/>
            <pc:sldMk cId="3417209523" sldId="274"/>
            <ac:spMk id="43" creationId="{D43DEA9F-BB5E-4C43-A53F-E78BA74798BC}"/>
          </ac:spMkLst>
        </pc:spChg>
        <pc:spChg chg="del mod">
          <ac:chgData name="Raquel Encinas" userId="a3e41fcd-6e3c-4c0b-aebb-42484b99fa60" providerId="ADAL" clId="{2EB6072B-86D7-452F-A640-587F0A305A58}" dt="2021-10-19T13:50:11.203" v="307" actId="478"/>
          <ac:spMkLst>
            <pc:docMk/>
            <pc:sldMk cId="3417209523" sldId="274"/>
            <ac:spMk id="44" creationId="{6DCF00F0-D0AF-4D82-9587-3E2385EB28C2}"/>
          </ac:spMkLst>
        </pc:spChg>
        <pc:spChg chg="add del mod">
          <ac:chgData name="Raquel Encinas" userId="a3e41fcd-6e3c-4c0b-aebb-42484b99fa60" providerId="ADAL" clId="{2EB6072B-86D7-452F-A640-587F0A305A58}" dt="2021-10-20T11:31:35.081" v="5617" actId="1076"/>
          <ac:spMkLst>
            <pc:docMk/>
            <pc:sldMk cId="3417209523" sldId="274"/>
            <ac:spMk id="44" creationId="{EE26B926-3CB1-4237-B539-F0CA73A4E8C0}"/>
          </ac:spMkLst>
        </pc:spChg>
        <pc:spChg chg="add mod">
          <ac:chgData name="Raquel Encinas" userId="a3e41fcd-6e3c-4c0b-aebb-42484b99fa60" providerId="ADAL" clId="{2EB6072B-86D7-452F-A640-587F0A305A58}" dt="2021-10-20T13:45:31.230" v="6962" actId="20577"/>
          <ac:spMkLst>
            <pc:docMk/>
            <pc:sldMk cId="3417209523" sldId="274"/>
            <ac:spMk id="45" creationId="{5EC08A0C-3830-44C1-A538-E2A18C37A9DF}"/>
          </ac:spMkLst>
        </pc:spChg>
        <pc:spChg chg="del mod">
          <ac:chgData name="Raquel Encinas" userId="a3e41fcd-6e3c-4c0b-aebb-42484b99fa60" providerId="ADAL" clId="{2EB6072B-86D7-452F-A640-587F0A305A58}" dt="2021-10-19T13:50:30.724" v="314" actId="478"/>
          <ac:spMkLst>
            <pc:docMk/>
            <pc:sldMk cId="3417209523" sldId="274"/>
            <ac:spMk id="45" creationId="{8BEC1062-7CC1-4714-A95F-8B3007965451}"/>
          </ac:spMkLst>
        </pc:spChg>
        <pc:spChg chg="add del mod">
          <ac:chgData name="Raquel Encinas" userId="a3e41fcd-6e3c-4c0b-aebb-42484b99fa60" providerId="ADAL" clId="{2EB6072B-86D7-452F-A640-587F0A305A58}" dt="2021-10-20T08:59:24.335" v="2872" actId="478"/>
          <ac:spMkLst>
            <pc:docMk/>
            <pc:sldMk cId="3417209523" sldId="274"/>
            <ac:spMk id="46" creationId="{99F00F90-D409-4ABC-BEFA-2260DB5AB7AF}"/>
          </ac:spMkLst>
        </pc:spChg>
        <pc:spChg chg="del mod">
          <ac:chgData name="Raquel Encinas" userId="a3e41fcd-6e3c-4c0b-aebb-42484b99fa60" providerId="ADAL" clId="{2EB6072B-86D7-452F-A640-587F0A305A58}" dt="2021-10-19T13:51:25.490" v="412" actId="478"/>
          <ac:spMkLst>
            <pc:docMk/>
            <pc:sldMk cId="3417209523" sldId="274"/>
            <ac:spMk id="46" creationId="{C95A82DB-AD42-4955-AB36-63F841EFC62C}"/>
          </ac:spMkLst>
        </pc:spChg>
        <pc:spChg chg="add del mod">
          <ac:chgData name="Raquel Encinas" userId="a3e41fcd-6e3c-4c0b-aebb-42484b99fa60" providerId="ADAL" clId="{2EB6072B-86D7-452F-A640-587F0A305A58}" dt="2021-10-20T08:59:25.168" v="2873" actId="478"/>
          <ac:spMkLst>
            <pc:docMk/>
            <pc:sldMk cId="3417209523" sldId="274"/>
            <ac:spMk id="47" creationId="{A42155A1-3EAC-449C-9396-8FAEE6EB6A14}"/>
          </ac:spMkLst>
        </pc:spChg>
        <pc:spChg chg="add del mod ord">
          <ac:chgData name="Raquel Encinas" userId="a3e41fcd-6e3c-4c0b-aebb-42484b99fa60" providerId="ADAL" clId="{2EB6072B-86D7-452F-A640-587F0A305A58}" dt="2021-10-20T08:59:23.107" v="2871" actId="478"/>
          <ac:spMkLst>
            <pc:docMk/>
            <pc:sldMk cId="3417209523" sldId="274"/>
            <ac:spMk id="48" creationId="{2DE62073-7BB2-4EF6-B500-0EBEAAF474A7}"/>
          </ac:spMkLst>
        </pc:spChg>
        <pc:spChg chg="del mod topLvl">
          <ac:chgData name="Raquel Encinas" userId="a3e41fcd-6e3c-4c0b-aebb-42484b99fa60" providerId="ADAL" clId="{2EB6072B-86D7-452F-A640-587F0A305A58}" dt="2021-10-19T14:02:04.660" v="490" actId="478"/>
          <ac:spMkLst>
            <pc:docMk/>
            <pc:sldMk cId="3417209523" sldId="274"/>
            <ac:spMk id="48" creationId="{D952203B-0B20-4EFB-BDDE-2344843635FE}"/>
          </ac:spMkLst>
        </pc:spChg>
        <pc:spChg chg="mod">
          <ac:chgData name="Raquel Encinas" userId="a3e41fcd-6e3c-4c0b-aebb-42484b99fa60" providerId="ADAL" clId="{2EB6072B-86D7-452F-A640-587F0A305A58}" dt="2021-10-20T07:11:07.883" v="2119" actId="14100"/>
          <ac:spMkLst>
            <pc:docMk/>
            <pc:sldMk cId="3417209523" sldId="274"/>
            <ac:spMk id="51" creationId="{4C7F20EB-0211-4F14-AD2A-2DE66BCFA719}"/>
          </ac:spMkLst>
        </pc:spChg>
        <pc:spChg chg="del mod">
          <ac:chgData name="Raquel Encinas" userId="a3e41fcd-6e3c-4c0b-aebb-42484b99fa60" providerId="ADAL" clId="{2EB6072B-86D7-452F-A640-587F0A305A58}" dt="2021-10-20T08:57:19.556" v="2827" actId="478"/>
          <ac:spMkLst>
            <pc:docMk/>
            <pc:sldMk cId="3417209523" sldId="274"/>
            <ac:spMk id="52" creationId="{CAFABAC9-03FE-4A69-8DBB-63C61727B4FD}"/>
          </ac:spMkLst>
        </pc:spChg>
        <pc:spChg chg="add del mod">
          <ac:chgData name="Raquel Encinas" userId="a3e41fcd-6e3c-4c0b-aebb-42484b99fa60" providerId="ADAL" clId="{2EB6072B-86D7-452F-A640-587F0A305A58}" dt="2021-10-20T09:48:41.539" v="3375" actId="478"/>
          <ac:spMkLst>
            <pc:docMk/>
            <pc:sldMk cId="3417209523" sldId="274"/>
            <ac:spMk id="54" creationId="{5B9EEC82-6AF2-4202-9B10-77C6F12EB8F7}"/>
          </ac:spMkLst>
        </pc:spChg>
        <pc:spChg chg="add del mod">
          <ac:chgData name="Raquel Encinas" userId="a3e41fcd-6e3c-4c0b-aebb-42484b99fa60" providerId="ADAL" clId="{2EB6072B-86D7-452F-A640-587F0A305A58}" dt="2021-10-20T09:48:41.539" v="3375" actId="478"/>
          <ac:spMkLst>
            <pc:docMk/>
            <pc:sldMk cId="3417209523" sldId="274"/>
            <ac:spMk id="55" creationId="{78D19689-DA5F-4734-AB78-1DCA78E3F4E7}"/>
          </ac:spMkLst>
        </pc:spChg>
        <pc:spChg chg="mod">
          <ac:chgData name="Raquel Encinas" userId="a3e41fcd-6e3c-4c0b-aebb-42484b99fa60" providerId="ADAL" clId="{2EB6072B-86D7-452F-A640-587F0A305A58}" dt="2021-10-19T13:56:57.031" v="462" actId="207"/>
          <ac:spMkLst>
            <pc:docMk/>
            <pc:sldMk cId="3417209523" sldId="274"/>
            <ac:spMk id="55" creationId="{C33A3AE1-883E-4252-A786-D5636147B495}"/>
          </ac:spMkLst>
        </pc:spChg>
        <pc:spChg chg="add del mod">
          <ac:chgData name="Raquel Encinas" userId="a3e41fcd-6e3c-4c0b-aebb-42484b99fa60" providerId="ADAL" clId="{2EB6072B-86D7-452F-A640-587F0A305A58}" dt="2021-10-20T09:48:41.539" v="3375" actId="478"/>
          <ac:spMkLst>
            <pc:docMk/>
            <pc:sldMk cId="3417209523" sldId="274"/>
            <ac:spMk id="56" creationId="{53EECF8A-64BD-4DA3-BB69-827880FA2344}"/>
          </ac:spMkLst>
        </pc:spChg>
        <pc:spChg chg="mod">
          <ac:chgData name="Raquel Encinas" userId="a3e41fcd-6e3c-4c0b-aebb-42484b99fa60" providerId="ADAL" clId="{2EB6072B-86D7-452F-A640-587F0A305A58}" dt="2021-10-19T13:54:29.249" v="431"/>
          <ac:spMkLst>
            <pc:docMk/>
            <pc:sldMk cId="3417209523" sldId="274"/>
            <ac:spMk id="56" creationId="{ED971C82-1064-4895-971F-BBD88D748F64}"/>
          </ac:spMkLst>
        </pc:spChg>
        <pc:spChg chg="mod">
          <ac:chgData name="Raquel Encinas" userId="a3e41fcd-6e3c-4c0b-aebb-42484b99fa60" providerId="ADAL" clId="{2EB6072B-86D7-452F-A640-587F0A305A58}" dt="2021-10-19T13:54:29.249" v="431"/>
          <ac:spMkLst>
            <pc:docMk/>
            <pc:sldMk cId="3417209523" sldId="274"/>
            <ac:spMk id="57" creationId="{06B7E8AF-35CB-427D-B1EE-E7171A7C2F52}"/>
          </ac:spMkLst>
        </pc:spChg>
        <pc:spChg chg="add del mod">
          <ac:chgData name="Raquel Encinas" userId="a3e41fcd-6e3c-4c0b-aebb-42484b99fa60" providerId="ADAL" clId="{2EB6072B-86D7-452F-A640-587F0A305A58}" dt="2021-10-20T10:21:34.154" v="3824" actId="478"/>
          <ac:spMkLst>
            <pc:docMk/>
            <pc:sldMk cId="3417209523" sldId="274"/>
            <ac:spMk id="57" creationId="{82EEC2D9-8A05-4D52-A3DC-FB2ED84C66E4}"/>
          </ac:spMkLst>
        </pc:spChg>
        <pc:spChg chg="mod">
          <ac:chgData name="Raquel Encinas" userId="a3e41fcd-6e3c-4c0b-aebb-42484b99fa60" providerId="ADAL" clId="{2EB6072B-86D7-452F-A640-587F0A305A58}" dt="2021-10-19T13:54:29.249" v="431"/>
          <ac:spMkLst>
            <pc:docMk/>
            <pc:sldMk cId="3417209523" sldId="274"/>
            <ac:spMk id="58" creationId="{242CB5E9-1255-4440-9822-A5191A3DBBC7}"/>
          </ac:spMkLst>
        </pc:spChg>
        <pc:spChg chg="add del mod">
          <ac:chgData name="Raquel Encinas" userId="a3e41fcd-6e3c-4c0b-aebb-42484b99fa60" providerId="ADAL" clId="{2EB6072B-86D7-452F-A640-587F0A305A58}" dt="2021-10-20T11:03:43.825" v="4829"/>
          <ac:spMkLst>
            <pc:docMk/>
            <pc:sldMk cId="3417209523" sldId="274"/>
            <ac:spMk id="58" creationId="{AC3783FD-63FA-4AE0-AB64-89B366C8CED7}"/>
          </ac:spMkLst>
        </pc:spChg>
        <pc:spChg chg="add del mod">
          <ac:chgData name="Raquel Encinas" userId="a3e41fcd-6e3c-4c0b-aebb-42484b99fa60" providerId="ADAL" clId="{2EB6072B-86D7-452F-A640-587F0A305A58}" dt="2021-10-20T10:21:35.674" v="3825" actId="478"/>
          <ac:spMkLst>
            <pc:docMk/>
            <pc:sldMk cId="3417209523" sldId="274"/>
            <ac:spMk id="59" creationId="{BE84E1F0-938D-4D24-883B-F743255C2892}"/>
          </ac:spMkLst>
        </pc:spChg>
        <pc:spChg chg="mod">
          <ac:chgData name="Raquel Encinas" userId="a3e41fcd-6e3c-4c0b-aebb-42484b99fa60" providerId="ADAL" clId="{2EB6072B-86D7-452F-A640-587F0A305A58}" dt="2021-10-19T13:54:29.249" v="431"/>
          <ac:spMkLst>
            <pc:docMk/>
            <pc:sldMk cId="3417209523" sldId="274"/>
            <ac:spMk id="59" creationId="{F065AFDE-89AB-46DE-845F-E27C689A1267}"/>
          </ac:spMkLst>
        </pc:spChg>
        <pc:spChg chg="mod">
          <ac:chgData name="Raquel Encinas" userId="a3e41fcd-6e3c-4c0b-aebb-42484b99fa60" providerId="ADAL" clId="{2EB6072B-86D7-452F-A640-587F0A305A58}" dt="2021-10-19T13:54:29.249" v="431"/>
          <ac:spMkLst>
            <pc:docMk/>
            <pc:sldMk cId="3417209523" sldId="274"/>
            <ac:spMk id="60" creationId="{3B2E498C-080B-4C24-8575-C5330BAC2752}"/>
          </ac:spMkLst>
        </pc:spChg>
        <pc:spChg chg="mod">
          <ac:chgData name="Raquel Encinas" userId="a3e41fcd-6e3c-4c0b-aebb-42484b99fa60" providerId="ADAL" clId="{2EB6072B-86D7-452F-A640-587F0A305A58}" dt="2021-10-19T13:54:29.249" v="431"/>
          <ac:spMkLst>
            <pc:docMk/>
            <pc:sldMk cId="3417209523" sldId="274"/>
            <ac:spMk id="61" creationId="{4DF2DCD4-3C5B-4FBC-95CD-6D1B9DF7EF40}"/>
          </ac:spMkLst>
        </pc:spChg>
        <pc:spChg chg="add mod">
          <ac:chgData name="Raquel Encinas" userId="a3e41fcd-6e3c-4c0b-aebb-42484b99fa60" providerId="ADAL" clId="{2EB6072B-86D7-452F-A640-587F0A305A58}" dt="2021-10-20T11:31:48.860" v="5621" actId="1076"/>
          <ac:spMkLst>
            <pc:docMk/>
            <pc:sldMk cId="3417209523" sldId="274"/>
            <ac:spMk id="61" creationId="{5A55AD2D-BBD1-44F9-8EC0-8FB6A9255620}"/>
          </ac:spMkLst>
        </pc:spChg>
        <pc:spChg chg="mod">
          <ac:chgData name="Raquel Encinas" userId="a3e41fcd-6e3c-4c0b-aebb-42484b99fa60" providerId="ADAL" clId="{2EB6072B-86D7-452F-A640-587F0A305A58}" dt="2021-10-19T13:54:29.249" v="431"/>
          <ac:spMkLst>
            <pc:docMk/>
            <pc:sldMk cId="3417209523" sldId="274"/>
            <ac:spMk id="62" creationId="{6BC526E6-0FA8-423E-9D56-E1AFC5247531}"/>
          </ac:spMkLst>
        </pc:spChg>
        <pc:spChg chg="add del mod">
          <ac:chgData name="Raquel Encinas" userId="a3e41fcd-6e3c-4c0b-aebb-42484b99fa60" providerId="ADAL" clId="{2EB6072B-86D7-452F-A640-587F0A305A58}" dt="2021-10-20T09:48:41.539" v="3375" actId="478"/>
          <ac:spMkLst>
            <pc:docMk/>
            <pc:sldMk cId="3417209523" sldId="274"/>
            <ac:spMk id="62" creationId="{770B0491-9341-4205-99C0-727357EF5556}"/>
          </ac:spMkLst>
        </pc:spChg>
        <pc:spChg chg="add del mod">
          <ac:chgData name="Raquel Encinas" userId="a3e41fcd-6e3c-4c0b-aebb-42484b99fa60" providerId="ADAL" clId="{2EB6072B-86D7-452F-A640-587F0A305A58}" dt="2021-10-20T09:48:41.539" v="3375" actId="478"/>
          <ac:spMkLst>
            <pc:docMk/>
            <pc:sldMk cId="3417209523" sldId="274"/>
            <ac:spMk id="63" creationId="{E56C1E89-2281-4FE8-9B6B-C0DE0D61C4AF}"/>
          </ac:spMkLst>
        </pc:spChg>
        <pc:spChg chg="mod">
          <ac:chgData name="Raquel Encinas" userId="a3e41fcd-6e3c-4c0b-aebb-42484b99fa60" providerId="ADAL" clId="{2EB6072B-86D7-452F-A640-587F0A305A58}" dt="2021-10-19T13:54:29.249" v="431"/>
          <ac:spMkLst>
            <pc:docMk/>
            <pc:sldMk cId="3417209523" sldId="274"/>
            <ac:spMk id="63" creationId="{ECB1F377-E7A9-4720-A4AF-FC6FB9055466}"/>
          </ac:spMkLst>
        </pc:spChg>
        <pc:spChg chg="add del mod">
          <ac:chgData name="Raquel Encinas" userId="a3e41fcd-6e3c-4c0b-aebb-42484b99fa60" providerId="ADAL" clId="{2EB6072B-86D7-452F-A640-587F0A305A58}" dt="2021-10-20T09:48:41.539" v="3375" actId="478"/>
          <ac:spMkLst>
            <pc:docMk/>
            <pc:sldMk cId="3417209523" sldId="274"/>
            <ac:spMk id="64" creationId="{0F3E0068-FDD7-40A2-B8BB-0D6921505F99}"/>
          </ac:spMkLst>
        </pc:spChg>
        <pc:spChg chg="mod">
          <ac:chgData name="Raquel Encinas" userId="a3e41fcd-6e3c-4c0b-aebb-42484b99fa60" providerId="ADAL" clId="{2EB6072B-86D7-452F-A640-587F0A305A58}" dt="2021-10-19T13:54:29.249" v="431"/>
          <ac:spMkLst>
            <pc:docMk/>
            <pc:sldMk cId="3417209523" sldId="274"/>
            <ac:spMk id="64" creationId="{A6B6C3A8-894A-4C23-A52A-0CA29EDDFB55}"/>
          </ac:spMkLst>
        </pc:spChg>
        <pc:spChg chg="add del mod">
          <ac:chgData name="Raquel Encinas" userId="a3e41fcd-6e3c-4c0b-aebb-42484b99fa60" providerId="ADAL" clId="{2EB6072B-86D7-452F-A640-587F0A305A58}" dt="2021-10-20T09:48:41.539" v="3375" actId="478"/>
          <ac:spMkLst>
            <pc:docMk/>
            <pc:sldMk cId="3417209523" sldId="274"/>
            <ac:spMk id="65" creationId="{38DF9158-A5FA-40EB-9F3A-82500941D548}"/>
          </ac:spMkLst>
        </pc:spChg>
        <pc:spChg chg="mod">
          <ac:chgData name="Raquel Encinas" userId="a3e41fcd-6e3c-4c0b-aebb-42484b99fa60" providerId="ADAL" clId="{2EB6072B-86D7-452F-A640-587F0A305A58}" dt="2021-10-19T13:54:29.249" v="431"/>
          <ac:spMkLst>
            <pc:docMk/>
            <pc:sldMk cId="3417209523" sldId="274"/>
            <ac:spMk id="65" creationId="{9B942665-B077-43A1-901E-9E46DF582BAE}"/>
          </ac:spMkLst>
        </pc:spChg>
        <pc:spChg chg="add del mod">
          <ac:chgData name="Raquel Encinas" userId="a3e41fcd-6e3c-4c0b-aebb-42484b99fa60" providerId="ADAL" clId="{2EB6072B-86D7-452F-A640-587F0A305A58}" dt="2021-10-20T09:48:41.539" v="3375" actId="478"/>
          <ac:spMkLst>
            <pc:docMk/>
            <pc:sldMk cId="3417209523" sldId="274"/>
            <ac:spMk id="66" creationId="{225A4BC5-8022-42A5-B1E4-BE59094E77B5}"/>
          </ac:spMkLst>
        </pc:spChg>
        <pc:spChg chg="mod">
          <ac:chgData name="Raquel Encinas" userId="a3e41fcd-6e3c-4c0b-aebb-42484b99fa60" providerId="ADAL" clId="{2EB6072B-86D7-452F-A640-587F0A305A58}" dt="2021-10-19T13:54:29.249" v="431"/>
          <ac:spMkLst>
            <pc:docMk/>
            <pc:sldMk cId="3417209523" sldId="274"/>
            <ac:spMk id="66" creationId="{9152AE8F-80A8-4C7F-9238-6757124BD752}"/>
          </ac:spMkLst>
        </pc:spChg>
        <pc:spChg chg="add del mod ord">
          <ac:chgData name="Raquel Encinas" userId="a3e41fcd-6e3c-4c0b-aebb-42484b99fa60" providerId="ADAL" clId="{2EB6072B-86D7-452F-A640-587F0A305A58}" dt="2021-10-20T10:27:54.397" v="3866" actId="478"/>
          <ac:spMkLst>
            <pc:docMk/>
            <pc:sldMk cId="3417209523" sldId="274"/>
            <ac:spMk id="67" creationId="{60DA7A1D-2ECE-4752-9146-374BD3E6F524}"/>
          </ac:spMkLst>
        </pc:spChg>
        <pc:spChg chg="mod">
          <ac:chgData name="Raquel Encinas" userId="a3e41fcd-6e3c-4c0b-aebb-42484b99fa60" providerId="ADAL" clId="{2EB6072B-86D7-452F-A640-587F0A305A58}" dt="2021-10-19T13:54:29.249" v="431"/>
          <ac:spMkLst>
            <pc:docMk/>
            <pc:sldMk cId="3417209523" sldId="274"/>
            <ac:spMk id="67" creationId="{BB5212A5-29FE-4D8B-8A26-BBD9C885EBC3}"/>
          </ac:spMkLst>
        </pc:spChg>
        <pc:spChg chg="add del mod ord">
          <ac:chgData name="Raquel Encinas" userId="a3e41fcd-6e3c-4c0b-aebb-42484b99fa60" providerId="ADAL" clId="{2EB6072B-86D7-452F-A640-587F0A305A58}" dt="2021-10-20T10:32:24.293" v="3986" actId="478"/>
          <ac:spMkLst>
            <pc:docMk/>
            <pc:sldMk cId="3417209523" sldId="274"/>
            <ac:spMk id="68" creationId="{1BD3AA3D-316B-4BDD-8F57-4029FE2A5230}"/>
          </ac:spMkLst>
        </pc:spChg>
        <pc:spChg chg="mod">
          <ac:chgData name="Raquel Encinas" userId="a3e41fcd-6e3c-4c0b-aebb-42484b99fa60" providerId="ADAL" clId="{2EB6072B-86D7-452F-A640-587F0A305A58}" dt="2021-10-19T13:54:29.249" v="431"/>
          <ac:spMkLst>
            <pc:docMk/>
            <pc:sldMk cId="3417209523" sldId="274"/>
            <ac:spMk id="68" creationId="{D28CA311-C325-4E9D-82C9-307930E8208C}"/>
          </ac:spMkLst>
        </pc:spChg>
        <pc:spChg chg="add del mod ord">
          <ac:chgData name="Raquel Encinas" userId="a3e41fcd-6e3c-4c0b-aebb-42484b99fa60" providerId="ADAL" clId="{2EB6072B-86D7-452F-A640-587F0A305A58}" dt="2021-10-20T10:32:19.157" v="3983" actId="478"/>
          <ac:spMkLst>
            <pc:docMk/>
            <pc:sldMk cId="3417209523" sldId="274"/>
            <ac:spMk id="69" creationId="{19651C85-468A-4842-B7A5-F094527C57D9}"/>
          </ac:spMkLst>
        </pc:spChg>
        <pc:spChg chg="add del mod">
          <ac:chgData name="Raquel Encinas" userId="a3e41fcd-6e3c-4c0b-aebb-42484b99fa60" providerId="ADAL" clId="{2EB6072B-86D7-452F-A640-587F0A305A58}" dt="2021-10-20T11:29:43.243" v="5582"/>
          <ac:spMkLst>
            <pc:docMk/>
            <pc:sldMk cId="3417209523" sldId="274"/>
            <ac:spMk id="70" creationId="{62D2F14B-377C-44EA-8DB3-E76C85D25411}"/>
          </ac:spMkLst>
        </pc:spChg>
        <pc:spChg chg="mod">
          <ac:chgData name="Raquel Encinas" userId="a3e41fcd-6e3c-4c0b-aebb-42484b99fa60" providerId="ADAL" clId="{2EB6072B-86D7-452F-A640-587F0A305A58}" dt="2021-10-19T13:57:04.178" v="464"/>
          <ac:spMkLst>
            <pc:docMk/>
            <pc:sldMk cId="3417209523" sldId="274"/>
            <ac:spMk id="70" creationId="{CF7DADE2-11EF-4180-8C48-91B04AB8654E}"/>
          </ac:spMkLst>
        </pc:spChg>
        <pc:spChg chg="mod">
          <ac:chgData name="Raquel Encinas" userId="a3e41fcd-6e3c-4c0b-aebb-42484b99fa60" providerId="ADAL" clId="{2EB6072B-86D7-452F-A640-587F0A305A58}" dt="2021-10-19T13:57:04.178" v="464"/>
          <ac:spMkLst>
            <pc:docMk/>
            <pc:sldMk cId="3417209523" sldId="274"/>
            <ac:spMk id="71" creationId="{26B07A35-C9E5-4F61-A64A-71FCC03AA2DD}"/>
          </ac:spMkLst>
        </pc:spChg>
        <pc:spChg chg="mod">
          <ac:chgData name="Raquel Encinas" userId="a3e41fcd-6e3c-4c0b-aebb-42484b99fa60" providerId="ADAL" clId="{2EB6072B-86D7-452F-A640-587F0A305A58}" dt="2021-10-19T13:57:04.178" v="464"/>
          <ac:spMkLst>
            <pc:docMk/>
            <pc:sldMk cId="3417209523" sldId="274"/>
            <ac:spMk id="72" creationId="{4DEE5B36-4C9F-451C-B44B-72E302BD4391}"/>
          </ac:spMkLst>
        </pc:spChg>
        <pc:spChg chg="mod">
          <ac:chgData name="Raquel Encinas" userId="a3e41fcd-6e3c-4c0b-aebb-42484b99fa60" providerId="ADAL" clId="{2EB6072B-86D7-452F-A640-587F0A305A58}" dt="2021-10-19T13:57:04.178" v="464"/>
          <ac:spMkLst>
            <pc:docMk/>
            <pc:sldMk cId="3417209523" sldId="274"/>
            <ac:spMk id="73" creationId="{3E841AFD-B067-4851-8771-ACF5E6261D92}"/>
          </ac:spMkLst>
        </pc:spChg>
        <pc:spChg chg="mod">
          <ac:chgData name="Raquel Encinas" userId="a3e41fcd-6e3c-4c0b-aebb-42484b99fa60" providerId="ADAL" clId="{2EB6072B-86D7-452F-A640-587F0A305A58}" dt="2021-10-19T13:57:04.178" v="464"/>
          <ac:spMkLst>
            <pc:docMk/>
            <pc:sldMk cId="3417209523" sldId="274"/>
            <ac:spMk id="74" creationId="{C89C1641-6662-427F-A5AF-8A6BF1C98F0A}"/>
          </ac:spMkLst>
        </pc:spChg>
        <pc:spChg chg="mod">
          <ac:chgData name="Raquel Encinas" userId="a3e41fcd-6e3c-4c0b-aebb-42484b99fa60" providerId="ADAL" clId="{2EB6072B-86D7-452F-A640-587F0A305A58}" dt="2021-10-19T13:57:04.178" v="464"/>
          <ac:spMkLst>
            <pc:docMk/>
            <pc:sldMk cId="3417209523" sldId="274"/>
            <ac:spMk id="75" creationId="{EFBFBFF5-2E78-468C-8642-8F3B91D59E53}"/>
          </ac:spMkLst>
        </pc:spChg>
        <pc:spChg chg="mod">
          <ac:chgData name="Raquel Encinas" userId="a3e41fcd-6e3c-4c0b-aebb-42484b99fa60" providerId="ADAL" clId="{2EB6072B-86D7-452F-A640-587F0A305A58}" dt="2021-10-19T13:57:04.178" v="464"/>
          <ac:spMkLst>
            <pc:docMk/>
            <pc:sldMk cId="3417209523" sldId="274"/>
            <ac:spMk id="76" creationId="{A24720CD-2A2D-4922-864C-34AA66D37B5F}"/>
          </ac:spMkLst>
        </pc:spChg>
        <pc:spChg chg="mod">
          <ac:chgData name="Raquel Encinas" userId="a3e41fcd-6e3c-4c0b-aebb-42484b99fa60" providerId="ADAL" clId="{2EB6072B-86D7-452F-A640-587F0A305A58}" dt="2021-10-19T13:57:04.178" v="464"/>
          <ac:spMkLst>
            <pc:docMk/>
            <pc:sldMk cId="3417209523" sldId="274"/>
            <ac:spMk id="77" creationId="{5C33CB4B-1F72-4797-8655-C1EDCFCEF820}"/>
          </ac:spMkLst>
        </pc:spChg>
        <pc:spChg chg="mod">
          <ac:chgData name="Raquel Encinas" userId="a3e41fcd-6e3c-4c0b-aebb-42484b99fa60" providerId="ADAL" clId="{2EB6072B-86D7-452F-A640-587F0A305A58}" dt="2021-10-19T13:57:04.178" v="464"/>
          <ac:spMkLst>
            <pc:docMk/>
            <pc:sldMk cId="3417209523" sldId="274"/>
            <ac:spMk id="78" creationId="{D640ED11-CD35-4ADE-A5CA-2E7CEEE9DF93}"/>
          </ac:spMkLst>
        </pc:spChg>
        <pc:spChg chg="mod">
          <ac:chgData name="Raquel Encinas" userId="a3e41fcd-6e3c-4c0b-aebb-42484b99fa60" providerId="ADAL" clId="{2EB6072B-86D7-452F-A640-587F0A305A58}" dt="2021-10-19T13:57:04.178" v="464"/>
          <ac:spMkLst>
            <pc:docMk/>
            <pc:sldMk cId="3417209523" sldId="274"/>
            <ac:spMk id="79" creationId="{ABC75A4D-D4F2-429F-9804-5211E9797436}"/>
          </ac:spMkLst>
        </pc:spChg>
        <pc:spChg chg="mod">
          <ac:chgData name="Raquel Encinas" userId="a3e41fcd-6e3c-4c0b-aebb-42484b99fa60" providerId="ADAL" clId="{2EB6072B-86D7-452F-A640-587F0A305A58}" dt="2021-10-19T13:57:04.178" v="464"/>
          <ac:spMkLst>
            <pc:docMk/>
            <pc:sldMk cId="3417209523" sldId="274"/>
            <ac:spMk id="80" creationId="{390C07CF-DE83-4BA0-A297-E552B83B5425}"/>
          </ac:spMkLst>
        </pc:spChg>
        <pc:spChg chg="mod">
          <ac:chgData name="Raquel Encinas" userId="a3e41fcd-6e3c-4c0b-aebb-42484b99fa60" providerId="ADAL" clId="{2EB6072B-86D7-452F-A640-587F0A305A58}" dt="2021-10-19T13:57:04.178" v="464"/>
          <ac:spMkLst>
            <pc:docMk/>
            <pc:sldMk cId="3417209523" sldId="274"/>
            <ac:spMk id="81" creationId="{11A97879-02F8-445B-A2CF-72263FDBDF5C}"/>
          </ac:spMkLst>
        </pc:spChg>
        <pc:spChg chg="mod">
          <ac:chgData name="Raquel Encinas" userId="a3e41fcd-6e3c-4c0b-aebb-42484b99fa60" providerId="ADAL" clId="{2EB6072B-86D7-452F-A640-587F0A305A58}" dt="2021-10-19T13:57:04.178" v="464"/>
          <ac:spMkLst>
            <pc:docMk/>
            <pc:sldMk cId="3417209523" sldId="274"/>
            <ac:spMk id="82" creationId="{4E7421B8-1A16-4A48-8EEE-C84FF66D0AAD}"/>
          </ac:spMkLst>
        </pc:spChg>
        <pc:spChg chg="mod">
          <ac:chgData name="Raquel Encinas" userId="a3e41fcd-6e3c-4c0b-aebb-42484b99fa60" providerId="ADAL" clId="{2EB6072B-86D7-452F-A640-587F0A305A58}" dt="2021-10-19T13:57:04.178" v="464"/>
          <ac:spMkLst>
            <pc:docMk/>
            <pc:sldMk cId="3417209523" sldId="274"/>
            <ac:spMk id="83" creationId="{4F55CC7D-4551-4EC7-A4EE-1B91A9C62442}"/>
          </ac:spMkLst>
        </pc:spChg>
        <pc:grpChg chg="add mod ord">
          <ac:chgData name="Raquel Encinas" userId="a3e41fcd-6e3c-4c0b-aebb-42484b99fa60" providerId="ADAL" clId="{2EB6072B-86D7-452F-A640-587F0A305A58}" dt="2021-10-20T11:31:35.081" v="5617" actId="1076"/>
          <ac:grpSpMkLst>
            <pc:docMk/>
            <pc:sldMk cId="3417209523" sldId="274"/>
            <ac:grpSpMk id="6" creationId="{AFE4F43A-4EBB-4E62-87EC-563325BA1213}"/>
          </ac:grpSpMkLst>
        </pc:grpChg>
        <pc:grpChg chg="add del mod">
          <ac:chgData name="Raquel Encinas" userId="a3e41fcd-6e3c-4c0b-aebb-42484b99fa60" providerId="ADAL" clId="{2EB6072B-86D7-452F-A640-587F0A305A58}" dt="2021-10-20T07:12:45.418" v="2130" actId="478"/>
          <ac:grpSpMkLst>
            <pc:docMk/>
            <pc:sldMk cId="3417209523" sldId="274"/>
            <ac:grpSpMk id="13" creationId="{CE162EE5-428A-4685-8DE1-52DEA9C8EC03}"/>
          </ac:grpSpMkLst>
        </pc:grpChg>
        <pc:grpChg chg="add del mod">
          <ac:chgData name="Raquel Encinas" userId="a3e41fcd-6e3c-4c0b-aebb-42484b99fa60" providerId="ADAL" clId="{2EB6072B-86D7-452F-A640-587F0A305A58}" dt="2021-10-20T09:02:55.776" v="2919" actId="478"/>
          <ac:grpSpMkLst>
            <pc:docMk/>
            <pc:sldMk cId="3417209523" sldId="274"/>
            <ac:grpSpMk id="22" creationId="{F2DD21F6-7020-43DF-A4D2-301AE67EDC63}"/>
          </ac:grpSpMkLst>
        </pc:grpChg>
        <pc:grpChg chg="add del mod">
          <ac:chgData name="Raquel Encinas" userId="a3e41fcd-6e3c-4c0b-aebb-42484b99fa60" providerId="ADAL" clId="{2EB6072B-86D7-452F-A640-587F0A305A58}" dt="2021-10-20T09:47:53.380" v="3360" actId="478"/>
          <ac:grpSpMkLst>
            <pc:docMk/>
            <pc:sldMk cId="3417209523" sldId="274"/>
            <ac:grpSpMk id="31" creationId="{C7A5F4FB-3433-4754-BC18-88E07A8C9D84}"/>
          </ac:grpSpMkLst>
        </pc:grpChg>
        <pc:grpChg chg="add del mod">
          <ac:chgData name="Raquel Encinas" userId="a3e41fcd-6e3c-4c0b-aebb-42484b99fa60" providerId="ADAL" clId="{2EB6072B-86D7-452F-A640-587F0A305A58}" dt="2021-10-20T08:57:01.404" v="2824" actId="478"/>
          <ac:grpSpMkLst>
            <pc:docMk/>
            <pc:sldMk cId="3417209523" sldId="274"/>
            <ac:grpSpMk id="38" creationId="{462DB6D5-C463-4177-B6E3-F26863243CCA}"/>
          </ac:grpSpMkLst>
        </pc:grpChg>
        <pc:grpChg chg="add del mod">
          <ac:chgData name="Raquel Encinas" userId="a3e41fcd-6e3c-4c0b-aebb-42484b99fa60" providerId="ADAL" clId="{2EB6072B-86D7-452F-A640-587F0A305A58}" dt="2021-10-19T14:02:04.660" v="490" actId="478"/>
          <ac:grpSpMkLst>
            <pc:docMk/>
            <pc:sldMk cId="3417209523" sldId="274"/>
            <ac:grpSpMk id="47" creationId="{B5F08775-C11C-4399-9196-AE53AA091B18}"/>
          </ac:grpSpMkLst>
        </pc:grpChg>
        <pc:grpChg chg="add del mod">
          <ac:chgData name="Raquel Encinas" userId="a3e41fcd-6e3c-4c0b-aebb-42484b99fa60" providerId="ADAL" clId="{2EB6072B-86D7-452F-A640-587F0A305A58}" dt="2021-10-20T08:57:20.357" v="2828" actId="478"/>
          <ac:grpSpMkLst>
            <pc:docMk/>
            <pc:sldMk cId="3417209523" sldId="274"/>
            <ac:grpSpMk id="50" creationId="{D7B577F7-2736-45CE-A96F-DF05C19CDFF8}"/>
          </ac:grpSpMkLst>
        </pc:grpChg>
        <pc:grpChg chg="add del mod">
          <ac:chgData name="Raquel Encinas" userId="a3e41fcd-6e3c-4c0b-aebb-42484b99fa60" providerId="ADAL" clId="{2EB6072B-86D7-452F-A640-587F0A305A58}" dt="2021-10-19T14:00:30.783" v="474" actId="478"/>
          <ac:grpSpMkLst>
            <pc:docMk/>
            <pc:sldMk cId="3417209523" sldId="274"/>
            <ac:grpSpMk id="54" creationId="{D94C155E-7E4B-4C3D-A4EE-52C2F25AD145}"/>
          </ac:grpSpMkLst>
        </pc:grpChg>
        <pc:grpChg chg="add del mod">
          <ac:chgData name="Raquel Encinas" userId="a3e41fcd-6e3c-4c0b-aebb-42484b99fa60" providerId="ADAL" clId="{2EB6072B-86D7-452F-A640-587F0A305A58}" dt="2021-10-19T14:00:31.620" v="475" actId="478"/>
          <ac:grpSpMkLst>
            <pc:docMk/>
            <pc:sldMk cId="3417209523" sldId="274"/>
            <ac:grpSpMk id="69" creationId="{CB6CE8BF-53F8-406E-B809-FCC6FB2CDC3D}"/>
          </ac:grpSpMkLst>
        </pc:grpChg>
        <pc:graphicFrameChg chg="add del mod">
          <ac:chgData name="Raquel Encinas" userId="a3e41fcd-6e3c-4c0b-aebb-42484b99fa60" providerId="ADAL" clId="{2EB6072B-86D7-452F-A640-587F0A305A58}" dt="2021-10-19T13:48:36.591" v="288"/>
          <ac:graphicFrameMkLst>
            <pc:docMk/>
            <pc:sldMk cId="3417209523" sldId="274"/>
            <ac:graphicFrameMk id="16" creationId="{71A1E68B-1206-4484-9DAC-DC96549E398A}"/>
          </ac:graphicFrameMkLst>
        </pc:graphicFrameChg>
        <pc:graphicFrameChg chg="mod">
          <ac:chgData name="Raquel Encinas" userId="a3e41fcd-6e3c-4c0b-aebb-42484b99fa60" providerId="ADAL" clId="{2EB6072B-86D7-452F-A640-587F0A305A58}" dt="2021-10-20T07:10:40.586" v="2115" actId="404"/>
          <ac:graphicFrameMkLst>
            <pc:docMk/>
            <pc:sldMk cId="3417209523" sldId="274"/>
            <ac:graphicFrameMk id="53" creationId="{9F0F4C5D-C0A8-4559-81D8-9E3874717E62}"/>
          </ac:graphicFrameMkLst>
        </pc:graphicFrameChg>
        <pc:picChg chg="add del mod">
          <ac:chgData name="Raquel Encinas" userId="a3e41fcd-6e3c-4c0b-aebb-42484b99fa60" providerId="ADAL" clId="{2EB6072B-86D7-452F-A640-587F0A305A58}" dt="2021-10-19T13:48:36.591" v="288"/>
          <ac:picMkLst>
            <pc:docMk/>
            <pc:sldMk cId="3417209523" sldId="274"/>
            <ac:picMk id="15" creationId="{6F97D511-2380-4A7B-86EB-5549CCB9C096}"/>
          </ac:picMkLst>
        </pc:picChg>
        <pc:picChg chg="add del mod">
          <ac:chgData name="Raquel Encinas" userId="a3e41fcd-6e3c-4c0b-aebb-42484b99fa60" providerId="ADAL" clId="{2EB6072B-86D7-452F-A640-587F0A305A58}" dt="2021-10-19T13:48:36.591" v="288"/>
          <ac:picMkLst>
            <pc:docMk/>
            <pc:sldMk cId="3417209523" sldId="274"/>
            <ac:picMk id="25" creationId="{70A549AF-C0FD-4601-81E0-ED89FE73E4B4}"/>
          </ac:picMkLst>
        </pc:picChg>
        <pc:picChg chg="add del mod topLvl">
          <ac:chgData name="Raquel Encinas" userId="a3e41fcd-6e3c-4c0b-aebb-42484b99fa60" providerId="ADAL" clId="{2EB6072B-86D7-452F-A640-587F0A305A58}" dt="2021-10-20T08:57:04.117" v="2825" actId="478"/>
          <ac:picMkLst>
            <pc:docMk/>
            <pc:sldMk cId="3417209523" sldId="274"/>
            <ac:picMk id="49" creationId="{893B912B-3C39-4638-AEFC-EC47EBB592AF}"/>
          </ac:picMkLst>
        </pc:picChg>
        <pc:picChg chg="add mod">
          <ac:chgData name="Raquel Encinas" userId="a3e41fcd-6e3c-4c0b-aebb-42484b99fa60" providerId="ADAL" clId="{2EB6072B-86D7-452F-A640-587F0A305A58}" dt="2021-10-20T11:31:51.383" v="5622" actId="1076"/>
          <ac:picMkLst>
            <pc:docMk/>
            <pc:sldMk cId="3417209523" sldId="274"/>
            <ac:picMk id="60" creationId="{6A5702B8-FF4E-4286-8A6F-0DB057227C03}"/>
          </ac:picMkLst>
        </pc:picChg>
      </pc:sldChg>
      <pc:sldChg chg="addSp delSp modSp new del mod">
        <pc:chgData name="Raquel Encinas" userId="a3e41fcd-6e3c-4c0b-aebb-42484b99fa60" providerId="ADAL" clId="{2EB6072B-86D7-452F-A640-587F0A305A58}" dt="2021-10-20T07:19:28.667" v="2219" actId="47"/>
        <pc:sldMkLst>
          <pc:docMk/>
          <pc:sldMk cId="2462644984" sldId="275"/>
        </pc:sldMkLst>
        <pc:spChg chg="del mod">
          <ac:chgData name="Raquel Encinas" userId="a3e41fcd-6e3c-4c0b-aebb-42484b99fa60" providerId="ADAL" clId="{2EB6072B-86D7-452F-A640-587F0A305A58}" dt="2021-10-19T15:14:11.351" v="1661" actId="478"/>
          <ac:spMkLst>
            <pc:docMk/>
            <pc:sldMk cId="2462644984" sldId="275"/>
            <ac:spMk id="2" creationId="{1170945F-3BE5-4F07-9C30-DE87A56A36FD}"/>
          </ac:spMkLst>
        </pc:spChg>
        <pc:spChg chg="mod">
          <ac:chgData name="Raquel Encinas" userId="a3e41fcd-6e3c-4c0b-aebb-42484b99fa60" providerId="ADAL" clId="{2EB6072B-86D7-452F-A640-587F0A305A58}" dt="2021-10-19T14:15:36.333" v="662" actId="14100"/>
          <ac:spMkLst>
            <pc:docMk/>
            <pc:sldMk cId="2462644984" sldId="275"/>
            <ac:spMk id="4" creationId="{73EBA06C-8F67-4F68-B74F-599C8807D4D6}"/>
          </ac:spMkLst>
        </pc:spChg>
        <pc:spChg chg="mod">
          <ac:chgData name="Raquel Encinas" userId="a3e41fcd-6e3c-4c0b-aebb-42484b99fa60" providerId="ADAL" clId="{2EB6072B-86D7-452F-A640-587F0A305A58}" dt="2021-10-19T14:00:03.386" v="467"/>
          <ac:spMkLst>
            <pc:docMk/>
            <pc:sldMk cId="2462644984" sldId="275"/>
            <ac:spMk id="5" creationId="{CA9B871E-084C-4B8B-BC1F-ACFB077A8469}"/>
          </ac:spMkLst>
        </pc:spChg>
        <pc:spChg chg="mod">
          <ac:chgData name="Raquel Encinas" userId="a3e41fcd-6e3c-4c0b-aebb-42484b99fa60" providerId="ADAL" clId="{2EB6072B-86D7-452F-A640-587F0A305A58}" dt="2021-10-19T14:16:34.875" v="675" actId="1076"/>
          <ac:spMkLst>
            <pc:docMk/>
            <pc:sldMk cId="2462644984" sldId="275"/>
            <ac:spMk id="6" creationId="{F916725C-7E5E-4B47-9EE1-27ACA26D29A0}"/>
          </ac:spMkLst>
        </pc:spChg>
        <pc:spChg chg="mod">
          <ac:chgData name="Raquel Encinas" userId="a3e41fcd-6e3c-4c0b-aebb-42484b99fa60" providerId="ADAL" clId="{2EB6072B-86D7-452F-A640-587F0A305A58}" dt="2021-10-19T14:16:34.875" v="675" actId="1076"/>
          <ac:spMkLst>
            <pc:docMk/>
            <pc:sldMk cId="2462644984" sldId="275"/>
            <ac:spMk id="7" creationId="{DD9D1BCF-4652-45AB-A267-D425ED453812}"/>
          </ac:spMkLst>
        </pc:spChg>
        <pc:spChg chg="mod">
          <ac:chgData name="Raquel Encinas" userId="a3e41fcd-6e3c-4c0b-aebb-42484b99fa60" providerId="ADAL" clId="{2EB6072B-86D7-452F-A640-587F0A305A58}" dt="2021-10-19T14:16:34.875" v="675" actId="1076"/>
          <ac:spMkLst>
            <pc:docMk/>
            <pc:sldMk cId="2462644984" sldId="275"/>
            <ac:spMk id="8" creationId="{5BDB7394-81AB-48E9-BA10-A3C94B692A44}"/>
          </ac:spMkLst>
        </pc:spChg>
        <pc:spChg chg="mod">
          <ac:chgData name="Raquel Encinas" userId="a3e41fcd-6e3c-4c0b-aebb-42484b99fa60" providerId="ADAL" clId="{2EB6072B-86D7-452F-A640-587F0A305A58}" dt="2021-10-19T14:16:34.875" v="675" actId="1076"/>
          <ac:spMkLst>
            <pc:docMk/>
            <pc:sldMk cId="2462644984" sldId="275"/>
            <ac:spMk id="9" creationId="{9FD68B61-698A-456B-9CB3-25FCDCBBE39E}"/>
          </ac:spMkLst>
        </pc:spChg>
        <pc:spChg chg="mod">
          <ac:chgData name="Raquel Encinas" userId="a3e41fcd-6e3c-4c0b-aebb-42484b99fa60" providerId="ADAL" clId="{2EB6072B-86D7-452F-A640-587F0A305A58}" dt="2021-10-19T14:16:34.875" v="675" actId="1076"/>
          <ac:spMkLst>
            <pc:docMk/>
            <pc:sldMk cId="2462644984" sldId="275"/>
            <ac:spMk id="10" creationId="{E655703C-0D8F-496A-BB73-64340A81878B}"/>
          </ac:spMkLst>
        </pc:spChg>
        <pc:spChg chg="mod">
          <ac:chgData name="Raquel Encinas" userId="a3e41fcd-6e3c-4c0b-aebb-42484b99fa60" providerId="ADAL" clId="{2EB6072B-86D7-452F-A640-587F0A305A58}" dt="2021-10-19T14:16:34.875" v="675" actId="1076"/>
          <ac:spMkLst>
            <pc:docMk/>
            <pc:sldMk cId="2462644984" sldId="275"/>
            <ac:spMk id="11" creationId="{41D4AD6A-1B04-43E4-8015-228E49F14AD8}"/>
          </ac:spMkLst>
        </pc:spChg>
        <pc:spChg chg="del mod">
          <ac:chgData name="Raquel Encinas" userId="a3e41fcd-6e3c-4c0b-aebb-42484b99fa60" providerId="ADAL" clId="{2EB6072B-86D7-452F-A640-587F0A305A58}" dt="2021-10-19T14:07:18.114" v="560" actId="478"/>
          <ac:spMkLst>
            <pc:docMk/>
            <pc:sldMk cId="2462644984" sldId="275"/>
            <ac:spMk id="12" creationId="{431FE884-84C5-49D8-84AA-B4EB41910EEF}"/>
          </ac:spMkLst>
        </pc:spChg>
        <pc:spChg chg="del mod">
          <ac:chgData name="Raquel Encinas" userId="a3e41fcd-6e3c-4c0b-aebb-42484b99fa60" providerId="ADAL" clId="{2EB6072B-86D7-452F-A640-587F0A305A58}" dt="2021-10-19T14:07:19.624" v="561" actId="478"/>
          <ac:spMkLst>
            <pc:docMk/>
            <pc:sldMk cId="2462644984" sldId="275"/>
            <ac:spMk id="13" creationId="{332D9542-28AC-455E-A91D-29EBC066F0C7}"/>
          </ac:spMkLst>
        </pc:spChg>
        <pc:spChg chg="del mod">
          <ac:chgData name="Raquel Encinas" userId="a3e41fcd-6e3c-4c0b-aebb-42484b99fa60" providerId="ADAL" clId="{2EB6072B-86D7-452F-A640-587F0A305A58}" dt="2021-10-19T14:07:20.771" v="562" actId="478"/>
          <ac:spMkLst>
            <pc:docMk/>
            <pc:sldMk cId="2462644984" sldId="275"/>
            <ac:spMk id="14" creationId="{F8F162C9-D3B9-4151-AB54-028EF611B123}"/>
          </ac:spMkLst>
        </pc:spChg>
        <pc:spChg chg="del mod">
          <ac:chgData name="Raquel Encinas" userId="a3e41fcd-6e3c-4c0b-aebb-42484b99fa60" providerId="ADAL" clId="{2EB6072B-86D7-452F-A640-587F0A305A58}" dt="2021-10-19T14:07:21.945" v="563" actId="478"/>
          <ac:spMkLst>
            <pc:docMk/>
            <pc:sldMk cId="2462644984" sldId="275"/>
            <ac:spMk id="15" creationId="{BBCC5633-041B-4479-9370-082FACDDF519}"/>
          </ac:spMkLst>
        </pc:spChg>
        <pc:spChg chg="del mod">
          <ac:chgData name="Raquel Encinas" userId="a3e41fcd-6e3c-4c0b-aebb-42484b99fa60" providerId="ADAL" clId="{2EB6072B-86D7-452F-A640-587F0A305A58}" dt="2021-10-19T14:07:24.284" v="565" actId="478"/>
          <ac:spMkLst>
            <pc:docMk/>
            <pc:sldMk cId="2462644984" sldId="275"/>
            <ac:spMk id="16" creationId="{283B05CD-6216-4214-A1E8-29EB3599BA56}"/>
          </ac:spMkLst>
        </pc:spChg>
        <pc:spChg chg="del mod">
          <ac:chgData name="Raquel Encinas" userId="a3e41fcd-6e3c-4c0b-aebb-42484b99fa60" providerId="ADAL" clId="{2EB6072B-86D7-452F-A640-587F0A305A58}" dt="2021-10-19T14:07:23.299" v="564" actId="478"/>
          <ac:spMkLst>
            <pc:docMk/>
            <pc:sldMk cId="2462644984" sldId="275"/>
            <ac:spMk id="17" creationId="{B6B559E3-3FD3-4117-A599-25DF07A144CD}"/>
          </ac:spMkLst>
        </pc:spChg>
        <pc:spChg chg="add del mod">
          <ac:chgData name="Raquel Encinas" userId="a3e41fcd-6e3c-4c0b-aebb-42484b99fa60" providerId="ADAL" clId="{2EB6072B-86D7-452F-A640-587F0A305A58}" dt="2021-10-19T14:12:31.850" v="612" actId="478"/>
          <ac:spMkLst>
            <pc:docMk/>
            <pc:sldMk cId="2462644984" sldId="275"/>
            <ac:spMk id="19" creationId="{B87D2B40-F744-4F35-A012-980EB2A05FA8}"/>
          </ac:spMkLst>
        </pc:spChg>
        <pc:spChg chg="del mod">
          <ac:chgData name="Raquel Encinas" userId="a3e41fcd-6e3c-4c0b-aebb-42484b99fa60" providerId="ADAL" clId="{2EB6072B-86D7-452F-A640-587F0A305A58}" dt="2021-10-19T14:08:19.319" v="577" actId="478"/>
          <ac:spMkLst>
            <pc:docMk/>
            <pc:sldMk cId="2462644984" sldId="275"/>
            <ac:spMk id="20" creationId="{035AC176-0795-44E6-9B5D-8B62313EFA82}"/>
          </ac:spMkLst>
        </pc:spChg>
        <pc:spChg chg="del mod">
          <ac:chgData name="Raquel Encinas" userId="a3e41fcd-6e3c-4c0b-aebb-42484b99fa60" providerId="ADAL" clId="{2EB6072B-86D7-452F-A640-587F0A305A58}" dt="2021-10-19T14:07:37.408" v="573" actId="478"/>
          <ac:spMkLst>
            <pc:docMk/>
            <pc:sldMk cId="2462644984" sldId="275"/>
            <ac:spMk id="21" creationId="{7D2131DB-6664-4958-A0ED-8CB480180927}"/>
          </ac:spMkLst>
        </pc:spChg>
        <pc:spChg chg="del mod">
          <ac:chgData name="Raquel Encinas" userId="a3e41fcd-6e3c-4c0b-aebb-42484b99fa60" providerId="ADAL" clId="{2EB6072B-86D7-452F-A640-587F0A305A58}" dt="2021-10-19T14:07:37.408" v="573" actId="478"/>
          <ac:spMkLst>
            <pc:docMk/>
            <pc:sldMk cId="2462644984" sldId="275"/>
            <ac:spMk id="22" creationId="{6DA21852-DFE0-48B5-B581-09644AFA9073}"/>
          </ac:spMkLst>
        </pc:spChg>
        <pc:spChg chg="del mod">
          <ac:chgData name="Raquel Encinas" userId="a3e41fcd-6e3c-4c0b-aebb-42484b99fa60" providerId="ADAL" clId="{2EB6072B-86D7-452F-A640-587F0A305A58}" dt="2021-10-19T14:07:32.953" v="570" actId="478"/>
          <ac:spMkLst>
            <pc:docMk/>
            <pc:sldMk cId="2462644984" sldId="275"/>
            <ac:spMk id="23" creationId="{180245E8-95B0-467C-A6FC-2CE7B569CA10}"/>
          </ac:spMkLst>
        </pc:spChg>
        <pc:spChg chg="del mod">
          <ac:chgData name="Raquel Encinas" userId="a3e41fcd-6e3c-4c0b-aebb-42484b99fa60" providerId="ADAL" clId="{2EB6072B-86D7-452F-A640-587F0A305A58}" dt="2021-10-19T14:07:31.396" v="569" actId="478"/>
          <ac:spMkLst>
            <pc:docMk/>
            <pc:sldMk cId="2462644984" sldId="275"/>
            <ac:spMk id="24" creationId="{386274C5-6AA4-49F1-ACCB-0052CFBC112A}"/>
          </ac:spMkLst>
        </pc:spChg>
        <pc:spChg chg="del mod">
          <ac:chgData name="Raquel Encinas" userId="a3e41fcd-6e3c-4c0b-aebb-42484b99fa60" providerId="ADAL" clId="{2EB6072B-86D7-452F-A640-587F0A305A58}" dt="2021-10-19T14:07:30.491" v="568" actId="478"/>
          <ac:spMkLst>
            <pc:docMk/>
            <pc:sldMk cId="2462644984" sldId="275"/>
            <ac:spMk id="25" creationId="{62B4521D-8EBC-4C0F-B0D6-B8DA04C09A6F}"/>
          </ac:spMkLst>
        </pc:spChg>
        <pc:spChg chg="del mod">
          <ac:chgData name="Raquel Encinas" userId="a3e41fcd-6e3c-4c0b-aebb-42484b99fa60" providerId="ADAL" clId="{2EB6072B-86D7-452F-A640-587F0A305A58}" dt="2021-10-19T14:07:29.415" v="567" actId="478"/>
          <ac:spMkLst>
            <pc:docMk/>
            <pc:sldMk cId="2462644984" sldId="275"/>
            <ac:spMk id="26" creationId="{C5E59300-4215-43E1-A551-B12416837D7A}"/>
          </ac:spMkLst>
        </pc:spChg>
        <pc:spChg chg="mod">
          <ac:chgData name="Raquel Encinas" userId="a3e41fcd-6e3c-4c0b-aebb-42484b99fa60" providerId="ADAL" clId="{2EB6072B-86D7-452F-A640-587F0A305A58}" dt="2021-10-19T14:12:19.511" v="610" actId="1076"/>
          <ac:spMkLst>
            <pc:docMk/>
            <pc:sldMk cId="2462644984" sldId="275"/>
            <ac:spMk id="27" creationId="{2B6153AC-6282-4625-91AD-A8056F302F61}"/>
          </ac:spMkLst>
        </pc:spChg>
        <pc:spChg chg="mod">
          <ac:chgData name="Raquel Encinas" userId="a3e41fcd-6e3c-4c0b-aebb-42484b99fa60" providerId="ADAL" clId="{2EB6072B-86D7-452F-A640-587F0A305A58}" dt="2021-10-19T14:12:19.511" v="610" actId="1076"/>
          <ac:spMkLst>
            <pc:docMk/>
            <pc:sldMk cId="2462644984" sldId="275"/>
            <ac:spMk id="28" creationId="{5CA76BA7-9635-4013-AE9F-3FF5431380C8}"/>
          </ac:spMkLst>
        </pc:spChg>
        <pc:spChg chg="mod">
          <ac:chgData name="Raquel Encinas" userId="a3e41fcd-6e3c-4c0b-aebb-42484b99fa60" providerId="ADAL" clId="{2EB6072B-86D7-452F-A640-587F0A305A58}" dt="2021-10-19T14:12:19.511" v="610" actId="1076"/>
          <ac:spMkLst>
            <pc:docMk/>
            <pc:sldMk cId="2462644984" sldId="275"/>
            <ac:spMk id="29" creationId="{7173EA0D-F713-4A98-9A54-8D747EAE7597}"/>
          </ac:spMkLst>
        </pc:spChg>
        <pc:spChg chg="mod">
          <ac:chgData name="Raquel Encinas" userId="a3e41fcd-6e3c-4c0b-aebb-42484b99fa60" providerId="ADAL" clId="{2EB6072B-86D7-452F-A640-587F0A305A58}" dt="2021-10-19T14:12:19.511" v="610" actId="1076"/>
          <ac:spMkLst>
            <pc:docMk/>
            <pc:sldMk cId="2462644984" sldId="275"/>
            <ac:spMk id="30" creationId="{060B4127-360B-45C8-AEB1-EA390EBAB01B}"/>
          </ac:spMkLst>
        </pc:spChg>
        <pc:spChg chg="mod">
          <ac:chgData name="Raquel Encinas" userId="a3e41fcd-6e3c-4c0b-aebb-42484b99fa60" providerId="ADAL" clId="{2EB6072B-86D7-452F-A640-587F0A305A58}" dt="2021-10-19T14:12:19.511" v="610" actId="1076"/>
          <ac:spMkLst>
            <pc:docMk/>
            <pc:sldMk cId="2462644984" sldId="275"/>
            <ac:spMk id="31" creationId="{B698B87E-56F5-4FF5-B2AF-BE98A387D355}"/>
          </ac:spMkLst>
        </pc:spChg>
        <pc:spChg chg="mod">
          <ac:chgData name="Raquel Encinas" userId="a3e41fcd-6e3c-4c0b-aebb-42484b99fa60" providerId="ADAL" clId="{2EB6072B-86D7-452F-A640-587F0A305A58}" dt="2021-10-19T14:12:19.511" v="610" actId="1076"/>
          <ac:spMkLst>
            <pc:docMk/>
            <pc:sldMk cId="2462644984" sldId="275"/>
            <ac:spMk id="32" creationId="{EE1F2215-6620-4618-843A-5C92E59A5226}"/>
          </ac:spMkLst>
        </pc:spChg>
        <pc:spChg chg="add mod">
          <ac:chgData name="Raquel Encinas" userId="a3e41fcd-6e3c-4c0b-aebb-42484b99fa60" providerId="ADAL" clId="{2EB6072B-86D7-452F-A640-587F0A305A58}" dt="2021-10-19T14:15:41.161" v="663" actId="14100"/>
          <ac:spMkLst>
            <pc:docMk/>
            <pc:sldMk cId="2462644984" sldId="275"/>
            <ac:spMk id="34" creationId="{993AAEF8-235E-4F99-B260-2C6E2769171E}"/>
          </ac:spMkLst>
        </pc:spChg>
        <pc:spChg chg="add mod">
          <ac:chgData name="Raquel Encinas" userId="a3e41fcd-6e3c-4c0b-aebb-42484b99fa60" providerId="ADAL" clId="{2EB6072B-86D7-452F-A640-587F0A305A58}" dt="2021-10-19T14:13:35.746" v="623" actId="1076"/>
          <ac:spMkLst>
            <pc:docMk/>
            <pc:sldMk cId="2462644984" sldId="275"/>
            <ac:spMk id="35" creationId="{3E37D813-287E-4DA1-B332-BFA347CDBD5F}"/>
          </ac:spMkLst>
        </pc:spChg>
        <pc:spChg chg="add mod">
          <ac:chgData name="Raquel Encinas" userId="a3e41fcd-6e3c-4c0b-aebb-42484b99fa60" providerId="ADAL" clId="{2EB6072B-86D7-452F-A640-587F0A305A58}" dt="2021-10-19T14:16:17.107" v="674" actId="1076"/>
          <ac:spMkLst>
            <pc:docMk/>
            <pc:sldMk cId="2462644984" sldId="275"/>
            <ac:spMk id="36" creationId="{84BC88C3-36F4-4926-BC57-39CAD0738061}"/>
          </ac:spMkLst>
        </pc:spChg>
        <pc:spChg chg="add mod">
          <ac:chgData name="Raquel Encinas" userId="a3e41fcd-6e3c-4c0b-aebb-42484b99fa60" providerId="ADAL" clId="{2EB6072B-86D7-452F-A640-587F0A305A58}" dt="2021-10-19T14:16:07.768" v="672" actId="14100"/>
          <ac:spMkLst>
            <pc:docMk/>
            <pc:sldMk cId="2462644984" sldId="275"/>
            <ac:spMk id="37" creationId="{8B70111F-B49F-48FC-832B-2E8680702D7C}"/>
          </ac:spMkLst>
        </pc:spChg>
        <pc:spChg chg="add mod">
          <ac:chgData name="Raquel Encinas" userId="a3e41fcd-6e3c-4c0b-aebb-42484b99fa60" providerId="ADAL" clId="{2EB6072B-86D7-452F-A640-587F0A305A58}" dt="2021-10-19T14:16:10.979" v="673" actId="1076"/>
          <ac:spMkLst>
            <pc:docMk/>
            <pc:sldMk cId="2462644984" sldId="275"/>
            <ac:spMk id="38" creationId="{2A156666-05AC-4315-A7C7-C5110E1EF293}"/>
          </ac:spMkLst>
        </pc:spChg>
        <pc:spChg chg="add mod">
          <ac:chgData name="Raquel Encinas" userId="a3e41fcd-6e3c-4c0b-aebb-42484b99fa60" providerId="ADAL" clId="{2EB6072B-86D7-452F-A640-587F0A305A58}" dt="2021-10-20T07:15:35.343" v="2170" actId="1076"/>
          <ac:spMkLst>
            <pc:docMk/>
            <pc:sldMk cId="2462644984" sldId="275"/>
            <ac:spMk id="39" creationId="{83D9870A-0AB0-47C2-98A7-6695C1569A0F}"/>
          </ac:spMkLst>
        </pc:spChg>
        <pc:spChg chg="add del mod">
          <ac:chgData name="Raquel Encinas" userId="a3e41fcd-6e3c-4c0b-aebb-42484b99fa60" providerId="ADAL" clId="{2EB6072B-86D7-452F-A640-587F0A305A58}" dt="2021-10-19T14:56:01.124" v="1217" actId="21"/>
          <ac:spMkLst>
            <pc:docMk/>
            <pc:sldMk cId="2462644984" sldId="275"/>
            <ac:spMk id="41" creationId="{B74EDBBC-DD10-45F0-8715-B429908268A3}"/>
          </ac:spMkLst>
        </pc:spChg>
        <pc:spChg chg="add del mod">
          <ac:chgData name="Raquel Encinas" userId="a3e41fcd-6e3c-4c0b-aebb-42484b99fa60" providerId="ADAL" clId="{2EB6072B-86D7-452F-A640-587F0A305A58}" dt="2021-10-19T15:14:13.597" v="1662" actId="478"/>
          <ac:spMkLst>
            <pc:docMk/>
            <pc:sldMk cId="2462644984" sldId="275"/>
            <ac:spMk id="42" creationId="{D55C58C0-EC7A-48B4-A0FF-9F4B7D554E9F}"/>
          </ac:spMkLst>
        </pc:spChg>
        <pc:spChg chg="add mod">
          <ac:chgData name="Raquel Encinas" userId="a3e41fcd-6e3c-4c0b-aebb-42484b99fa60" providerId="ADAL" clId="{2EB6072B-86D7-452F-A640-587F0A305A58}" dt="2021-10-19T15:18:14.614" v="1782" actId="108"/>
          <ac:spMkLst>
            <pc:docMk/>
            <pc:sldMk cId="2462644984" sldId="275"/>
            <ac:spMk id="43" creationId="{A892A970-1FC2-4158-A402-04300EE1915B}"/>
          </ac:spMkLst>
        </pc:spChg>
        <pc:grpChg chg="add mod">
          <ac:chgData name="Raquel Encinas" userId="a3e41fcd-6e3c-4c0b-aebb-42484b99fa60" providerId="ADAL" clId="{2EB6072B-86D7-452F-A640-587F0A305A58}" dt="2021-10-19T14:13:55.804" v="632" actId="14100"/>
          <ac:grpSpMkLst>
            <pc:docMk/>
            <pc:sldMk cId="2462644984" sldId="275"/>
            <ac:grpSpMk id="3" creationId="{02BD88C0-AE24-4E71-8FEF-9AF0FC383731}"/>
          </ac:grpSpMkLst>
        </pc:grpChg>
        <pc:grpChg chg="add mod">
          <ac:chgData name="Raquel Encinas" userId="a3e41fcd-6e3c-4c0b-aebb-42484b99fa60" providerId="ADAL" clId="{2EB6072B-86D7-452F-A640-587F0A305A58}" dt="2021-10-19T14:16:37.261" v="676" actId="1076"/>
          <ac:grpSpMkLst>
            <pc:docMk/>
            <pc:sldMk cId="2462644984" sldId="275"/>
            <ac:grpSpMk id="18" creationId="{90DFE7C0-4CEC-4F2B-B12E-050F6FB25E38}"/>
          </ac:grpSpMkLst>
        </pc:grpChg>
        <pc:graphicFrameChg chg="add del mod">
          <ac:chgData name="Raquel Encinas" userId="a3e41fcd-6e3c-4c0b-aebb-42484b99fa60" providerId="ADAL" clId="{2EB6072B-86D7-452F-A640-587F0A305A58}" dt="2021-10-19T14:56:01.124" v="1217" actId="21"/>
          <ac:graphicFrameMkLst>
            <pc:docMk/>
            <pc:sldMk cId="2462644984" sldId="275"/>
            <ac:graphicFrameMk id="40" creationId="{88A1F7C0-BF08-4D7C-8212-D01D74DE899C}"/>
          </ac:graphicFrameMkLst>
        </pc:graphicFrameChg>
        <pc:picChg chg="add del mod">
          <ac:chgData name="Raquel Encinas" userId="a3e41fcd-6e3c-4c0b-aebb-42484b99fa60" providerId="ADAL" clId="{2EB6072B-86D7-452F-A640-587F0A305A58}" dt="2021-10-19T14:15:26.022" v="660" actId="478"/>
          <ac:picMkLst>
            <pc:docMk/>
            <pc:sldMk cId="2462644984" sldId="275"/>
            <ac:picMk id="33" creationId="{74A23AFB-7A9C-48E7-B0C9-B119A4D3948D}"/>
          </ac:picMkLst>
        </pc:picChg>
      </pc:sldChg>
      <pc:sldChg chg="addSp delSp modSp add del mod modClrScheme chgLayout">
        <pc:chgData name="Raquel Encinas" userId="a3e41fcd-6e3c-4c0b-aebb-42484b99fa60" providerId="ADAL" clId="{2EB6072B-86D7-452F-A640-587F0A305A58}" dt="2021-10-20T07:53:51.978" v="2652" actId="47"/>
        <pc:sldMkLst>
          <pc:docMk/>
          <pc:sldMk cId="3332018340" sldId="276"/>
        </pc:sldMkLst>
        <pc:spChg chg="del mod">
          <ac:chgData name="Raquel Encinas" userId="a3e41fcd-6e3c-4c0b-aebb-42484b99fa60" providerId="ADAL" clId="{2EB6072B-86D7-452F-A640-587F0A305A58}" dt="2021-10-19T15:14:20.346" v="1664" actId="478"/>
          <ac:spMkLst>
            <pc:docMk/>
            <pc:sldMk cId="3332018340" sldId="276"/>
            <ac:spMk id="2" creationId="{1170945F-3BE5-4F07-9C30-DE87A56A36FD}"/>
          </ac:spMkLst>
        </pc:spChg>
        <pc:spChg chg="add mod">
          <ac:chgData name="Raquel Encinas" userId="a3e41fcd-6e3c-4c0b-aebb-42484b99fa60" providerId="ADAL" clId="{2EB6072B-86D7-452F-A640-587F0A305A58}" dt="2021-10-20T07:19:55.056" v="2225"/>
          <ac:spMkLst>
            <pc:docMk/>
            <pc:sldMk cId="3332018340" sldId="276"/>
            <ac:spMk id="5" creationId="{7F5AD47C-84C9-4555-8392-D501797B4C27}"/>
          </ac:spMkLst>
        </pc:spChg>
        <pc:spChg chg="add del mod">
          <ac:chgData name="Raquel Encinas" userId="a3e41fcd-6e3c-4c0b-aebb-42484b99fa60" providerId="ADAL" clId="{2EB6072B-86D7-452F-A640-587F0A305A58}" dt="2021-10-19T15:14:22.813" v="1665" actId="478"/>
          <ac:spMkLst>
            <pc:docMk/>
            <pc:sldMk cId="3332018340" sldId="276"/>
            <ac:spMk id="12" creationId="{C5DBBA7F-E4B0-4BCB-A4EE-4D7338760038}"/>
          </ac:spMkLst>
        </pc:spChg>
        <pc:spChg chg="del">
          <ac:chgData name="Raquel Encinas" userId="a3e41fcd-6e3c-4c0b-aebb-42484b99fa60" providerId="ADAL" clId="{2EB6072B-86D7-452F-A640-587F0A305A58}" dt="2021-10-19T14:15:07.907" v="648" actId="478"/>
          <ac:spMkLst>
            <pc:docMk/>
            <pc:sldMk cId="3332018340" sldId="276"/>
            <ac:spMk id="34" creationId="{993AAEF8-235E-4F99-B260-2C6E2769171E}"/>
          </ac:spMkLst>
        </pc:spChg>
        <pc:spChg chg="del">
          <ac:chgData name="Raquel Encinas" userId="a3e41fcd-6e3c-4c0b-aebb-42484b99fa60" providerId="ADAL" clId="{2EB6072B-86D7-452F-A640-587F0A305A58}" dt="2021-10-19T14:15:07.907" v="648" actId="478"/>
          <ac:spMkLst>
            <pc:docMk/>
            <pc:sldMk cId="3332018340" sldId="276"/>
            <ac:spMk id="35" creationId="{3E37D813-287E-4DA1-B332-BFA347CDBD5F}"/>
          </ac:spMkLst>
        </pc:spChg>
        <pc:spChg chg="del">
          <ac:chgData name="Raquel Encinas" userId="a3e41fcd-6e3c-4c0b-aebb-42484b99fa60" providerId="ADAL" clId="{2EB6072B-86D7-452F-A640-587F0A305A58}" dt="2021-10-19T14:15:07.907" v="648" actId="478"/>
          <ac:spMkLst>
            <pc:docMk/>
            <pc:sldMk cId="3332018340" sldId="276"/>
            <ac:spMk id="36" creationId="{84BC88C3-36F4-4926-BC57-39CAD0738061}"/>
          </ac:spMkLst>
        </pc:spChg>
        <pc:spChg chg="del">
          <ac:chgData name="Raquel Encinas" userId="a3e41fcd-6e3c-4c0b-aebb-42484b99fa60" providerId="ADAL" clId="{2EB6072B-86D7-452F-A640-587F0A305A58}" dt="2021-10-19T14:15:09.742" v="649" actId="478"/>
          <ac:spMkLst>
            <pc:docMk/>
            <pc:sldMk cId="3332018340" sldId="276"/>
            <ac:spMk id="37" creationId="{8B70111F-B49F-48FC-832B-2E8680702D7C}"/>
          </ac:spMkLst>
        </pc:spChg>
        <pc:spChg chg="del">
          <ac:chgData name="Raquel Encinas" userId="a3e41fcd-6e3c-4c0b-aebb-42484b99fa60" providerId="ADAL" clId="{2EB6072B-86D7-452F-A640-587F0A305A58}" dt="2021-10-19T14:15:09.742" v="649" actId="478"/>
          <ac:spMkLst>
            <pc:docMk/>
            <pc:sldMk cId="3332018340" sldId="276"/>
            <ac:spMk id="38" creationId="{2A156666-05AC-4315-A7C7-C5110E1EF293}"/>
          </ac:spMkLst>
        </pc:spChg>
        <pc:spChg chg="del">
          <ac:chgData name="Raquel Encinas" userId="a3e41fcd-6e3c-4c0b-aebb-42484b99fa60" providerId="ADAL" clId="{2EB6072B-86D7-452F-A640-587F0A305A58}" dt="2021-10-19T14:15:09.742" v="649" actId="478"/>
          <ac:spMkLst>
            <pc:docMk/>
            <pc:sldMk cId="3332018340" sldId="276"/>
            <ac:spMk id="39" creationId="{83D9870A-0AB0-47C2-98A7-6695C1569A0F}"/>
          </ac:spMkLst>
        </pc:spChg>
        <pc:spChg chg="add mod">
          <ac:chgData name="Raquel Encinas" userId="a3e41fcd-6e3c-4c0b-aebb-42484b99fa60" providerId="ADAL" clId="{2EB6072B-86D7-452F-A640-587F0A305A58}" dt="2021-10-19T14:58:18.258" v="1276" actId="1076"/>
          <ac:spMkLst>
            <pc:docMk/>
            <pc:sldMk cId="3332018340" sldId="276"/>
            <ac:spMk id="40" creationId="{91B8D92D-5976-4F88-A06E-E7011E1B72BD}"/>
          </ac:spMkLst>
        </pc:spChg>
        <pc:spChg chg="add del mod ord">
          <ac:chgData name="Raquel Encinas" userId="a3e41fcd-6e3c-4c0b-aebb-42484b99fa60" providerId="ADAL" clId="{2EB6072B-86D7-452F-A640-587F0A305A58}" dt="2021-10-20T07:19:54.778" v="2224" actId="478"/>
          <ac:spMkLst>
            <pc:docMk/>
            <pc:sldMk cId="3332018340" sldId="276"/>
            <ac:spMk id="41" creationId="{6C73D0F5-46B8-482D-8BFD-72A856CFFD35}"/>
          </ac:spMkLst>
        </pc:spChg>
        <pc:grpChg chg="del">
          <ac:chgData name="Raquel Encinas" userId="a3e41fcd-6e3c-4c0b-aebb-42484b99fa60" providerId="ADAL" clId="{2EB6072B-86D7-452F-A640-587F0A305A58}" dt="2021-10-19T14:15:07.907" v="648" actId="478"/>
          <ac:grpSpMkLst>
            <pc:docMk/>
            <pc:sldMk cId="3332018340" sldId="276"/>
            <ac:grpSpMk id="3" creationId="{02BD88C0-AE24-4E71-8FEF-9AF0FC383731}"/>
          </ac:grpSpMkLst>
        </pc:grpChg>
        <pc:grpChg chg="del">
          <ac:chgData name="Raquel Encinas" userId="a3e41fcd-6e3c-4c0b-aebb-42484b99fa60" providerId="ADAL" clId="{2EB6072B-86D7-452F-A640-587F0A305A58}" dt="2021-10-19T14:15:07.907" v="648" actId="478"/>
          <ac:grpSpMkLst>
            <pc:docMk/>
            <pc:sldMk cId="3332018340" sldId="276"/>
            <ac:grpSpMk id="18" creationId="{90DFE7C0-4CEC-4F2B-B12E-050F6FB25E38}"/>
          </ac:grpSpMkLst>
        </pc:grpChg>
        <pc:graphicFrameChg chg="add mod modGraphic">
          <ac:chgData name="Raquel Encinas" userId="a3e41fcd-6e3c-4c0b-aebb-42484b99fa60" providerId="ADAL" clId="{2EB6072B-86D7-452F-A640-587F0A305A58}" dt="2021-10-20T07:19:59.787" v="2226" actId="1076"/>
          <ac:graphicFrameMkLst>
            <pc:docMk/>
            <pc:sldMk cId="3332018340" sldId="276"/>
            <ac:graphicFrameMk id="26" creationId="{30985BFF-23DB-4DC1-8F82-A53787713311}"/>
          </ac:graphicFrameMkLst>
        </pc:graphicFrameChg>
        <pc:picChg chg="del mod">
          <ac:chgData name="Raquel Encinas" userId="a3e41fcd-6e3c-4c0b-aebb-42484b99fa60" providerId="ADAL" clId="{2EB6072B-86D7-452F-A640-587F0A305A58}" dt="2021-10-19T14:57:46.037" v="1268" actId="478"/>
          <ac:picMkLst>
            <pc:docMk/>
            <pc:sldMk cId="3332018340" sldId="276"/>
            <ac:picMk id="33" creationId="{74A23AFB-7A9C-48E7-B0C9-B119A4D3948D}"/>
          </ac:picMkLst>
        </pc:picChg>
      </pc:sldChg>
      <pc:sldChg chg="addSp delSp modSp new del mod modClrScheme chgLayout">
        <pc:chgData name="Raquel Encinas" userId="a3e41fcd-6e3c-4c0b-aebb-42484b99fa60" providerId="ADAL" clId="{2EB6072B-86D7-452F-A640-587F0A305A58}" dt="2021-10-20T09:10:00.229" v="2955" actId="47"/>
        <pc:sldMkLst>
          <pc:docMk/>
          <pc:sldMk cId="4238831893" sldId="277"/>
        </pc:sldMkLst>
        <pc:spChg chg="del mod">
          <ac:chgData name="Raquel Encinas" userId="a3e41fcd-6e3c-4c0b-aebb-42484b99fa60" providerId="ADAL" clId="{2EB6072B-86D7-452F-A640-587F0A305A58}" dt="2021-10-19T15:17:53.946" v="1777" actId="478"/>
          <ac:spMkLst>
            <pc:docMk/>
            <pc:sldMk cId="4238831893" sldId="277"/>
            <ac:spMk id="2" creationId="{C865F14E-A981-46C2-99EF-E6017FE4E68D}"/>
          </ac:spMkLst>
        </pc:spChg>
        <pc:spChg chg="add del mod ord">
          <ac:chgData name="Raquel Encinas" userId="a3e41fcd-6e3c-4c0b-aebb-42484b99fa60" providerId="ADAL" clId="{2EB6072B-86D7-452F-A640-587F0A305A58}" dt="2021-10-20T07:27:12.906" v="2304" actId="478"/>
          <ac:spMkLst>
            <pc:docMk/>
            <pc:sldMk cId="4238831893" sldId="277"/>
            <ac:spMk id="2" creationId="{F06B69FA-2839-4778-893F-4BA173D9D09D}"/>
          </ac:spMkLst>
        </pc:spChg>
        <pc:spChg chg="mod">
          <ac:chgData name="Raquel Encinas" userId="a3e41fcd-6e3c-4c0b-aebb-42484b99fa60" providerId="ADAL" clId="{2EB6072B-86D7-452F-A640-587F0A305A58}" dt="2021-10-20T07:30:54.849" v="2367" actId="14100"/>
          <ac:spMkLst>
            <pc:docMk/>
            <pc:sldMk cId="4238831893" sldId="277"/>
            <ac:spMk id="4" creationId="{646A528A-7B25-45F9-B5F0-BB38E31F87A4}"/>
          </ac:spMkLst>
        </pc:spChg>
        <pc:spChg chg="mod">
          <ac:chgData name="Raquel Encinas" userId="a3e41fcd-6e3c-4c0b-aebb-42484b99fa60" providerId="ADAL" clId="{2EB6072B-86D7-452F-A640-587F0A305A58}" dt="2021-10-19T14:18:15.133" v="729"/>
          <ac:spMkLst>
            <pc:docMk/>
            <pc:sldMk cId="4238831893" sldId="277"/>
            <ac:spMk id="5" creationId="{06316DA7-03F2-4CE1-9B63-BD1BDF6A293E}"/>
          </ac:spMkLst>
        </pc:spChg>
        <pc:spChg chg="mod">
          <ac:chgData name="Raquel Encinas" userId="a3e41fcd-6e3c-4c0b-aebb-42484b99fa60" providerId="ADAL" clId="{2EB6072B-86D7-452F-A640-587F0A305A58}" dt="2021-10-20T07:31:20.816" v="2385" actId="20577"/>
          <ac:spMkLst>
            <pc:docMk/>
            <pc:sldMk cId="4238831893" sldId="277"/>
            <ac:spMk id="6" creationId="{27F9A80E-D82C-4658-AB1C-ACE3D6505719}"/>
          </ac:spMkLst>
        </pc:spChg>
        <pc:spChg chg="add del">
          <ac:chgData name="Raquel Encinas" userId="a3e41fcd-6e3c-4c0b-aebb-42484b99fa60" providerId="ADAL" clId="{2EB6072B-86D7-452F-A640-587F0A305A58}" dt="2021-10-20T07:33:17.715" v="2411" actId="478"/>
          <ac:spMkLst>
            <pc:docMk/>
            <pc:sldMk cId="4238831893" sldId="277"/>
            <ac:spMk id="7" creationId="{12A5D661-D8BF-4D1A-A84E-D5889FCE2120}"/>
          </ac:spMkLst>
        </pc:spChg>
        <pc:spChg chg="del mod">
          <ac:chgData name="Raquel Encinas" userId="a3e41fcd-6e3c-4c0b-aebb-42484b99fa60" providerId="ADAL" clId="{2EB6072B-86D7-452F-A640-587F0A305A58}" dt="2021-10-19T14:32:34.132" v="843" actId="478"/>
          <ac:spMkLst>
            <pc:docMk/>
            <pc:sldMk cId="4238831893" sldId="277"/>
            <ac:spMk id="7" creationId="{2358A33D-C432-4B72-BE14-284937DB989C}"/>
          </ac:spMkLst>
        </pc:spChg>
        <pc:spChg chg="mod">
          <ac:chgData name="Raquel Encinas" userId="a3e41fcd-6e3c-4c0b-aebb-42484b99fa60" providerId="ADAL" clId="{2EB6072B-86D7-452F-A640-587F0A305A58}" dt="2021-10-20T07:30:50.756" v="2366" actId="1076"/>
          <ac:spMkLst>
            <pc:docMk/>
            <pc:sldMk cId="4238831893" sldId="277"/>
            <ac:spMk id="8" creationId="{46013297-1A1C-453B-88AD-0FB022842785}"/>
          </ac:spMkLst>
        </pc:spChg>
        <pc:spChg chg="del mod">
          <ac:chgData name="Raquel Encinas" userId="a3e41fcd-6e3c-4c0b-aebb-42484b99fa60" providerId="ADAL" clId="{2EB6072B-86D7-452F-A640-587F0A305A58}" dt="2021-10-19T14:32:57.849" v="849" actId="478"/>
          <ac:spMkLst>
            <pc:docMk/>
            <pc:sldMk cId="4238831893" sldId="277"/>
            <ac:spMk id="9" creationId="{931DD915-3187-4F0F-A319-2C6D9313F475}"/>
          </ac:spMkLst>
        </pc:spChg>
        <pc:spChg chg="add mod ord">
          <ac:chgData name="Raquel Encinas" userId="a3e41fcd-6e3c-4c0b-aebb-42484b99fa60" providerId="ADAL" clId="{2EB6072B-86D7-452F-A640-587F0A305A58}" dt="2021-10-20T07:37:00.606" v="2465" actId="14861"/>
          <ac:spMkLst>
            <pc:docMk/>
            <pc:sldMk cId="4238831893" sldId="277"/>
            <ac:spMk id="9" creationId="{A36DFD4E-F3F4-43ED-AF89-307C9D969091}"/>
          </ac:spMkLst>
        </pc:spChg>
        <pc:spChg chg="mod">
          <ac:chgData name="Raquel Encinas" userId="a3e41fcd-6e3c-4c0b-aebb-42484b99fa60" providerId="ADAL" clId="{2EB6072B-86D7-452F-A640-587F0A305A58}" dt="2021-10-20T07:30:50.756" v="2366" actId="1076"/>
          <ac:spMkLst>
            <pc:docMk/>
            <pc:sldMk cId="4238831893" sldId="277"/>
            <ac:spMk id="10" creationId="{5379FFA8-DF2B-41D3-9012-BBA8F72406EB}"/>
          </ac:spMkLst>
        </pc:spChg>
        <pc:spChg chg="del mod">
          <ac:chgData name="Raquel Encinas" userId="a3e41fcd-6e3c-4c0b-aebb-42484b99fa60" providerId="ADAL" clId="{2EB6072B-86D7-452F-A640-587F0A305A58}" dt="2021-10-19T14:33:11.876" v="855" actId="478"/>
          <ac:spMkLst>
            <pc:docMk/>
            <pc:sldMk cId="4238831893" sldId="277"/>
            <ac:spMk id="11" creationId="{3EEBA663-5392-41C4-BB9F-94A6ABE8C738}"/>
          </ac:spMkLst>
        </pc:spChg>
        <pc:spChg chg="mod">
          <ac:chgData name="Raquel Encinas" userId="a3e41fcd-6e3c-4c0b-aebb-42484b99fa60" providerId="ADAL" clId="{2EB6072B-86D7-452F-A640-587F0A305A58}" dt="2021-10-20T07:30:50.756" v="2366" actId="1076"/>
          <ac:spMkLst>
            <pc:docMk/>
            <pc:sldMk cId="4238831893" sldId="277"/>
            <ac:spMk id="12" creationId="{977AAAD9-FECA-4CDA-9CFB-84DF1872234E}"/>
          </ac:spMkLst>
        </pc:spChg>
        <pc:spChg chg="del mod">
          <ac:chgData name="Raquel Encinas" userId="a3e41fcd-6e3c-4c0b-aebb-42484b99fa60" providerId="ADAL" clId="{2EB6072B-86D7-452F-A640-587F0A305A58}" dt="2021-10-20T07:30:23.426" v="2360" actId="478"/>
          <ac:spMkLst>
            <pc:docMk/>
            <pc:sldMk cId="4238831893" sldId="277"/>
            <ac:spMk id="13" creationId="{D618632D-D492-46D8-A205-3610E24AC4A3}"/>
          </ac:spMkLst>
        </pc:spChg>
        <pc:spChg chg="mod">
          <ac:chgData name="Raquel Encinas" userId="a3e41fcd-6e3c-4c0b-aebb-42484b99fa60" providerId="ADAL" clId="{2EB6072B-86D7-452F-A640-587F0A305A58}" dt="2021-10-19T14:30:39.361" v="811" actId="1076"/>
          <ac:spMkLst>
            <pc:docMk/>
            <pc:sldMk cId="4238831893" sldId="277"/>
            <ac:spMk id="15" creationId="{02B763AB-DC64-4F6C-9F87-CC45E06EBCD5}"/>
          </ac:spMkLst>
        </pc:spChg>
        <pc:spChg chg="mod">
          <ac:chgData name="Raquel Encinas" userId="a3e41fcd-6e3c-4c0b-aebb-42484b99fa60" providerId="ADAL" clId="{2EB6072B-86D7-452F-A640-587F0A305A58}" dt="2021-10-19T14:26:25.179" v="731"/>
          <ac:spMkLst>
            <pc:docMk/>
            <pc:sldMk cId="4238831893" sldId="277"/>
            <ac:spMk id="19" creationId="{1ABE304E-3B34-471F-ADE0-D953C8F23187}"/>
          </ac:spMkLst>
        </pc:spChg>
        <pc:spChg chg="add mod">
          <ac:chgData name="Raquel Encinas" userId="a3e41fcd-6e3c-4c0b-aebb-42484b99fa60" providerId="ADAL" clId="{2EB6072B-86D7-452F-A640-587F0A305A58}" dt="2021-10-19T14:30:50.270" v="814" actId="1076"/>
          <ac:spMkLst>
            <pc:docMk/>
            <pc:sldMk cId="4238831893" sldId="277"/>
            <ac:spMk id="21" creationId="{6DB17CEA-B2A7-4EDB-AEBA-5A8B5BC00B56}"/>
          </ac:spMkLst>
        </pc:spChg>
        <pc:spChg chg="mod">
          <ac:chgData name="Raquel Encinas" userId="a3e41fcd-6e3c-4c0b-aebb-42484b99fa60" providerId="ADAL" clId="{2EB6072B-86D7-452F-A640-587F0A305A58}" dt="2021-10-19T14:28:57.367" v="790" actId="14100"/>
          <ac:spMkLst>
            <pc:docMk/>
            <pc:sldMk cId="4238831893" sldId="277"/>
            <ac:spMk id="24" creationId="{60DB84A4-3778-4180-AE1F-47CE2ACDC278}"/>
          </ac:spMkLst>
        </pc:spChg>
        <pc:spChg chg="mod">
          <ac:chgData name="Raquel Encinas" userId="a3e41fcd-6e3c-4c0b-aebb-42484b99fa60" providerId="ADAL" clId="{2EB6072B-86D7-452F-A640-587F0A305A58}" dt="2021-10-19T14:28:33.987" v="782"/>
          <ac:spMkLst>
            <pc:docMk/>
            <pc:sldMk cId="4238831893" sldId="277"/>
            <ac:spMk id="25" creationId="{3E07FB5F-0827-4C88-B6D8-9215585F4E92}"/>
          </ac:spMkLst>
        </pc:spChg>
        <pc:spChg chg="mod">
          <ac:chgData name="Raquel Encinas" userId="a3e41fcd-6e3c-4c0b-aebb-42484b99fa60" providerId="ADAL" clId="{2EB6072B-86D7-452F-A640-587F0A305A58}" dt="2021-10-19T14:28:33.987" v="782"/>
          <ac:spMkLst>
            <pc:docMk/>
            <pc:sldMk cId="4238831893" sldId="277"/>
            <ac:spMk id="26" creationId="{73201E6B-026C-4E76-9A8C-4E1A3CD04D5B}"/>
          </ac:spMkLst>
        </pc:spChg>
        <pc:spChg chg="mod">
          <ac:chgData name="Raquel Encinas" userId="a3e41fcd-6e3c-4c0b-aebb-42484b99fa60" providerId="ADAL" clId="{2EB6072B-86D7-452F-A640-587F0A305A58}" dt="2021-10-19T14:28:33.987" v="782"/>
          <ac:spMkLst>
            <pc:docMk/>
            <pc:sldMk cId="4238831893" sldId="277"/>
            <ac:spMk id="27" creationId="{ED96F5C9-2018-4761-8CDF-E92D527DC919}"/>
          </ac:spMkLst>
        </pc:spChg>
        <pc:spChg chg="mod">
          <ac:chgData name="Raquel Encinas" userId="a3e41fcd-6e3c-4c0b-aebb-42484b99fa60" providerId="ADAL" clId="{2EB6072B-86D7-452F-A640-587F0A305A58}" dt="2021-10-19T14:28:33.987" v="782"/>
          <ac:spMkLst>
            <pc:docMk/>
            <pc:sldMk cId="4238831893" sldId="277"/>
            <ac:spMk id="28" creationId="{DD38148D-F555-4AD5-86A8-C7A3B3B9C764}"/>
          </ac:spMkLst>
        </pc:spChg>
        <pc:spChg chg="mod">
          <ac:chgData name="Raquel Encinas" userId="a3e41fcd-6e3c-4c0b-aebb-42484b99fa60" providerId="ADAL" clId="{2EB6072B-86D7-452F-A640-587F0A305A58}" dt="2021-10-19T14:28:33.987" v="782"/>
          <ac:spMkLst>
            <pc:docMk/>
            <pc:sldMk cId="4238831893" sldId="277"/>
            <ac:spMk id="29" creationId="{62B72BD6-6301-4CE1-9604-119016FF16DC}"/>
          </ac:spMkLst>
        </pc:spChg>
        <pc:spChg chg="mod">
          <ac:chgData name="Raquel Encinas" userId="a3e41fcd-6e3c-4c0b-aebb-42484b99fa60" providerId="ADAL" clId="{2EB6072B-86D7-452F-A640-587F0A305A58}" dt="2021-10-19T14:28:33.987" v="782"/>
          <ac:spMkLst>
            <pc:docMk/>
            <pc:sldMk cId="4238831893" sldId="277"/>
            <ac:spMk id="30" creationId="{3327934D-E2D6-4886-ABB0-239C86100856}"/>
          </ac:spMkLst>
        </pc:spChg>
        <pc:spChg chg="mod">
          <ac:chgData name="Raquel Encinas" userId="a3e41fcd-6e3c-4c0b-aebb-42484b99fa60" providerId="ADAL" clId="{2EB6072B-86D7-452F-A640-587F0A305A58}" dt="2021-10-19T14:28:33.987" v="782"/>
          <ac:spMkLst>
            <pc:docMk/>
            <pc:sldMk cId="4238831893" sldId="277"/>
            <ac:spMk id="31" creationId="{2209ECE8-6CA4-45BB-8D2A-FE2B489AA7C0}"/>
          </ac:spMkLst>
        </pc:spChg>
        <pc:spChg chg="mod">
          <ac:chgData name="Raquel Encinas" userId="a3e41fcd-6e3c-4c0b-aebb-42484b99fa60" providerId="ADAL" clId="{2EB6072B-86D7-452F-A640-587F0A305A58}" dt="2021-10-19T14:28:33.987" v="782"/>
          <ac:spMkLst>
            <pc:docMk/>
            <pc:sldMk cId="4238831893" sldId="277"/>
            <ac:spMk id="32" creationId="{4946DECA-7985-4475-9084-1DEF314EB393}"/>
          </ac:spMkLst>
        </pc:spChg>
        <pc:spChg chg="mod">
          <ac:chgData name="Raquel Encinas" userId="a3e41fcd-6e3c-4c0b-aebb-42484b99fa60" providerId="ADAL" clId="{2EB6072B-86D7-452F-A640-587F0A305A58}" dt="2021-10-19T14:28:33.987" v="782"/>
          <ac:spMkLst>
            <pc:docMk/>
            <pc:sldMk cId="4238831893" sldId="277"/>
            <ac:spMk id="33" creationId="{0189617C-ADEA-409C-BDF0-5DEB868E6437}"/>
          </ac:spMkLst>
        </pc:spChg>
        <pc:spChg chg="mod">
          <ac:chgData name="Raquel Encinas" userId="a3e41fcd-6e3c-4c0b-aebb-42484b99fa60" providerId="ADAL" clId="{2EB6072B-86D7-452F-A640-587F0A305A58}" dt="2021-10-20T07:36:13.686" v="2462" actId="20577"/>
          <ac:spMkLst>
            <pc:docMk/>
            <pc:sldMk cId="4238831893" sldId="277"/>
            <ac:spMk id="34" creationId="{615127BC-EE46-453E-A6F1-C6A70B9ECD30}"/>
          </ac:spMkLst>
        </pc:spChg>
        <pc:spChg chg="mod">
          <ac:chgData name="Raquel Encinas" userId="a3e41fcd-6e3c-4c0b-aebb-42484b99fa60" providerId="ADAL" clId="{2EB6072B-86D7-452F-A640-587F0A305A58}" dt="2021-10-19T14:28:33.987" v="782"/>
          <ac:spMkLst>
            <pc:docMk/>
            <pc:sldMk cId="4238831893" sldId="277"/>
            <ac:spMk id="35" creationId="{85E1C603-235E-4AAE-A0B5-E240F12F1B2C}"/>
          </ac:spMkLst>
        </pc:spChg>
        <pc:spChg chg="mod">
          <ac:chgData name="Raquel Encinas" userId="a3e41fcd-6e3c-4c0b-aebb-42484b99fa60" providerId="ADAL" clId="{2EB6072B-86D7-452F-A640-587F0A305A58}" dt="2021-10-20T07:34:34.532" v="2434" actId="1076"/>
          <ac:spMkLst>
            <pc:docMk/>
            <pc:sldMk cId="4238831893" sldId="277"/>
            <ac:spMk id="38" creationId="{EDAC418B-9B1B-46DE-B581-253D24F107DB}"/>
          </ac:spMkLst>
        </pc:spChg>
        <pc:spChg chg="mod">
          <ac:chgData name="Raquel Encinas" userId="a3e41fcd-6e3c-4c0b-aebb-42484b99fa60" providerId="ADAL" clId="{2EB6072B-86D7-452F-A640-587F0A305A58}" dt="2021-10-20T07:34:22.695" v="2428" actId="14100"/>
          <ac:spMkLst>
            <pc:docMk/>
            <pc:sldMk cId="4238831893" sldId="277"/>
            <ac:spMk id="39" creationId="{5A6C28F4-257E-40C2-8A42-9F670AD3AF59}"/>
          </ac:spMkLst>
        </pc:spChg>
        <pc:spChg chg="add del mod">
          <ac:chgData name="Raquel Encinas" userId="a3e41fcd-6e3c-4c0b-aebb-42484b99fa60" providerId="ADAL" clId="{2EB6072B-86D7-452F-A640-587F0A305A58}" dt="2021-10-19T15:17:56.845" v="1779" actId="478"/>
          <ac:spMkLst>
            <pc:docMk/>
            <pc:sldMk cId="4238831893" sldId="277"/>
            <ac:spMk id="42" creationId="{B45945FB-2EA1-4186-95AC-A1FFA2AC91F0}"/>
          </ac:spMkLst>
        </pc:spChg>
        <pc:spChg chg="add mod">
          <ac:chgData name="Raquel Encinas" userId="a3e41fcd-6e3c-4c0b-aebb-42484b99fa60" providerId="ADAL" clId="{2EB6072B-86D7-452F-A640-587F0A305A58}" dt="2021-10-20T07:27:21.421" v="2316" actId="20577"/>
          <ac:spMkLst>
            <pc:docMk/>
            <pc:sldMk cId="4238831893" sldId="277"/>
            <ac:spMk id="42" creationId="{DC7F4EB5-0D18-4514-BD96-2847C3552B1E}"/>
          </ac:spMkLst>
        </pc:spChg>
        <pc:spChg chg="add del mod">
          <ac:chgData name="Raquel Encinas" userId="a3e41fcd-6e3c-4c0b-aebb-42484b99fa60" providerId="ADAL" clId="{2EB6072B-86D7-452F-A640-587F0A305A58}" dt="2021-10-20T07:27:14.613" v="2305" actId="478"/>
          <ac:spMkLst>
            <pc:docMk/>
            <pc:sldMk cId="4238831893" sldId="277"/>
            <ac:spMk id="43" creationId="{370BC5EC-5C1B-4FE6-8599-2F3847573676}"/>
          </ac:spMkLst>
        </pc:spChg>
        <pc:spChg chg="mod">
          <ac:chgData name="Raquel Encinas" userId="a3e41fcd-6e3c-4c0b-aebb-42484b99fa60" providerId="ADAL" clId="{2EB6072B-86D7-452F-A640-587F0A305A58}" dt="2021-10-20T07:34:54.960" v="2440" actId="14100"/>
          <ac:spMkLst>
            <pc:docMk/>
            <pc:sldMk cId="4238831893" sldId="277"/>
            <ac:spMk id="47" creationId="{3CCB1230-F065-41DB-8E18-C1622823963C}"/>
          </ac:spMkLst>
        </pc:spChg>
        <pc:grpChg chg="add mod">
          <ac:chgData name="Raquel Encinas" userId="a3e41fcd-6e3c-4c0b-aebb-42484b99fa60" providerId="ADAL" clId="{2EB6072B-86D7-452F-A640-587F0A305A58}" dt="2021-10-20T07:28:29.830" v="2337" actId="1076"/>
          <ac:grpSpMkLst>
            <pc:docMk/>
            <pc:sldMk cId="4238831893" sldId="277"/>
            <ac:grpSpMk id="3" creationId="{3D63268B-607E-45E2-B1B4-D4709508595B}"/>
          </ac:grpSpMkLst>
        </pc:grpChg>
        <pc:grpChg chg="add mod">
          <ac:chgData name="Raquel Encinas" userId="a3e41fcd-6e3c-4c0b-aebb-42484b99fa60" providerId="ADAL" clId="{2EB6072B-86D7-452F-A640-587F0A305A58}" dt="2021-10-19T14:26:52.856" v="762" actId="164"/>
          <ac:grpSpMkLst>
            <pc:docMk/>
            <pc:sldMk cId="4238831893" sldId="277"/>
            <ac:grpSpMk id="14" creationId="{4BEBC0C7-2C65-4BB5-B1C8-9A7826610DCA}"/>
          </ac:grpSpMkLst>
        </pc:grpChg>
        <pc:grpChg chg="add mod">
          <ac:chgData name="Raquel Encinas" userId="a3e41fcd-6e3c-4c0b-aebb-42484b99fa60" providerId="ADAL" clId="{2EB6072B-86D7-452F-A640-587F0A305A58}" dt="2021-10-20T07:34:19.641" v="2427" actId="14100"/>
          <ac:grpSpMkLst>
            <pc:docMk/>
            <pc:sldMk cId="4238831893" sldId="277"/>
            <ac:grpSpMk id="18" creationId="{EE6D2935-7D6A-4743-8A75-25EE8791BA05}"/>
          </ac:grpSpMkLst>
        </pc:grpChg>
        <pc:grpChg chg="add del mod">
          <ac:chgData name="Raquel Encinas" userId="a3e41fcd-6e3c-4c0b-aebb-42484b99fa60" providerId="ADAL" clId="{2EB6072B-86D7-452F-A640-587F0A305A58}" dt="2021-10-19T14:31:00.585" v="817" actId="21"/>
          <ac:grpSpMkLst>
            <pc:docMk/>
            <pc:sldMk cId="4238831893" sldId="277"/>
            <ac:grpSpMk id="22" creationId="{42BBDA7A-0E90-4CBE-BD6E-E3033FE447CD}"/>
          </ac:grpSpMkLst>
        </pc:grpChg>
        <pc:grpChg chg="add mod">
          <ac:chgData name="Raquel Encinas" userId="a3e41fcd-6e3c-4c0b-aebb-42484b99fa60" providerId="ADAL" clId="{2EB6072B-86D7-452F-A640-587F0A305A58}" dt="2021-10-20T07:31:47.621" v="2390" actId="1076"/>
          <ac:grpSpMkLst>
            <pc:docMk/>
            <pc:sldMk cId="4238831893" sldId="277"/>
            <ac:grpSpMk id="23" creationId="{2AC37818-408A-49EC-9496-2524DAFABEB8}"/>
          </ac:grpSpMkLst>
        </pc:grpChg>
        <pc:grpChg chg="add mod">
          <ac:chgData name="Raquel Encinas" userId="a3e41fcd-6e3c-4c0b-aebb-42484b99fa60" providerId="ADAL" clId="{2EB6072B-86D7-452F-A640-587F0A305A58}" dt="2021-10-20T07:29:49.800" v="2350" actId="1076"/>
          <ac:grpSpMkLst>
            <pc:docMk/>
            <pc:sldMk cId="4238831893" sldId="277"/>
            <ac:grpSpMk id="36" creationId="{F9EA7727-3D13-4941-9AD9-EAADDED89A18}"/>
          </ac:grpSpMkLst>
        </pc:grpChg>
        <pc:grpChg chg="mod">
          <ac:chgData name="Raquel Encinas" userId="a3e41fcd-6e3c-4c0b-aebb-42484b99fa60" providerId="ADAL" clId="{2EB6072B-86D7-452F-A640-587F0A305A58}" dt="2021-10-19T14:31:20.897" v="823"/>
          <ac:grpSpMkLst>
            <pc:docMk/>
            <pc:sldMk cId="4238831893" sldId="277"/>
            <ac:grpSpMk id="37" creationId="{5992D735-7DF8-4E8C-B4A3-E66C338E5B4E}"/>
          </ac:grpSpMkLst>
        </pc:grpChg>
        <pc:grpChg chg="add mod">
          <ac:chgData name="Raquel Encinas" userId="a3e41fcd-6e3c-4c0b-aebb-42484b99fa60" providerId="ADAL" clId="{2EB6072B-86D7-452F-A640-587F0A305A58}" dt="2021-10-20T07:32:23.144" v="2401" actId="1076"/>
          <ac:grpSpMkLst>
            <pc:docMk/>
            <pc:sldMk cId="4238831893" sldId="277"/>
            <ac:grpSpMk id="44" creationId="{A87CA340-9AA0-45E6-AFA3-22986849B4AE}"/>
          </ac:grpSpMkLst>
        </pc:grpChg>
        <pc:picChg chg="mod">
          <ac:chgData name="Raquel Encinas" userId="a3e41fcd-6e3c-4c0b-aebb-42484b99fa60" providerId="ADAL" clId="{2EB6072B-86D7-452F-A640-587F0A305A58}" dt="2021-10-19T14:30:46.623" v="813" actId="14100"/>
          <ac:picMkLst>
            <pc:docMk/>
            <pc:sldMk cId="4238831893" sldId="277"/>
            <ac:picMk id="16" creationId="{1093F995-ACA0-45E9-9243-AFD5B811EBAB}"/>
          </ac:picMkLst>
        </pc:picChg>
        <pc:picChg chg="mod">
          <ac:chgData name="Raquel Encinas" userId="a3e41fcd-6e3c-4c0b-aebb-42484b99fa60" providerId="ADAL" clId="{2EB6072B-86D7-452F-A640-587F0A305A58}" dt="2021-10-19T14:30:46.623" v="813" actId="14100"/>
          <ac:picMkLst>
            <pc:docMk/>
            <pc:sldMk cId="4238831893" sldId="277"/>
            <ac:picMk id="17" creationId="{1C0516C5-746A-4700-87E7-8E9ED4FCB895}"/>
          </ac:picMkLst>
        </pc:picChg>
        <pc:picChg chg="mod">
          <ac:chgData name="Raquel Encinas" userId="a3e41fcd-6e3c-4c0b-aebb-42484b99fa60" providerId="ADAL" clId="{2EB6072B-86D7-452F-A640-587F0A305A58}" dt="2021-10-20T07:34:47.405" v="2437" actId="14100"/>
          <ac:picMkLst>
            <pc:docMk/>
            <pc:sldMk cId="4238831893" sldId="277"/>
            <ac:picMk id="20" creationId="{1FC9E6BC-5B3B-4814-8A28-B513F638CF01}"/>
          </ac:picMkLst>
        </pc:picChg>
        <pc:picChg chg="mod">
          <ac:chgData name="Raquel Encinas" userId="a3e41fcd-6e3c-4c0b-aebb-42484b99fa60" providerId="ADAL" clId="{2EB6072B-86D7-452F-A640-587F0A305A58}" dt="2021-10-20T07:34:32.090" v="2433" actId="14100"/>
          <ac:picMkLst>
            <pc:docMk/>
            <pc:sldMk cId="4238831893" sldId="277"/>
            <ac:picMk id="40" creationId="{12D6BA01-52E4-4580-97B2-5CF9DC5C8C77}"/>
          </ac:picMkLst>
        </pc:picChg>
        <pc:picChg chg="mod">
          <ac:chgData name="Raquel Encinas" userId="a3e41fcd-6e3c-4c0b-aebb-42484b99fa60" providerId="ADAL" clId="{2EB6072B-86D7-452F-A640-587F0A305A58}" dt="2021-10-20T07:34:28.440" v="2431" actId="1076"/>
          <ac:picMkLst>
            <pc:docMk/>
            <pc:sldMk cId="4238831893" sldId="277"/>
            <ac:picMk id="41" creationId="{692820DA-15A8-42F9-A7A5-D71E115CECBF}"/>
          </ac:picMkLst>
        </pc:picChg>
        <pc:picChg chg="mod">
          <ac:chgData name="Raquel Encinas" userId="a3e41fcd-6e3c-4c0b-aebb-42484b99fa60" providerId="ADAL" clId="{2EB6072B-86D7-452F-A640-587F0A305A58}" dt="2021-10-20T07:34:51.927" v="2439" actId="1076"/>
          <ac:picMkLst>
            <pc:docMk/>
            <pc:sldMk cId="4238831893" sldId="277"/>
            <ac:picMk id="45" creationId="{FD53C5A1-2ED1-4D4D-BC6F-7BDD5931BC4C}"/>
          </ac:picMkLst>
        </pc:picChg>
        <pc:picChg chg="del mod">
          <ac:chgData name="Raquel Encinas" userId="a3e41fcd-6e3c-4c0b-aebb-42484b99fa60" providerId="ADAL" clId="{2EB6072B-86D7-452F-A640-587F0A305A58}" dt="2021-10-20T07:33:42.161" v="2419" actId="478"/>
          <ac:picMkLst>
            <pc:docMk/>
            <pc:sldMk cId="4238831893" sldId="277"/>
            <ac:picMk id="46" creationId="{C38CF28D-BA00-465F-B441-A1CDD1319AD7}"/>
          </ac:picMkLst>
        </pc:picChg>
        <pc:picChg chg="add mod">
          <ac:chgData name="Raquel Encinas" userId="a3e41fcd-6e3c-4c0b-aebb-42484b99fa60" providerId="ADAL" clId="{2EB6072B-86D7-452F-A640-587F0A305A58}" dt="2021-10-20T07:37:08.798" v="2466" actId="1076"/>
          <ac:picMkLst>
            <pc:docMk/>
            <pc:sldMk cId="4238831893" sldId="277"/>
            <ac:picMk id="48" creationId="{4AF245E4-2614-4D32-9556-DB267DEADF7C}"/>
          </ac:picMkLst>
        </pc:picChg>
      </pc:sldChg>
      <pc:sldChg chg="addSp delSp modSp new del mod">
        <pc:chgData name="Raquel Encinas" userId="a3e41fcd-6e3c-4c0b-aebb-42484b99fa60" providerId="ADAL" clId="{2EB6072B-86D7-452F-A640-587F0A305A58}" dt="2021-10-20T07:37:22.592" v="2467" actId="47"/>
        <pc:sldMkLst>
          <pc:docMk/>
          <pc:sldMk cId="2185327849" sldId="278"/>
        </pc:sldMkLst>
        <pc:spChg chg="del mod">
          <ac:chgData name="Raquel Encinas" userId="a3e41fcd-6e3c-4c0b-aebb-42484b99fa60" providerId="ADAL" clId="{2EB6072B-86D7-452F-A640-587F0A305A58}" dt="2021-10-19T15:15:28.783" v="1728" actId="478"/>
          <ac:spMkLst>
            <pc:docMk/>
            <pc:sldMk cId="2185327849" sldId="278"/>
            <ac:spMk id="2" creationId="{F7796DE3-C3CD-4DFF-9488-E2F32EB52881}"/>
          </ac:spMkLst>
        </pc:spChg>
        <pc:spChg chg="mod">
          <ac:chgData name="Raquel Encinas" userId="a3e41fcd-6e3c-4c0b-aebb-42484b99fa60" providerId="ADAL" clId="{2EB6072B-86D7-452F-A640-587F0A305A58}" dt="2021-10-19T14:31:02.819" v="819"/>
          <ac:spMkLst>
            <pc:docMk/>
            <pc:sldMk cId="2185327849" sldId="278"/>
            <ac:spMk id="5" creationId="{146794CB-BB23-4AD1-9FD1-2B3544739CC7}"/>
          </ac:spMkLst>
        </pc:spChg>
        <pc:spChg chg="mod">
          <ac:chgData name="Raquel Encinas" userId="a3e41fcd-6e3c-4c0b-aebb-42484b99fa60" providerId="ADAL" clId="{2EB6072B-86D7-452F-A640-587F0A305A58}" dt="2021-10-19T14:31:02.819" v="819"/>
          <ac:spMkLst>
            <pc:docMk/>
            <pc:sldMk cId="2185327849" sldId="278"/>
            <ac:spMk id="6" creationId="{EDDAAF0D-2D23-4E7D-8DB5-801C49A27009}"/>
          </ac:spMkLst>
        </pc:spChg>
        <pc:spChg chg="mod">
          <ac:chgData name="Raquel Encinas" userId="a3e41fcd-6e3c-4c0b-aebb-42484b99fa60" providerId="ADAL" clId="{2EB6072B-86D7-452F-A640-587F0A305A58}" dt="2021-10-19T14:31:11.340" v="821"/>
          <ac:spMkLst>
            <pc:docMk/>
            <pc:sldMk cId="2185327849" sldId="278"/>
            <ac:spMk id="12" creationId="{D4D39924-4942-4E37-925F-11BCB5293C72}"/>
          </ac:spMkLst>
        </pc:spChg>
        <pc:spChg chg="add del mod">
          <ac:chgData name="Raquel Encinas" userId="a3e41fcd-6e3c-4c0b-aebb-42484b99fa60" providerId="ADAL" clId="{2EB6072B-86D7-452F-A640-587F0A305A58}" dt="2021-10-19T15:15:30.868" v="1729" actId="478"/>
          <ac:spMkLst>
            <pc:docMk/>
            <pc:sldMk cId="2185327849" sldId="278"/>
            <ac:spMk id="13" creationId="{D3DE3748-45AD-4E8B-B501-B5BA22368006}"/>
          </ac:spMkLst>
        </pc:spChg>
        <pc:spChg chg="add mod">
          <ac:chgData name="Raquel Encinas" userId="a3e41fcd-6e3c-4c0b-aebb-42484b99fa60" providerId="ADAL" clId="{2EB6072B-86D7-452F-A640-587F0A305A58}" dt="2021-10-19T15:17:38.763" v="1774" actId="108"/>
          <ac:spMkLst>
            <pc:docMk/>
            <pc:sldMk cId="2185327849" sldId="278"/>
            <ac:spMk id="14" creationId="{2F72EC9D-A89A-41CD-9D01-07047D9FBFEE}"/>
          </ac:spMkLst>
        </pc:spChg>
        <pc:grpChg chg="add del mod">
          <ac:chgData name="Raquel Encinas" userId="a3e41fcd-6e3c-4c0b-aebb-42484b99fa60" providerId="ADAL" clId="{2EB6072B-86D7-452F-A640-587F0A305A58}" dt="2021-10-19T14:31:31.371" v="826" actId="478"/>
          <ac:grpSpMkLst>
            <pc:docMk/>
            <pc:sldMk cId="2185327849" sldId="278"/>
            <ac:grpSpMk id="3" creationId="{802F7E7A-EDC5-4AF0-B165-897B98E42D2B}"/>
          </ac:grpSpMkLst>
        </pc:grpChg>
        <pc:grpChg chg="mod">
          <ac:chgData name="Raquel Encinas" userId="a3e41fcd-6e3c-4c0b-aebb-42484b99fa60" providerId="ADAL" clId="{2EB6072B-86D7-452F-A640-587F0A305A58}" dt="2021-10-19T14:31:02.819" v="819"/>
          <ac:grpSpMkLst>
            <pc:docMk/>
            <pc:sldMk cId="2185327849" sldId="278"/>
            <ac:grpSpMk id="4" creationId="{EFC004CB-BA66-4E65-B930-2236D3034F3B}"/>
          </ac:grpSpMkLst>
        </pc:grpChg>
        <pc:grpChg chg="add mod">
          <ac:chgData name="Raquel Encinas" userId="a3e41fcd-6e3c-4c0b-aebb-42484b99fa60" providerId="ADAL" clId="{2EB6072B-86D7-452F-A640-587F0A305A58}" dt="2021-10-19T14:36:12.227" v="900" actId="1076"/>
          <ac:grpSpMkLst>
            <pc:docMk/>
            <pc:sldMk cId="2185327849" sldId="278"/>
            <ac:grpSpMk id="9" creationId="{A12AD844-F9FB-44E2-8BE4-5CF664B803F5}"/>
          </ac:grpSpMkLst>
        </pc:grpChg>
        <pc:picChg chg="mod">
          <ac:chgData name="Raquel Encinas" userId="a3e41fcd-6e3c-4c0b-aebb-42484b99fa60" providerId="ADAL" clId="{2EB6072B-86D7-452F-A640-587F0A305A58}" dt="2021-10-19T14:31:02.819" v="819"/>
          <ac:picMkLst>
            <pc:docMk/>
            <pc:sldMk cId="2185327849" sldId="278"/>
            <ac:picMk id="7" creationId="{69F8417B-69C4-4BC5-ABBC-7DDBC835C7AB}"/>
          </ac:picMkLst>
        </pc:picChg>
        <pc:picChg chg="mod">
          <ac:chgData name="Raquel Encinas" userId="a3e41fcd-6e3c-4c0b-aebb-42484b99fa60" providerId="ADAL" clId="{2EB6072B-86D7-452F-A640-587F0A305A58}" dt="2021-10-19T14:31:02.819" v="819"/>
          <ac:picMkLst>
            <pc:docMk/>
            <pc:sldMk cId="2185327849" sldId="278"/>
            <ac:picMk id="8" creationId="{95A1F77E-B51D-481D-A5C0-217BAF8A2303}"/>
          </ac:picMkLst>
        </pc:picChg>
        <pc:picChg chg="mod">
          <ac:chgData name="Raquel Encinas" userId="a3e41fcd-6e3c-4c0b-aebb-42484b99fa60" providerId="ADAL" clId="{2EB6072B-86D7-452F-A640-587F0A305A58}" dt="2021-10-19T14:31:11.340" v="821"/>
          <ac:picMkLst>
            <pc:docMk/>
            <pc:sldMk cId="2185327849" sldId="278"/>
            <ac:picMk id="10" creationId="{CFBD5D63-247B-49D9-8B19-38B32B036770}"/>
          </ac:picMkLst>
        </pc:picChg>
        <pc:picChg chg="mod">
          <ac:chgData name="Raquel Encinas" userId="a3e41fcd-6e3c-4c0b-aebb-42484b99fa60" providerId="ADAL" clId="{2EB6072B-86D7-452F-A640-587F0A305A58}" dt="2021-10-19T14:36:08.722" v="898" actId="14100"/>
          <ac:picMkLst>
            <pc:docMk/>
            <pc:sldMk cId="2185327849" sldId="278"/>
            <ac:picMk id="11" creationId="{728142EB-1EE2-47C7-9F5F-A6872CD2C590}"/>
          </ac:picMkLst>
        </pc:picChg>
      </pc:sldChg>
      <pc:sldChg chg="addSp delSp modSp new mod modClrScheme chgLayout">
        <pc:chgData name="Raquel Encinas" userId="a3e41fcd-6e3c-4c0b-aebb-42484b99fa60" providerId="ADAL" clId="{2EB6072B-86D7-452F-A640-587F0A305A58}" dt="2021-10-21T06:12:25.734" v="8042"/>
        <pc:sldMkLst>
          <pc:docMk/>
          <pc:sldMk cId="4148471081" sldId="279"/>
        </pc:sldMkLst>
        <pc:spChg chg="del mod">
          <ac:chgData name="Raquel Encinas" userId="a3e41fcd-6e3c-4c0b-aebb-42484b99fa60" providerId="ADAL" clId="{2EB6072B-86D7-452F-A640-587F0A305A58}" dt="2021-10-19T15:15:40.214" v="1743" actId="478"/>
          <ac:spMkLst>
            <pc:docMk/>
            <pc:sldMk cId="4148471081" sldId="279"/>
            <ac:spMk id="2" creationId="{B8B8A2E6-B632-422E-9036-A774D25B81BD}"/>
          </ac:spMkLst>
        </pc:spChg>
        <pc:spChg chg="add del mod">
          <ac:chgData name="Raquel Encinas" userId="a3e41fcd-6e3c-4c0b-aebb-42484b99fa60" providerId="ADAL" clId="{2EB6072B-86D7-452F-A640-587F0A305A58}" dt="2021-10-19T14:36:38.872" v="954"/>
          <ac:spMkLst>
            <pc:docMk/>
            <pc:sldMk cId="4148471081" sldId="279"/>
            <ac:spMk id="3" creationId="{DC6FFF19-678C-476D-94E0-ECF115AF9381}"/>
          </ac:spMkLst>
        </pc:spChg>
        <pc:spChg chg="add del mod">
          <ac:chgData name="Raquel Encinas" userId="a3e41fcd-6e3c-4c0b-aebb-42484b99fa60" providerId="ADAL" clId="{2EB6072B-86D7-452F-A640-587F0A305A58}" dt="2021-10-19T14:36:38.872" v="954"/>
          <ac:spMkLst>
            <pc:docMk/>
            <pc:sldMk cId="4148471081" sldId="279"/>
            <ac:spMk id="4" creationId="{E3E07C16-BD4B-4E4D-AF25-2C2B332CA1BC}"/>
          </ac:spMkLst>
        </pc:spChg>
        <pc:spChg chg="add del mod">
          <ac:chgData name="Raquel Encinas" userId="a3e41fcd-6e3c-4c0b-aebb-42484b99fa60" providerId="ADAL" clId="{2EB6072B-86D7-452F-A640-587F0A305A58}" dt="2021-10-19T14:36:38.872" v="954"/>
          <ac:spMkLst>
            <pc:docMk/>
            <pc:sldMk cId="4148471081" sldId="279"/>
            <ac:spMk id="5" creationId="{38A34EE0-827F-4836-B547-ACD6A92246B2}"/>
          </ac:spMkLst>
        </pc:spChg>
        <pc:spChg chg="add mod">
          <ac:chgData name="Raquel Encinas" userId="a3e41fcd-6e3c-4c0b-aebb-42484b99fa60" providerId="ADAL" clId="{2EB6072B-86D7-452F-A640-587F0A305A58}" dt="2021-10-20T07:39:13.565" v="2493" actId="108"/>
          <ac:spMkLst>
            <pc:docMk/>
            <pc:sldMk cId="4148471081" sldId="279"/>
            <ac:spMk id="6" creationId="{8C498096-14CF-4DE0-A645-D41A3789C6F0}"/>
          </ac:spMkLst>
        </pc:spChg>
        <pc:spChg chg="add mod">
          <ac:chgData name="Raquel Encinas" userId="a3e41fcd-6e3c-4c0b-aebb-42484b99fa60" providerId="ADAL" clId="{2EB6072B-86D7-452F-A640-587F0A305A58}" dt="2021-10-20T07:39:46.908" v="2502" actId="1076"/>
          <ac:spMkLst>
            <pc:docMk/>
            <pc:sldMk cId="4148471081" sldId="279"/>
            <ac:spMk id="7" creationId="{29B119F5-588A-4BD8-B607-06A0BE371121}"/>
          </ac:spMkLst>
        </pc:spChg>
        <pc:spChg chg="add mod">
          <ac:chgData name="Raquel Encinas" userId="a3e41fcd-6e3c-4c0b-aebb-42484b99fa60" providerId="ADAL" clId="{2EB6072B-86D7-452F-A640-587F0A305A58}" dt="2021-10-20T07:39:46.908" v="2502" actId="1076"/>
          <ac:spMkLst>
            <pc:docMk/>
            <pc:sldMk cId="4148471081" sldId="279"/>
            <ac:spMk id="8" creationId="{D9C6B244-5C33-40D1-802F-90FE1CEBF031}"/>
          </ac:spMkLst>
        </pc:spChg>
        <pc:spChg chg="add mod">
          <ac:chgData name="Raquel Encinas" userId="a3e41fcd-6e3c-4c0b-aebb-42484b99fa60" providerId="ADAL" clId="{2EB6072B-86D7-452F-A640-587F0A305A58}" dt="2021-10-19T14:36:55.475" v="956" actId="164"/>
          <ac:spMkLst>
            <pc:docMk/>
            <pc:sldMk cId="4148471081" sldId="279"/>
            <ac:spMk id="9" creationId="{D5C0EE54-9D63-4B9C-99AA-4E6B2C3F08B1}"/>
          </ac:spMkLst>
        </pc:spChg>
        <pc:spChg chg="add mod">
          <ac:chgData name="Raquel Encinas" userId="a3e41fcd-6e3c-4c0b-aebb-42484b99fa60" providerId="ADAL" clId="{2EB6072B-86D7-452F-A640-587F0A305A58}" dt="2021-10-20T07:39:46.908" v="2502" actId="1076"/>
          <ac:spMkLst>
            <pc:docMk/>
            <pc:sldMk cId="4148471081" sldId="279"/>
            <ac:spMk id="10" creationId="{1C0420B3-48CE-4F29-A09D-B64ED0393C83}"/>
          </ac:spMkLst>
        </pc:spChg>
        <pc:spChg chg="add mod">
          <ac:chgData name="Raquel Encinas" userId="a3e41fcd-6e3c-4c0b-aebb-42484b99fa60" providerId="ADAL" clId="{2EB6072B-86D7-452F-A640-587F0A305A58}" dt="2021-10-20T07:39:46.908" v="2502" actId="1076"/>
          <ac:spMkLst>
            <pc:docMk/>
            <pc:sldMk cId="4148471081" sldId="279"/>
            <ac:spMk id="11" creationId="{2C32878E-1A6A-400F-92A5-5B44CC65633D}"/>
          </ac:spMkLst>
        </pc:spChg>
        <pc:spChg chg="add del mod">
          <ac:chgData name="Raquel Encinas" userId="a3e41fcd-6e3c-4c0b-aebb-42484b99fa60" providerId="ADAL" clId="{2EB6072B-86D7-452F-A640-587F0A305A58}" dt="2021-10-19T14:38:01.153" v="975" actId="478"/>
          <ac:spMkLst>
            <pc:docMk/>
            <pc:sldMk cId="4148471081" sldId="279"/>
            <ac:spMk id="12" creationId="{6781E7D2-1C96-48DE-B731-1462B12A031E}"/>
          </ac:spMkLst>
        </pc:spChg>
        <pc:spChg chg="add mod ord">
          <ac:chgData name="Raquel Encinas" userId="a3e41fcd-6e3c-4c0b-aebb-42484b99fa60" providerId="ADAL" clId="{2EB6072B-86D7-452F-A640-587F0A305A58}" dt="2021-10-20T07:39:39.295" v="2499" actId="164"/>
          <ac:spMkLst>
            <pc:docMk/>
            <pc:sldMk cId="4148471081" sldId="279"/>
            <ac:spMk id="13" creationId="{2DA3B9AD-0AF7-4588-8D5C-BBDD3412C1CD}"/>
          </ac:spMkLst>
        </pc:spChg>
        <pc:spChg chg="add mod">
          <ac:chgData name="Raquel Encinas" userId="a3e41fcd-6e3c-4c0b-aebb-42484b99fa60" providerId="ADAL" clId="{2EB6072B-86D7-452F-A640-587F0A305A58}" dt="2021-10-20T07:39:29.087" v="2498" actId="1076"/>
          <ac:spMkLst>
            <pc:docMk/>
            <pc:sldMk cId="4148471081" sldId="279"/>
            <ac:spMk id="14" creationId="{F82DC043-33D1-4F12-BA17-6D87BF3CDDD8}"/>
          </ac:spMkLst>
        </pc:spChg>
        <pc:spChg chg="add mod ord">
          <ac:chgData name="Raquel Encinas" userId="a3e41fcd-6e3c-4c0b-aebb-42484b99fa60" providerId="ADAL" clId="{2EB6072B-86D7-452F-A640-587F0A305A58}" dt="2021-10-20T07:39:39.295" v="2499" actId="164"/>
          <ac:spMkLst>
            <pc:docMk/>
            <pc:sldMk cId="4148471081" sldId="279"/>
            <ac:spMk id="16" creationId="{4C11F6C7-2906-42D2-BE26-1DB602BF28EE}"/>
          </ac:spMkLst>
        </pc:spChg>
        <pc:spChg chg="add mod">
          <ac:chgData name="Raquel Encinas" userId="a3e41fcd-6e3c-4c0b-aebb-42484b99fa60" providerId="ADAL" clId="{2EB6072B-86D7-452F-A640-587F0A305A58}" dt="2021-10-20T07:40:17.019" v="2509" actId="164"/>
          <ac:spMkLst>
            <pc:docMk/>
            <pc:sldMk cId="4148471081" sldId="279"/>
            <ac:spMk id="17" creationId="{4D0644FB-1907-4FED-9E34-64A9389C1B57}"/>
          </ac:spMkLst>
        </pc:spChg>
        <pc:spChg chg="add mod">
          <ac:chgData name="Raquel Encinas" userId="a3e41fcd-6e3c-4c0b-aebb-42484b99fa60" providerId="ADAL" clId="{2EB6072B-86D7-452F-A640-587F0A305A58}" dt="2021-10-20T07:40:17.019" v="2509" actId="164"/>
          <ac:spMkLst>
            <pc:docMk/>
            <pc:sldMk cId="4148471081" sldId="279"/>
            <ac:spMk id="18" creationId="{9E745A97-DE6D-4D1C-9699-EA03263208A4}"/>
          </ac:spMkLst>
        </pc:spChg>
        <pc:spChg chg="add mod ord">
          <ac:chgData name="Raquel Encinas" userId="a3e41fcd-6e3c-4c0b-aebb-42484b99fa60" providerId="ADAL" clId="{2EB6072B-86D7-452F-A640-587F0A305A58}" dt="2021-10-20T07:40:17.019" v="2509" actId="164"/>
          <ac:spMkLst>
            <pc:docMk/>
            <pc:sldMk cId="4148471081" sldId="279"/>
            <ac:spMk id="19" creationId="{F15403FF-B632-43C7-9429-195C5FB76363}"/>
          </ac:spMkLst>
        </pc:spChg>
        <pc:spChg chg="add mod">
          <ac:chgData name="Raquel Encinas" userId="a3e41fcd-6e3c-4c0b-aebb-42484b99fa60" providerId="ADAL" clId="{2EB6072B-86D7-452F-A640-587F0A305A58}" dt="2021-10-20T07:41:23.732" v="2522" actId="14100"/>
          <ac:spMkLst>
            <pc:docMk/>
            <pc:sldMk cId="4148471081" sldId="279"/>
            <ac:spMk id="20" creationId="{C351A122-D0C5-4A7D-8125-95930E65F753}"/>
          </ac:spMkLst>
        </pc:spChg>
        <pc:spChg chg="add mod">
          <ac:chgData name="Raquel Encinas" userId="a3e41fcd-6e3c-4c0b-aebb-42484b99fa60" providerId="ADAL" clId="{2EB6072B-86D7-452F-A640-587F0A305A58}" dt="2021-10-20T07:41:20.314" v="2521" actId="14100"/>
          <ac:spMkLst>
            <pc:docMk/>
            <pc:sldMk cId="4148471081" sldId="279"/>
            <ac:spMk id="21" creationId="{E72B0E1F-A439-4B63-8190-C469EA240A68}"/>
          </ac:spMkLst>
        </pc:spChg>
        <pc:spChg chg="add mod">
          <ac:chgData name="Raquel Encinas" userId="a3e41fcd-6e3c-4c0b-aebb-42484b99fa60" providerId="ADAL" clId="{2EB6072B-86D7-452F-A640-587F0A305A58}" dt="2021-10-20T07:41:33.211" v="2526" actId="1076"/>
          <ac:spMkLst>
            <pc:docMk/>
            <pc:sldMk cId="4148471081" sldId="279"/>
            <ac:spMk id="22" creationId="{463636C3-DFC7-4ABA-893C-F759A35ECA02}"/>
          </ac:spMkLst>
        </pc:spChg>
        <pc:spChg chg="add mod">
          <ac:chgData name="Raquel Encinas" userId="a3e41fcd-6e3c-4c0b-aebb-42484b99fa60" providerId="ADAL" clId="{2EB6072B-86D7-452F-A640-587F0A305A58}" dt="2021-10-20T07:41:31.015" v="2525" actId="1076"/>
          <ac:spMkLst>
            <pc:docMk/>
            <pc:sldMk cId="4148471081" sldId="279"/>
            <ac:spMk id="23" creationId="{E0605896-6DB8-4D8D-9BBB-DCECF1E74669}"/>
          </ac:spMkLst>
        </pc:spChg>
        <pc:spChg chg="add mod">
          <ac:chgData name="Raquel Encinas" userId="a3e41fcd-6e3c-4c0b-aebb-42484b99fa60" providerId="ADAL" clId="{2EB6072B-86D7-452F-A640-587F0A305A58}" dt="2021-10-20T07:38:54.106" v="2487" actId="108"/>
          <ac:spMkLst>
            <pc:docMk/>
            <pc:sldMk cId="4148471081" sldId="279"/>
            <ac:spMk id="25" creationId="{D067AB70-52E5-446C-AD38-E1A6D8C923DC}"/>
          </ac:spMkLst>
        </pc:spChg>
        <pc:spChg chg="add mod">
          <ac:chgData name="Raquel Encinas" userId="a3e41fcd-6e3c-4c0b-aebb-42484b99fa60" providerId="ADAL" clId="{2EB6072B-86D7-452F-A640-587F0A305A58}" dt="2021-10-19T14:40:02.061" v="1016" actId="164"/>
          <ac:spMkLst>
            <pc:docMk/>
            <pc:sldMk cId="4148471081" sldId="279"/>
            <ac:spMk id="26" creationId="{170CFFD8-753E-4947-A70B-C33AF676D661}"/>
          </ac:spMkLst>
        </pc:spChg>
        <pc:spChg chg="add del mod">
          <ac:chgData name="Raquel Encinas" userId="a3e41fcd-6e3c-4c0b-aebb-42484b99fa60" providerId="ADAL" clId="{2EB6072B-86D7-452F-A640-587F0A305A58}" dt="2021-10-19T15:15:41.284" v="1744" actId="478"/>
          <ac:spMkLst>
            <pc:docMk/>
            <pc:sldMk cId="4148471081" sldId="279"/>
            <ac:spMk id="28" creationId="{D5B600A9-6713-41AF-B3E8-E94B0D8C2CF8}"/>
          </ac:spMkLst>
        </pc:spChg>
        <pc:spChg chg="add del mod ord">
          <ac:chgData name="Raquel Encinas" userId="a3e41fcd-6e3c-4c0b-aebb-42484b99fa60" providerId="ADAL" clId="{2EB6072B-86D7-452F-A640-587F0A305A58}" dt="2021-10-20T07:42:45.099" v="2540" actId="478"/>
          <ac:spMkLst>
            <pc:docMk/>
            <pc:sldMk cId="4148471081" sldId="279"/>
            <ac:spMk id="29" creationId="{967C6575-EC7B-45F0-8D72-AADDB7038A57}"/>
          </ac:spMkLst>
        </pc:spChg>
        <pc:spChg chg="add mod">
          <ac:chgData name="Raquel Encinas" userId="a3e41fcd-6e3c-4c0b-aebb-42484b99fa60" providerId="ADAL" clId="{2EB6072B-86D7-452F-A640-587F0A305A58}" dt="2021-10-21T06:12:25.734" v="8042"/>
          <ac:spMkLst>
            <pc:docMk/>
            <pc:sldMk cId="4148471081" sldId="279"/>
            <ac:spMk id="30" creationId="{F3E48FC7-51DB-4CBA-80AB-05FD2A416B83}"/>
          </ac:spMkLst>
        </pc:spChg>
        <pc:grpChg chg="add mod">
          <ac:chgData name="Raquel Encinas" userId="a3e41fcd-6e3c-4c0b-aebb-42484b99fa60" providerId="ADAL" clId="{2EB6072B-86D7-452F-A640-587F0A305A58}" dt="2021-10-20T07:40:17.019" v="2509" actId="164"/>
          <ac:grpSpMkLst>
            <pc:docMk/>
            <pc:sldMk cId="4148471081" sldId="279"/>
            <ac:grpSpMk id="2" creationId="{5396A173-82CA-4A0A-B3E6-CF0DF91A937A}"/>
          </ac:grpSpMkLst>
        </pc:grpChg>
        <pc:grpChg chg="add mod">
          <ac:chgData name="Raquel Encinas" userId="a3e41fcd-6e3c-4c0b-aebb-42484b99fa60" providerId="ADAL" clId="{2EB6072B-86D7-452F-A640-587F0A305A58}" dt="2021-10-20T07:41:45.959" v="2528" actId="14100"/>
          <ac:grpSpMkLst>
            <pc:docMk/>
            <pc:sldMk cId="4148471081" sldId="279"/>
            <ac:grpSpMk id="3" creationId="{56341981-1AFA-4E89-AF2E-7DD41A7CBB34}"/>
          </ac:grpSpMkLst>
        </pc:grpChg>
        <pc:grpChg chg="add mod">
          <ac:chgData name="Raquel Encinas" userId="a3e41fcd-6e3c-4c0b-aebb-42484b99fa60" providerId="ADAL" clId="{2EB6072B-86D7-452F-A640-587F0A305A58}" dt="2021-10-20T07:40:46.343" v="2512" actId="14100"/>
          <ac:grpSpMkLst>
            <pc:docMk/>
            <pc:sldMk cId="4148471081" sldId="279"/>
            <ac:grpSpMk id="4" creationId="{F3E00C2D-AE57-4121-9AAA-48A8961A3D55}"/>
          </ac:grpSpMkLst>
        </pc:grpChg>
        <pc:grpChg chg="add mod ord">
          <ac:chgData name="Raquel Encinas" userId="a3e41fcd-6e3c-4c0b-aebb-42484b99fa60" providerId="ADAL" clId="{2EB6072B-86D7-452F-A640-587F0A305A58}" dt="2021-10-20T07:39:39.295" v="2499" actId="164"/>
          <ac:grpSpMkLst>
            <pc:docMk/>
            <pc:sldMk cId="4148471081" sldId="279"/>
            <ac:grpSpMk id="15" creationId="{661325A8-A841-4ECC-9732-FE871635101B}"/>
          </ac:grpSpMkLst>
        </pc:grpChg>
        <pc:grpChg chg="add mod">
          <ac:chgData name="Raquel Encinas" userId="a3e41fcd-6e3c-4c0b-aebb-42484b99fa60" providerId="ADAL" clId="{2EB6072B-86D7-452F-A640-587F0A305A58}" dt="2021-10-20T07:38:12.825" v="2472" actId="164"/>
          <ac:grpSpMkLst>
            <pc:docMk/>
            <pc:sldMk cId="4148471081" sldId="279"/>
            <ac:grpSpMk id="24" creationId="{22C7B615-B537-4F6F-8CA5-D8D1E764F6AE}"/>
          </ac:grpSpMkLst>
        </pc:grpChg>
        <pc:grpChg chg="add mod">
          <ac:chgData name="Raquel Encinas" userId="a3e41fcd-6e3c-4c0b-aebb-42484b99fa60" providerId="ADAL" clId="{2EB6072B-86D7-452F-A640-587F0A305A58}" dt="2021-10-20T07:38:12.825" v="2472" actId="164"/>
          <ac:grpSpMkLst>
            <pc:docMk/>
            <pc:sldMk cId="4148471081" sldId="279"/>
            <ac:grpSpMk id="27" creationId="{2AFAB084-7B6D-48EE-8B25-017D511517AD}"/>
          </ac:grpSpMkLst>
        </pc:grpChg>
        <pc:picChg chg="add mod">
          <ac:chgData name="Raquel Encinas" userId="a3e41fcd-6e3c-4c0b-aebb-42484b99fa60" providerId="ADAL" clId="{2EB6072B-86D7-452F-A640-587F0A305A58}" dt="2021-10-20T07:42:02.880" v="2532" actId="14100"/>
          <ac:picMkLst>
            <pc:docMk/>
            <pc:sldMk cId="4148471081" sldId="279"/>
            <ac:picMk id="28" creationId="{A1FF87EC-BEF0-476F-B9F5-001A429E58CB}"/>
          </ac:picMkLst>
        </pc:picChg>
      </pc:sldChg>
      <pc:sldChg chg="addSp delSp modSp new del mod">
        <pc:chgData name="Raquel Encinas" userId="a3e41fcd-6e3c-4c0b-aebb-42484b99fa60" providerId="ADAL" clId="{2EB6072B-86D7-452F-A640-587F0A305A58}" dt="2021-10-20T07:42:12.212" v="2533" actId="47"/>
        <pc:sldMkLst>
          <pc:docMk/>
          <pc:sldMk cId="2032085959" sldId="280"/>
        </pc:sldMkLst>
        <pc:spChg chg="del mod">
          <ac:chgData name="Raquel Encinas" userId="a3e41fcd-6e3c-4c0b-aebb-42484b99fa60" providerId="ADAL" clId="{2EB6072B-86D7-452F-A640-587F0A305A58}" dt="2021-10-19T15:15:54.732" v="1759" actId="478"/>
          <ac:spMkLst>
            <pc:docMk/>
            <pc:sldMk cId="2032085959" sldId="280"/>
            <ac:spMk id="2" creationId="{1746D723-5256-48EA-AF53-99237171C647}"/>
          </ac:spMkLst>
        </pc:spChg>
        <pc:spChg chg="add del mod">
          <ac:chgData name="Raquel Encinas" userId="a3e41fcd-6e3c-4c0b-aebb-42484b99fa60" providerId="ADAL" clId="{2EB6072B-86D7-452F-A640-587F0A305A58}" dt="2021-10-19T14:40:46.256" v="1027" actId="478"/>
          <ac:spMkLst>
            <pc:docMk/>
            <pc:sldMk cId="2032085959" sldId="280"/>
            <ac:spMk id="3" creationId="{178920F9-4F6E-4B54-8160-CB7B921DA392}"/>
          </ac:spMkLst>
        </pc:spChg>
        <pc:spChg chg="add del mod">
          <ac:chgData name="Raquel Encinas" userId="a3e41fcd-6e3c-4c0b-aebb-42484b99fa60" providerId="ADAL" clId="{2EB6072B-86D7-452F-A640-587F0A305A58}" dt="2021-10-19T14:39:29.442" v="1005" actId="478"/>
          <ac:spMkLst>
            <pc:docMk/>
            <pc:sldMk cId="2032085959" sldId="280"/>
            <ac:spMk id="4" creationId="{AE69F7D7-E800-4481-B262-89E31667417F}"/>
          </ac:spMkLst>
        </pc:spChg>
        <pc:spChg chg="add del mod">
          <ac:chgData name="Raquel Encinas" userId="a3e41fcd-6e3c-4c0b-aebb-42484b99fa60" providerId="ADAL" clId="{2EB6072B-86D7-452F-A640-587F0A305A58}" dt="2021-10-19T14:39:54.930" v="1014" actId="478"/>
          <ac:spMkLst>
            <pc:docMk/>
            <pc:sldMk cId="2032085959" sldId="280"/>
            <ac:spMk id="5" creationId="{2A40BFCE-D9FF-4D19-8347-FE81DFD7A164}"/>
          </ac:spMkLst>
        </pc:spChg>
        <pc:spChg chg="add del mod">
          <ac:chgData name="Raquel Encinas" userId="a3e41fcd-6e3c-4c0b-aebb-42484b99fa60" providerId="ADAL" clId="{2EB6072B-86D7-452F-A640-587F0A305A58}" dt="2021-10-19T14:40:46.256" v="1027" actId="478"/>
          <ac:spMkLst>
            <pc:docMk/>
            <pc:sldMk cId="2032085959" sldId="280"/>
            <ac:spMk id="6" creationId="{01829B9A-F037-47D3-836D-A88DE8A1A408}"/>
          </ac:spMkLst>
        </pc:spChg>
        <pc:spChg chg="add del mod">
          <ac:chgData name="Raquel Encinas" userId="a3e41fcd-6e3c-4c0b-aebb-42484b99fa60" providerId="ADAL" clId="{2EB6072B-86D7-452F-A640-587F0A305A58}" dt="2021-10-19T14:39:30.417" v="1006" actId="478"/>
          <ac:spMkLst>
            <pc:docMk/>
            <pc:sldMk cId="2032085959" sldId="280"/>
            <ac:spMk id="7" creationId="{429755D0-E1A2-4485-AC86-4DDC08DB37EC}"/>
          </ac:spMkLst>
        </pc:spChg>
        <pc:spChg chg="add del mod">
          <ac:chgData name="Raquel Encinas" userId="a3e41fcd-6e3c-4c0b-aebb-42484b99fa60" providerId="ADAL" clId="{2EB6072B-86D7-452F-A640-587F0A305A58}" dt="2021-10-19T14:39:53.543" v="1013" actId="478"/>
          <ac:spMkLst>
            <pc:docMk/>
            <pc:sldMk cId="2032085959" sldId="280"/>
            <ac:spMk id="8" creationId="{FAA106D2-E3ED-4245-89F4-560732943813}"/>
          </ac:spMkLst>
        </pc:spChg>
        <pc:spChg chg="add mod">
          <ac:chgData name="Raquel Encinas" userId="a3e41fcd-6e3c-4c0b-aebb-42484b99fa60" providerId="ADAL" clId="{2EB6072B-86D7-452F-A640-587F0A305A58}" dt="2021-10-19T14:38:19.415" v="980"/>
          <ac:spMkLst>
            <pc:docMk/>
            <pc:sldMk cId="2032085959" sldId="280"/>
            <ac:spMk id="9" creationId="{76E4E058-E343-42F3-988F-112A27F9335C}"/>
          </ac:spMkLst>
        </pc:spChg>
        <pc:spChg chg="add del mod">
          <ac:chgData name="Raquel Encinas" userId="a3e41fcd-6e3c-4c0b-aebb-42484b99fa60" providerId="ADAL" clId="{2EB6072B-86D7-452F-A640-587F0A305A58}" dt="2021-10-19T14:38:24.389" v="981" actId="478"/>
          <ac:spMkLst>
            <pc:docMk/>
            <pc:sldMk cId="2032085959" sldId="280"/>
            <ac:spMk id="10" creationId="{5F52C681-4D2F-48A8-BA6E-60D1B5AE2195}"/>
          </ac:spMkLst>
        </pc:spChg>
        <pc:spChg chg="add del mod">
          <ac:chgData name="Raquel Encinas" userId="a3e41fcd-6e3c-4c0b-aebb-42484b99fa60" providerId="ADAL" clId="{2EB6072B-86D7-452F-A640-587F0A305A58}" dt="2021-10-19T14:38:25.658" v="982" actId="478"/>
          <ac:spMkLst>
            <pc:docMk/>
            <pc:sldMk cId="2032085959" sldId="280"/>
            <ac:spMk id="11" creationId="{CB8B715F-8D42-4DE2-84CE-CC7DE4C4A1A9}"/>
          </ac:spMkLst>
        </pc:spChg>
        <pc:spChg chg="add del mod">
          <ac:chgData name="Raquel Encinas" userId="a3e41fcd-6e3c-4c0b-aebb-42484b99fa60" providerId="ADAL" clId="{2EB6072B-86D7-452F-A640-587F0A305A58}" dt="2021-10-19T14:38:26.168" v="983" actId="478"/>
          <ac:spMkLst>
            <pc:docMk/>
            <pc:sldMk cId="2032085959" sldId="280"/>
            <ac:spMk id="12" creationId="{C3041B46-A37D-451C-84D3-872F593F6D92}"/>
          </ac:spMkLst>
        </pc:spChg>
        <pc:spChg chg="add del mod">
          <ac:chgData name="Raquel Encinas" userId="a3e41fcd-6e3c-4c0b-aebb-42484b99fa60" providerId="ADAL" clId="{2EB6072B-86D7-452F-A640-587F0A305A58}" dt="2021-10-19T15:15:57.037" v="1760" actId="478"/>
          <ac:spMkLst>
            <pc:docMk/>
            <pc:sldMk cId="2032085959" sldId="280"/>
            <ac:spMk id="14" creationId="{0C2FDAA8-B263-4ED8-8F53-FC34A56C74E5}"/>
          </ac:spMkLst>
        </pc:spChg>
        <pc:spChg chg="add mod">
          <ac:chgData name="Raquel Encinas" userId="a3e41fcd-6e3c-4c0b-aebb-42484b99fa60" providerId="ADAL" clId="{2EB6072B-86D7-452F-A640-587F0A305A58}" dt="2021-10-19T15:17:23.242" v="1770" actId="2711"/>
          <ac:spMkLst>
            <pc:docMk/>
            <pc:sldMk cId="2032085959" sldId="280"/>
            <ac:spMk id="15" creationId="{1DF98A54-8A10-4581-9443-2B73813ECD3F}"/>
          </ac:spMkLst>
        </pc:spChg>
        <pc:picChg chg="add mod">
          <ac:chgData name="Raquel Encinas" userId="a3e41fcd-6e3c-4c0b-aebb-42484b99fa60" providerId="ADAL" clId="{2EB6072B-86D7-452F-A640-587F0A305A58}" dt="2021-10-19T14:41:51.128" v="1040" actId="1076"/>
          <ac:picMkLst>
            <pc:docMk/>
            <pc:sldMk cId="2032085959" sldId="280"/>
            <ac:picMk id="13" creationId="{E8469917-832C-4F44-BAB6-9DF59B53AE54}"/>
          </ac:picMkLst>
        </pc:picChg>
      </pc:sldChg>
      <pc:sldChg chg="addSp delSp modSp add del mod">
        <pc:chgData name="Raquel Encinas" userId="a3e41fcd-6e3c-4c0b-aebb-42484b99fa60" providerId="ADAL" clId="{2EB6072B-86D7-452F-A640-587F0A305A58}" dt="2021-10-20T09:09:52.510" v="2954" actId="47"/>
        <pc:sldMkLst>
          <pc:docMk/>
          <pc:sldMk cId="4193384068" sldId="281"/>
        </pc:sldMkLst>
        <pc:spChg chg="del mod">
          <ac:chgData name="Raquel Encinas" userId="a3e41fcd-6e3c-4c0b-aebb-42484b99fa60" providerId="ADAL" clId="{2EB6072B-86D7-452F-A640-587F0A305A58}" dt="2021-10-19T15:15:12.202" v="1703" actId="478"/>
          <ac:spMkLst>
            <pc:docMk/>
            <pc:sldMk cId="4193384068" sldId="281"/>
            <ac:spMk id="2" creationId="{1170945F-3BE5-4F07-9C30-DE87A56A36FD}"/>
          </ac:spMkLst>
        </pc:spChg>
        <pc:spChg chg="add del mod">
          <ac:chgData name="Raquel Encinas" userId="a3e41fcd-6e3c-4c0b-aebb-42484b99fa60" providerId="ADAL" clId="{2EB6072B-86D7-452F-A640-587F0A305A58}" dt="2021-10-20T07:26:58.563" v="2283" actId="478"/>
          <ac:spMkLst>
            <pc:docMk/>
            <pc:sldMk cId="4193384068" sldId="281"/>
            <ac:spMk id="2" creationId="{E27C1125-1077-454B-9FA9-344AB03DB12B}"/>
          </ac:spMkLst>
        </pc:spChg>
        <pc:spChg chg="add del mod">
          <ac:chgData name="Raquel Encinas" userId="a3e41fcd-6e3c-4c0b-aebb-42484b99fa60" providerId="ADAL" clId="{2EB6072B-86D7-452F-A640-587F0A305A58}" dt="2021-10-19T15:15:14.366" v="1704" actId="478"/>
          <ac:spMkLst>
            <pc:docMk/>
            <pc:sldMk cId="4193384068" sldId="281"/>
            <ac:spMk id="3" creationId="{70B1E7C2-E9D1-4072-AF8B-2E4853A5F433}"/>
          </ac:spMkLst>
        </pc:spChg>
        <pc:spChg chg="add mod">
          <ac:chgData name="Raquel Encinas" userId="a3e41fcd-6e3c-4c0b-aebb-42484b99fa60" providerId="ADAL" clId="{2EB6072B-86D7-452F-A640-587F0A305A58}" dt="2021-10-19T14:53:31.538" v="1186" actId="1076"/>
          <ac:spMkLst>
            <pc:docMk/>
            <pc:sldMk cId="4193384068" sldId="281"/>
            <ac:spMk id="4" creationId="{41887917-7BDC-476B-9EEE-D32AD9E9540E}"/>
          </ac:spMkLst>
        </pc:spChg>
        <pc:spChg chg="add mod">
          <ac:chgData name="Raquel Encinas" userId="a3e41fcd-6e3c-4c0b-aebb-42484b99fa60" providerId="ADAL" clId="{2EB6072B-86D7-452F-A640-587F0A305A58}" dt="2021-10-19T14:53:34.326" v="1187" actId="1076"/>
          <ac:spMkLst>
            <pc:docMk/>
            <pc:sldMk cId="4193384068" sldId="281"/>
            <ac:spMk id="5" creationId="{26AAFC4D-E083-418D-8A44-EA3367BDC765}"/>
          </ac:spMkLst>
        </pc:spChg>
        <pc:spChg chg="add del mod">
          <ac:chgData name="Raquel Encinas" userId="a3e41fcd-6e3c-4c0b-aebb-42484b99fa60" providerId="ADAL" clId="{2EB6072B-86D7-452F-A640-587F0A305A58}" dt="2021-10-19T14:49:36.231" v="1091" actId="478"/>
          <ac:spMkLst>
            <pc:docMk/>
            <pc:sldMk cId="4193384068" sldId="281"/>
            <ac:spMk id="6" creationId="{F9050537-6D7E-485F-8C2A-656E004DB6D8}"/>
          </ac:spMkLst>
        </pc:spChg>
        <pc:spChg chg="add del mod">
          <ac:chgData name="Raquel Encinas" userId="a3e41fcd-6e3c-4c0b-aebb-42484b99fa60" providerId="ADAL" clId="{2EB6072B-86D7-452F-A640-587F0A305A58}" dt="2021-10-19T14:51:29.377" v="1148" actId="478"/>
          <ac:spMkLst>
            <pc:docMk/>
            <pc:sldMk cId="4193384068" sldId="281"/>
            <ac:spMk id="7" creationId="{4F2FA6A1-65A3-4C66-B1C5-C99F98F37FA3}"/>
          </ac:spMkLst>
        </pc:spChg>
        <pc:spChg chg="add mod">
          <ac:chgData name="Raquel Encinas" userId="a3e41fcd-6e3c-4c0b-aebb-42484b99fa60" providerId="ADAL" clId="{2EB6072B-86D7-452F-A640-587F0A305A58}" dt="2021-10-19T14:55:08.048" v="1214" actId="14100"/>
          <ac:spMkLst>
            <pc:docMk/>
            <pc:sldMk cId="4193384068" sldId="281"/>
            <ac:spMk id="8" creationId="{50E6E86F-A57F-425B-966F-36A1AF3B05F6}"/>
          </ac:spMkLst>
        </pc:spChg>
        <pc:spChg chg="add mod">
          <ac:chgData name="Raquel Encinas" userId="a3e41fcd-6e3c-4c0b-aebb-42484b99fa60" providerId="ADAL" clId="{2EB6072B-86D7-452F-A640-587F0A305A58}" dt="2021-10-19T14:54:49.111" v="1209" actId="1076"/>
          <ac:spMkLst>
            <pc:docMk/>
            <pc:sldMk cId="4193384068" sldId="281"/>
            <ac:spMk id="9" creationId="{E484F87C-4F16-48C0-B498-A416E224C8BE}"/>
          </ac:spMkLst>
        </pc:spChg>
        <pc:spChg chg="add del mod">
          <ac:chgData name="Raquel Encinas" userId="a3e41fcd-6e3c-4c0b-aebb-42484b99fa60" providerId="ADAL" clId="{2EB6072B-86D7-452F-A640-587F0A305A58}" dt="2021-10-19T14:54:42.092" v="1208" actId="478"/>
          <ac:spMkLst>
            <pc:docMk/>
            <pc:sldMk cId="4193384068" sldId="281"/>
            <ac:spMk id="10" creationId="{4E76FD48-AC65-40B2-A3CD-F1805E28DAA3}"/>
          </ac:spMkLst>
        </pc:spChg>
        <pc:spChg chg="add mod ord">
          <ac:chgData name="Raquel Encinas" userId="a3e41fcd-6e3c-4c0b-aebb-42484b99fa60" providerId="ADAL" clId="{2EB6072B-86D7-452F-A640-587F0A305A58}" dt="2021-10-19T14:53:36.113" v="1188" actId="14100"/>
          <ac:spMkLst>
            <pc:docMk/>
            <pc:sldMk cId="4193384068" sldId="281"/>
            <ac:spMk id="11" creationId="{B4A21AE0-F13E-4A03-8CC4-0FB9B5451F67}"/>
          </ac:spMkLst>
        </pc:spChg>
        <pc:spChg chg="add mod">
          <ac:chgData name="Raquel Encinas" userId="a3e41fcd-6e3c-4c0b-aebb-42484b99fa60" providerId="ADAL" clId="{2EB6072B-86D7-452F-A640-587F0A305A58}" dt="2021-10-20T07:25:02.604" v="2246" actId="403"/>
          <ac:spMkLst>
            <pc:docMk/>
            <pc:sldMk cId="4193384068" sldId="281"/>
            <ac:spMk id="12" creationId="{631F7EDC-A3F1-4909-8CF8-0891E454ECD9}"/>
          </ac:spMkLst>
        </pc:spChg>
        <pc:spChg chg="add mod ord">
          <ac:chgData name="Raquel Encinas" userId="a3e41fcd-6e3c-4c0b-aebb-42484b99fa60" providerId="ADAL" clId="{2EB6072B-86D7-452F-A640-587F0A305A58}" dt="2021-10-19T14:54:54.697" v="1211" actId="14100"/>
          <ac:spMkLst>
            <pc:docMk/>
            <pc:sldMk cId="4193384068" sldId="281"/>
            <ac:spMk id="13" creationId="{03CD5CB5-9D4B-4B9A-90F6-C1FA165E1C53}"/>
          </ac:spMkLst>
        </pc:spChg>
        <pc:spChg chg="add mod">
          <ac:chgData name="Raquel Encinas" userId="a3e41fcd-6e3c-4c0b-aebb-42484b99fa60" providerId="ADAL" clId="{2EB6072B-86D7-452F-A640-587F0A305A58}" dt="2021-10-20T07:25:05.248" v="2247" actId="403"/>
          <ac:spMkLst>
            <pc:docMk/>
            <pc:sldMk cId="4193384068" sldId="281"/>
            <ac:spMk id="14" creationId="{9D186537-78CA-4191-9D52-CDD4630D97E9}"/>
          </ac:spMkLst>
        </pc:spChg>
        <pc:spChg chg="add mod">
          <ac:chgData name="Raquel Encinas" userId="a3e41fcd-6e3c-4c0b-aebb-42484b99fa60" providerId="ADAL" clId="{2EB6072B-86D7-452F-A640-587F0A305A58}" dt="2021-10-20T07:27:06.343" v="2303" actId="20577"/>
          <ac:spMkLst>
            <pc:docMk/>
            <pc:sldMk cId="4193384068" sldId="281"/>
            <ac:spMk id="15" creationId="{BCDDA0AE-E784-4F26-B812-E4DB46F6CF22}"/>
          </ac:spMkLst>
        </pc:spChg>
        <pc:spChg chg="add del mod">
          <ac:chgData name="Raquel Encinas" userId="a3e41fcd-6e3c-4c0b-aebb-42484b99fa60" providerId="ADAL" clId="{2EB6072B-86D7-452F-A640-587F0A305A58}" dt="2021-10-20T07:26:29.926" v="2256" actId="478"/>
          <ac:spMkLst>
            <pc:docMk/>
            <pc:sldMk cId="4193384068" sldId="281"/>
            <ac:spMk id="16" creationId="{34959137-8AB5-4B6C-AF67-489FC5ACEDC0}"/>
          </ac:spMkLst>
        </pc:spChg>
        <pc:picChg chg="del">
          <ac:chgData name="Raquel Encinas" userId="a3e41fcd-6e3c-4c0b-aebb-42484b99fa60" providerId="ADAL" clId="{2EB6072B-86D7-452F-A640-587F0A305A58}" dt="2021-10-19T14:48:54.356" v="1084" actId="478"/>
          <ac:picMkLst>
            <pc:docMk/>
            <pc:sldMk cId="4193384068" sldId="281"/>
            <ac:picMk id="33" creationId="{74A23AFB-7A9C-48E7-B0C9-B119A4D3948D}"/>
          </ac:picMkLst>
        </pc:picChg>
      </pc:sldChg>
      <pc:sldChg chg="addSp delSp modSp new add del mod modClrScheme chgLayout">
        <pc:chgData name="Raquel Encinas" userId="a3e41fcd-6e3c-4c0b-aebb-42484b99fa60" providerId="ADAL" clId="{2EB6072B-86D7-452F-A640-587F0A305A58}" dt="2021-10-20T09:30:45.256" v="3148" actId="47"/>
        <pc:sldMkLst>
          <pc:docMk/>
          <pc:sldMk cId="999641576" sldId="282"/>
        </pc:sldMkLst>
        <pc:spChg chg="add del mod">
          <ac:chgData name="Raquel Encinas" userId="a3e41fcd-6e3c-4c0b-aebb-42484b99fa60" providerId="ADAL" clId="{2EB6072B-86D7-452F-A640-587F0A305A58}" dt="2021-10-20T07:26:41.565" v="2259" actId="478"/>
          <ac:spMkLst>
            <pc:docMk/>
            <pc:sldMk cId="999641576" sldId="282"/>
            <ac:spMk id="2" creationId="{5DE12B5E-9A67-4A00-ABBE-5EA1BF187F45}"/>
          </ac:spMkLst>
        </pc:spChg>
        <pc:spChg chg="del mod">
          <ac:chgData name="Raquel Encinas" userId="a3e41fcd-6e3c-4c0b-aebb-42484b99fa60" providerId="ADAL" clId="{2EB6072B-86D7-452F-A640-587F0A305A58}" dt="2021-10-19T15:14:36.655" v="1670" actId="478"/>
          <ac:spMkLst>
            <pc:docMk/>
            <pc:sldMk cId="999641576" sldId="282"/>
            <ac:spMk id="2" creationId="{F42EC864-82D6-4F21-9E86-4DB6855AB9E6}"/>
          </ac:spMkLst>
        </pc:spChg>
        <pc:spChg chg="add mod">
          <ac:chgData name="Raquel Encinas" userId="a3e41fcd-6e3c-4c0b-aebb-42484b99fa60" providerId="ADAL" clId="{2EB6072B-86D7-452F-A640-587F0A305A58}" dt="2021-10-20T07:20:32.064" v="2234" actId="1076"/>
          <ac:spMkLst>
            <pc:docMk/>
            <pc:sldMk cId="999641576" sldId="282"/>
            <ac:spMk id="3" creationId="{156CF796-DF37-437A-8EB3-F667FDEBF0EC}"/>
          </ac:spMkLst>
        </pc:spChg>
        <pc:spChg chg="add mod">
          <ac:chgData name="Raquel Encinas" userId="a3e41fcd-6e3c-4c0b-aebb-42484b99fa60" providerId="ADAL" clId="{2EB6072B-86D7-452F-A640-587F0A305A58}" dt="2021-10-20T07:20:32.064" v="2234" actId="1076"/>
          <ac:spMkLst>
            <pc:docMk/>
            <pc:sldMk cId="999641576" sldId="282"/>
            <ac:spMk id="4" creationId="{61E9DFBE-ADA1-49B0-9447-E524E96E3034}"/>
          </ac:spMkLst>
        </pc:spChg>
        <pc:spChg chg="add mod">
          <ac:chgData name="Raquel Encinas" userId="a3e41fcd-6e3c-4c0b-aebb-42484b99fa60" providerId="ADAL" clId="{2EB6072B-86D7-452F-A640-587F0A305A58}" dt="2021-10-20T07:20:32.064" v="2234" actId="1076"/>
          <ac:spMkLst>
            <pc:docMk/>
            <pc:sldMk cId="999641576" sldId="282"/>
            <ac:spMk id="6" creationId="{A33B9ED4-E32E-4D4F-98CB-4114B674BB25}"/>
          </ac:spMkLst>
        </pc:spChg>
        <pc:spChg chg="add mod">
          <ac:chgData name="Raquel Encinas" userId="a3e41fcd-6e3c-4c0b-aebb-42484b99fa60" providerId="ADAL" clId="{2EB6072B-86D7-452F-A640-587F0A305A58}" dt="2021-10-20T07:20:32.064" v="2234" actId="1076"/>
          <ac:spMkLst>
            <pc:docMk/>
            <pc:sldMk cId="999641576" sldId="282"/>
            <ac:spMk id="7" creationId="{CDED9244-6369-4D34-9D64-22D087EB3004}"/>
          </ac:spMkLst>
        </pc:spChg>
        <pc:spChg chg="add mod ord">
          <ac:chgData name="Raquel Encinas" userId="a3e41fcd-6e3c-4c0b-aebb-42484b99fa60" providerId="ADAL" clId="{2EB6072B-86D7-452F-A640-587F0A305A58}" dt="2021-10-20T07:21:08.915" v="2243" actId="14100"/>
          <ac:spMkLst>
            <pc:docMk/>
            <pc:sldMk cId="999641576" sldId="282"/>
            <ac:spMk id="8" creationId="{7989C712-1C81-466B-85BC-55C8DB8A8D87}"/>
          </ac:spMkLst>
        </pc:spChg>
        <pc:spChg chg="add del mod">
          <ac:chgData name="Raquel Encinas" userId="a3e41fcd-6e3c-4c0b-aebb-42484b99fa60" providerId="ADAL" clId="{2EB6072B-86D7-452F-A640-587F0A305A58}" dt="2021-10-19T15:14:38.693" v="1671" actId="478"/>
          <ac:spMkLst>
            <pc:docMk/>
            <pc:sldMk cId="999641576" sldId="282"/>
            <ac:spMk id="9" creationId="{BB72FDE3-F278-4646-9F74-A5E41EB446DC}"/>
          </ac:spMkLst>
        </pc:spChg>
        <pc:spChg chg="add del mod ord">
          <ac:chgData name="Raquel Encinas" userId="a3e41fcd-6e3c-4c0b-aebb-42484b99fa60" providerId="ADAL" clId="{2EB6072B-86D7-452F-A640-587F0A305A58}" dt="2021-10-20T07:26:39.207" v="2257" actId="478"/>
          <ac:spMkLst>
            <pc:docMk/>
            <pc:sldMk cId="999641576" sldId="282"/>
            <ac:spMk id="10" creationId="{15633815-983F-48B6-9AE5-CEEAADEAB2A2}"/>
          </ac:spMkLst>
        </pc:spChg>
        <pc:spChg chg="add mod">
          <ac:chgData name="Raquel Encinas" userId="a3e41fcd-6e3c-4c0b-aebb-42484b99fa60" providerId="ADAL" clId="{2EB6072B-86D7-452F-A640-587F0A305A58}" dt="2021-10-20T07:26:47.224" v="2280" actId="20577"/>
          <ac:spMkLst>
            <pc:docMk/>
            <pc:sldMk cId="999641576" sldId="282"/>
            <ac:spMk id="11" creationId="{AB28F3FC-DA67-40FE-8F2F-1045C09B1A0D}"/>
          </ac:spMkLst>
        </pc:spChg>
        <pc:picChg chg="add mod">
          <ac:chgData name="Raquel Encinas" userId="a3e41fcd-6e3c-4c0b-aebb-42484b99fa60" providerId="ADAL" clId="{2EB6072B-86D7-452F-A640-587F0A305A58}" dt="2021-10-20T07:24:40.725" v="2245" actId="14100"/>
          <ac:picMkLst>
            <pc:docMk/>
            <pc:sldMk cId="999641576" sldId="282"/>
            <ac:picMk id="5" creationId="{32340DE0-FA76-4266-A013-D706B9C0587D}"/>
          </ac:picMkLst>
        </pc:picChg>
      </pc:sldChg>
      <pc:sldChg chg="addSp delSp modSp add del mod modClrScheme chgLayout">
        <pc:chgData name="Raquel Encinas" userId="a3e41fcd-6e3c-4c0b-aebb-42484b99fa60" providerId="ADAL" clId="{2EB6072B-86D7-452F-A640-587F0A305A58}" dt="2021-10-20T09:04:22.088" v="2935" actId="47"/>
        <pc:sldMkLst>
          <pc:docMk/>
          <pc:sldMk cId="470409459" sldId="283"/>
        </pc:sldMkLst>
        <pc:spChg chg="del">
          <ac:chgData name="Raquel Encinas" userId="a3e41fcd-6e3c-4c0b-aebb-42484b99fa60" providerId="ADAL" clId="{2EB6072B-86D7-452F-A640-587F0A305A58}" dt="2021-10-19T15:14:27.736" v="1667" actId="478"/>
          <ac:spMkLst>
            <pc:docMk/>
            <pc:sldMk cId="470409459" sldId="283"/>
            <ac:spMk id="2" creationId="{1170945F-3BE5-4F07-9C30-DE87A56A36FD}"/>
          </ac:spMkLst>
        </pc:spChg>
        <pc:spChg chg="add del mod">
          <ac:chgData name="Raquel Encinas" userId="a3e41fcd-6e3c-4c0b-aebb-42484b99fa60" providerId="ADAL" clId="{2EB6072B-86D7-452F-A640-587F0A305A58}" dt="2021-10-19T15:14:29.958" v="1668" actId="478"/>
          <ac:spMkLst>
            <pc:docMk/>
            <pc:sldMk cId="470409459" sldId="283"/>
            <ac:spMk id="3" creationId="{5493F683-1A5D-4C84-9256-E0012CBD9FAA}"/>
          </ac:spMkLst>
        </pc:spChg>
        <pc:spChg chg="add mod">
          <ac:chgData name="Raquel Encinas" userId="a3e41fcd-6e3c-4c0b-aebb-42484b99fa60" providerId="ADAL" clId="{2EB6072B-86D7-452F-A640-587F0A305A58}" dt="2021-10-20T07:20:03.508" v="2228"/>
          <ac:spMkLst>
            <pc:docMk/>
            <pc:sldMk cId="470409459" sldId="283"/>
            <ac:spMk id="4" creationId="{D182A7D0-960B-4C75-A66B-BB790B885525}"/>
          </ac:spMkLst>
        </pc:spChg>
        <pc:spChg chg="add del mod ord">
          <ac:chgData name="Raquel Encinas" userId="a3e41fcd-6e3c-4c0b-aebb-42484b99fa60" providerId="ADAL" clId="{2EB6072B-86D7-452F-A640-587F0A305A58}" dt="2021-10-20T07:20:03.223" v="2227" actId="478"/>
          <ac:spMkLst>
            <pc:docMk/>
            <pc:sldMk cId="470409459" sldId="283"/>
            <ac:spMk id="7" creationId="{241E9EE1-80EB-45E1-81EC-095E92D609B9}"/>
          </ac:spMkLst>
        </pc:spChg>
        <pc:spChg chg="del">
          <ac:chgData name="Raquel Encinas" userId="a3e41fcd-6e3c-4c0b-aebb-42484b99fa60" providerId="ADAL" clId="{2EB6072B-86D7-452F-A640-587F0A305A58}" dt="2021-10-19T14:57:20.242" v="1247" actId="478"/>
          <ac:spMkLst>
            <pc:docMk/>
            <pc:sldMk cId="470409459" sldId="283"/>
            <ac:spMk id="40" creationId="{91B8D92D-5976-4F88-A06E-E7011E1B72BD}"/>
          </ac:spMkLst>
        </pc:spChg>
        <pc:graphicFrameChg chg="del">
          <ac:chgData name="Raquel Encinas" userId="a3e41fcd-6e3c-4c0b-aebb-42484b99fa60" providerId="ADAL" clId="{2EB6072B-86D7-452F-A640-587F0A305A58}" dt="2021-10-19T14:57:21.697" v="1248" actId="478"/>
          <ac:graphicFrameMkLst>
            <pc:docMk/>
            <pc:sldMk cId="470409459" sldId="283"/>
            <ac:graphicFrameMk id="26" creationId="{30985BFF-23DB-4DC1-8F82-A53787713311}"/>
          </ac:graphicFrameMkLst>
        </pc:graphicFrameChg>
        <pc:picChg chg="mod">
          <ac:chgData name="Raquel Encinas" userId="a3e41fcd-6e3c-4c0b-aebb-42484b99fa60" providerId="ADAL" clId="{2EB6072B-86D7-452F-A640-587F0A305A58}" dt="2021-10-20T07:20:10.658" v="2230" actId="14100"/>
          <ac:picMkLst>
            <pc:docMk/>
            <pc:sldMk cId="470409459" sldId="283"/>
            <ac:picMk id="33" creationId="{74A23AFB-7A9C-48E7-B0C9-B119A4D3948D}"/>
          </ac:picMkLst>
        </pc:picChg>
      </pc:sldChg>
      <pc:sldChg chg="addSp delSp modSp add del mod ord">
        <pc:chgData name="Raquel Encinas" userId="a3e41fcd-6e3c-4c0b-aebb-42484b99fa60" providerId="ADAL" clId="{2EB6072B-86D7-452F-A640-587F0A305A58}" dt="2021-10-20T11:16:22.894" v="5086" actId="47"/>
        <pc:sldMkLst>
          <pc:docMk/>
          <pc:sldMk cId="1114403685" sldId="284"/>
        </pc:sldMkLst>
        <pc:spChg chg="add del mod">
          <ac:chgData name="Raquel Encinas" userId="a3e41fcd-6e3c-4c0b-aebb-42484b99fa60" providerId="ADAL" clId="{2EB6072B-86D7-452F-A640-587F0A305A58}" dt="2021-10-20T07:26:22.077" v="2255" actId="478"/>
          <ac:spMkLst>
            <pc:docMk/>
            <pc:sldMk cId="1114403685" sldId="284"/>
            <ac:spMk id="2" creationId="{0CFFD0A5-3791-432D-9719-92DA8D548243}"/>
          </ac:spMkLst>
        </pc:spChg>
        <pc:spChg chg="del">
          <ac:chgData name="Raquel Encinas" userId="a3e41fcd-6e3c-4c0b-aebb-42484b99fa60" providerId="ADAL" clId="{2EB6072B-86D7-452F-A640-587F0A305A58}" dt="2021-10-19T15:14:53.200" v="1698" actId="478"/>
          <ac:spMkLst>
            <pc:docMk/>
            <pc:sldMk cId="1114403685" sldId="284"/>
            <ac:spMk id="2" creationId="{F42EC864-82D6-4F21-9E86-4DB6855AB9E6}"/>
          </ac:spMkLst>
        </pc:spChg>
        <pc:spChg chg="del">
          <ac:chgData name="Raquel Encinas" userId="a3e41fcd-6e3c-4c0b-aebb-42484b99fa60" providerId="ADAL" clId="{2EB6072B-86D7-452F-A640-587F0A305A58}" dt="2021-10-19T15:03:21.966" v="1373" actId="478"/>
          <ac:spMkLst>
            <pc:docMk/>
            <pc:sldMk cId="1114403685" sldId="284"/>
            <ac:spMk id="3" creationId="{156CF796-DF37-437A-8EB3-F667FDEBF0EC}"/>
          </ac:spMkLst>
        </pc:spChg>
        <pc:spChg chg="del">
          <ac:chgData name="Raquel Encinas" userId="a3e41fcd-6e3c-4c0b-aebb-42484b99fa60" providerId="ADAL" clId="{2EB6072B-86D7-452F-A640-587F0A305A58}" dt="2021-10-19T15:03:21.966" v="1373" actId="478"/>
          <ac:spMkLst>
            <pc:docMk/>
            <pc:sldMk cId="1114403685" sldId="284"/>
            <ac:spMk id="4" creationId="{61E9DFBE-ADA1-49B0-9447-E524E96E3034}"/>
          </ac:spMkLst>
        </pc:spChg>
        <pc:spChg chg="del">
          <ac:chgData name="Raquel Encinas" userId="a3e41fcd-6e3c-4c0b-aebb-42484b99fa60" providerId="ADAL" clId="{2EB6072B-86D7-452F-A640-587F0A305A58}" dt="2021-10-19T15:03:21.966" v="1373" actId="478"/>
          <ac:spMkLst>
            <pc:docMk/>
            <pc:sldMk cId="1114403685" sldId="284"/>
            <ac:spMk id="6" creationId="{A33B9ED4-E32E-4D4F-98CB-4114B674BB25}"/>
          </ac:spMkLst>
        </pc:spChg>
        <pc:spChg chg="del">
          <ac:chgData name="Raquel Encinas" userId="a3e41fcd-6e3c-4c0b-aebb-42484b99fa60" providerId="ADAL" clId="{2EB6072B-86D7-452F-A640-587F0A305A58}" dt="2021-10-19T15:03:21.966" v="1373" actId="478"/>
          <ac:spMkLst>
            <pc:docMk/>
            <pc:sldMk cId="1114403685" sldId="284"/>
            <ac:spMk id="7" creationId="{CDED9244-6369-4D34-9D64-22D087EB3004}"/>
          </ac:spMkLst>
        </pc:spChg>
        <pc:spChg chg="del">
          <ac:chgData name="Raquel Encinas" userId="a3e41fcd-6e3c-4c0b-aebb-42484b99fa60" providerId="ADAL" clId="{2EB6072B-86D7-452F-A640-587F0A305A58}" dt="2021-10-19T15:03:21.966" v="1373" actId="478"/>
          <ac:spMkLst>
            <pc:docMk/>
            <pc:sldMk cId="1114403685" sldId="284"/>
            <ac:spMk id="8" creationId="{7989C712-1C81-466B-85BC-55C8DB8A8D87}"/>
          </ac:spMkLst>
        </pc:spChg>
        <pc:spChg chg="add del mod">
          <ac:chgData name="Raquel Encinas" userId="a3e41fcd-6e3c-4c0b-aebb-42484b99fa60" providerId="ADAL" clId="{2EB6072B-86D7-452F-A640-587F0A305A58}" dt="2021-10-19T15:03:55.462" v="1382" actId="478"/>
          <ac:spMkLst>
            <pc:docMk/>
            <pc:sldMk cId="1114403685" sldId="284"/>
            <ac:spMk id="9" creationId="{FE01E911-90A6-4E51-AAF3-35C435FC4206}"/>
          </ac:spMkLst>
        </pc:spChg>
        <pc:spChg chg="add del mod">
          <ac:chgData name="Raquel Encinas" userId="a3e41fcd-6e3c-4c0b-aebb-42484b99fa60" providerId="ADAL" clId="{2EB6072B-86D7-452F-A640-587F0A305A58}" dt="2021-10-19T15:03:30.682" v="1375" actId="478"/>
          <ac:spMkLst>
            <pc:docMk/>
            <pc:sldMk cId="1114403685" sldId="284"/>
            <ac:spMk id="10" creationId="{EE87AD15-F03C-4487-9BB0-F5120156CDB8}"/>
          </ac:spMkLst>
        </pc:spChg>
        <pc:spChg chg="add del mod">
          <ac:chgData name="Raquel Encinas" userId="a3e41fcd-6e3c-4c0b-aebb-42484b99fa60" providerId="ADAL" clId="{2EB6072B-86D7-452F-A640-587F0A305A58}" dt="2021-10-19T15:03:33.323" v="1376" actId="478"/>
          <ac:spMkLst>
            <pc:docMk/>
            <pc:sldMk cId="1114403685" sldId="284"/>
            <ac:spMk id="11" creationId="{CE934C29-1CD9-48C0-B579-F1BBD25F9C65}"/>
          </ac:spMkLst>
        </pc:spChg>
        <pc:spChg chg="add del mod">
          <ac:chgData name="Raquel Encinas" userId="a3e41fcd-6e3c-4c0b-aebb-42484b99fa60" providerId="ADAL" clId="{2EB6072B-86D7-452F-A640-587F0A305A58}" dt="2021-10-20T07:26:52.381" v="2281" actId="478"/>
          <ac:spMkLst>
            <pc:docMk/>
            <pc:sldMk cId="1114403685" sldId="284"/>
            <ac:spMk id="14" creationId="{E04DE3AC-9526-4BCC-8F10-8FB63C35513B}"/>
          </ac:spMkLst>
        </pc:spChg>
        <pc:spChg chg="add mod">
          <ac:chgData name="Raquel Encinas" userId="a3e41fcd-6e3c-4c0b-aebb-42484b99fa60" providerId="ADAL" clId="{2EB6072B-86D7-452F-A640-587F0A305A58}" dt="2021-10-19T15:03:47.641" v="1379" actId="164"/>
          <ac:spMkLst>
            <pc:docMk/>
            <pc:sldMk cId="1114403685" sldId="284"/>
            <ac:spMk id="15" creationId="{154B4C48-D993-4AAE-AFB3-5974E4B4814F}"/>
          </ac:spMkLst>
        </pc:spChg>
        <pc:spChg chg="add mod">
          <ac:chgData name="Raquel Encinas" userId="a3e41fcd-6e3c-4c0b-aebb-42484b99fa60" providerId="ADAL" clId="{2EB6072B-86D7-452F-A640-587F0A305A58}" dt="2021-10-20T09:30:58.161" v="3168" actId="6549"/>
          <ac:spMkLst>
            <pc:docMk/>
            <pc:sldMk cId="1114403685" sldId="284"/>
            <ac:spMk id="15" creationId="{686A85CA-7B4B-4145-AC4D-33586C904C09}"/>
          </ac:spMkLst>
        </pc:spChg>
        <pc:spChg chg="add mod">
          <ac:chgData name="Raquel Encinas" userId="a3e41fcd-6e3c-4c0b-aebb-42484b99fa60" providerId="ADAL" clId="{2EB6072B-86D7-452F-A640-587F0A305A58}" dt="2021-10-19T15:03:47.641" v="1379" actId="164"/>
          <ac:spMkLst>
            <pc:docMk/>
            <pc:sldMk cId="1114403685" sldId="284"/>
            <ac:spMk id="16" creationId="{04BA06D5-CDDF-4E03-B8B6-B183BD983B78}"/>
          </ac:spMkLst>
        </pc:spChg>
        <pc:spChg chg="add mod">
          <ac:chgData name="Raquel Encinas" userId="a3e41fcd-6e3c-4c0b-aebb-42484b99fa60" providerId="ADAL" clId="{2EB6072B-86D7-452F-A640-587F0A305A58}" dt="2021-10-20T09:05:21.041" v="2951" actId="1076"/>
          <ac:spMkLst>
            <pc:docMk/>
            <pc:sldMk cId="1114403685" sldId="284"/>
            <ac:spMk id="16" creationId="{9A58B300-5FF7-4179-897E-E833BD835419}"/>
          </ac:spMkLst>
        </pc:spChg>
        <pc:spChg chg="add mod">
          <ac:chgData name="Raquel Encinas" userId="a3e41fcd-6e3c-4c0b-aebb-42484b99fa60" providerId="ADAL" clId="{2EB6072B-86D7-452F-A640-587F0A305A58}" dt="2021-10-19T15:03:47.641" v="1379" actId="164"/>
          <ac:spMkLst>
            <pc:docMk/>
            <pc:sldMk cId="1114403685" sldId="284"/>
            <ac:spMk id="17" creationId="{EBE4B3E7-1009-47E2-A58C-F95F3F5FD0AF}"/>
          </ac:spMkLst>
        </pc:spChg>
        <pc:spChg chg="add mod">
          <ac:chgData name="Raquel Encinas" userId="a3e41fcd-6e3c-4c0b-aebb-42484b99fa60" providerId="ADAL" clId="{2EB6072B-86D7-452F-A640-587F0A305A58}" dt="2021-10-19T15:03:47.641" v="1379" actId="164"/>
          <ac:spMkLst>
            <pc:docMk/>
            <pc:sldMk cId="1114403685" sldId="284"/>
            <ac:spMk id="18" creationId="{A9AB5D3A-756F-41BE-816D-2F12CC407E42}"/>
          </ac:spMkLst>
        </pc:spChg>
        <pc:spChg chg="add mod">
          <ac:chgData name="Raquel Encinas" userId="a3e41fcd-6e3c-4c0b-aebb-42484b99fa60" providerId="ADAL" clId="{2EB6072B-86D7-452F-A640-587F0A305A58}" dt="2021-10-19T15:03:47.641" v="1379" actId="164"/>
          <ac:spMkLst>
            <pc:docMk/>
            <pc:sldMk cId="1114403685" sldId="284"/>
            <ac:spMk id="19" creationId="{1C96AFFA-BC72-4A41-93B3-075EDC069A34}"/>
          </ac:spMkLst>
        </pc:spChg>
        <pc:spChg chg="add mod">
          <ac:chgData name="Raquel Encinas" userId="a3e41fcd-6e3c-4c0b-aebb-42484b99fa60" providerId="ADAL" clId="{2EB6072B-86D7-452F-A640-587F0A305A58}" dt="2021-10-19T15:03:47.641" v="1379" actId="164"/>
          <ac:spMkLst>
            <pc:docMk/>
            <pc:sldMk cId="1114403685" sldId="284"/>
            <ac:spMk id="20" creationId="{5537DA94-B7C2-4BDE-BF7A-ECA22A1AEBD5}"/>
          </ac:spMkLst>
        </pc:spChg>
        <pc:spChg chg="add mod">
          <ac:chgData name="Raquel Encinas" userId="a3e41fcd-6e3c-4c0b-aebb-42484b99fa60" providerId="ADAL" clId="{2EB6072B-86D7-452F-A640-587F0A305A58}" dt="2021-10-19T15:03:47.641" v="1379" actId="164"/>
          <ac:spMkLst>
            <pc:docMk/>
            <pc:sldMk cId="1114403685" sldId="284"/>
            <ac:spMk id="21" creationId="{57960C41-C241-4D2F-931E-B35EB0D949C9}"/>
          </ac:spMkLst>
        </pc:spChg>
        <pc:spChg chg="add mod">
          <ac:chgData name="Raquel Encinas" userId="a3e41fcd-6e3c-4c0b-aebb-42484b99fa60" providerId="ADAL" clId="{2EB6072B-86D7-452F-A640-587F0A305A58}" dt="2021-10-19T15:03:47.641" v="1379" actId="164"/>
          <ac:spMkLst>
            <pc:docMk/>
            <pc:sldMk cId="1114403685" sldId="284"/>
            <ac:spMk id="22" creationId="{C6E00387-8703-46BB-AA2C-FCA4238E6C32}"/>
          </ac:spMkLst>
        </pc:spChg>
        <pc:spChg chg="add mod">
          <ac:chgData name="Raquel Encinas" userId="a3e41fcd-6e3c-4c0b-aebb-42484b99fa60" providerId="ADAL" clId="{2EB6072B-86D7-452F-A640-587F0A305A58}" dt="2021-10-19T15:03:47.641" v="1379" actId="164"/>
          <ac:spMkLst>
            <pc:docMk/>
            <pc:sldMk cId="1114403685" sldId="284"/>
            <ac:spMk id="23" creationId="{1951565D-9960-4245-B7B5-DF10909190D2}"/>
          </ac:spMkLst>
        </pc:spChg>
        <pc:spChg chg="add mod">
          <ac:chgData name="Raquel Encinas" userId="a3e41fcd-6e3c-4c0b-aebb-42484b99fa60" providerId="ADAL" clId="{2EB6072B-86D7-452F-A640-587F0A305A58}" dt="2021-10-19T15:03:47.641" v="1379" actId="164"/>
          <ac:spMkLst>
            <pc:docMk/>
            <pc:sldMk cId="1114403685" sldId="284"/>
            <ac:spMk id="24" creationId="{76EA6F7E-E110-4FF8-AA33-9A2199C09B9E}"/>
          </ac:spMkLst>
        </pc:spChg>
        <pc:spChg chg="add mod">
          <ac:chgData name="Raquel Encinas" userId="a3e41fcd-6e3c-4c0b-aebb-42484b99fa60" providerId="ADAL" clId="{2EB6072B-86D7-452F-A640-587F0A305A58}" dt="2021-10-19T15:03:47.641" v="1379" actId="164"/>
          <ac:spMkLst>
            <pc:docMk/>
            <pc:sldMk cId="1114403685" sldId="284"/>
            <ac:spMk id="25" creationId="{F39639EC-F9DC-4783-AE93-F59F880382FB}"/>
          </ac:spMkLst>
        </pc:spChg>
        <pc:spChg chg="add mod">
          <ac:chgData name="Raquel Encinas" userId="a3e41fcd-6e3c-4c0b-aebb-42484b99fa60" providerId="ADAL" clId="{2EB6072B-86D7-452F-A640-587F0A305A58}" dt="2021-10-19T15:03:47.641" v="1379" actId="164"/>
          <ac:spMkLst>
            <pc:docMk/>
            <pc:sldMk cId="1114403685" sldId="284"/>
            <ac:spMk id="26" creationId="{E0ADBA1A-C54E-4B93-A8F9-F55A981EECC7}"/>
          </ac:spMkLst>
        </pc:spChg>
        <pc:spChg chg="add del mod">
          <ac:chgData name="Raquel Encinas" userId="a3e41fcd-6e3c-4c0b-aebb-42484b99fa60" providerId="ADAL" clId="{2EB6072B-86D7-452F-A640-587F0A305A58}" dt="2021-10-20T09:05:03.322" v="2939" actId="478"/>
          <ac:spMkLst>
            <pc:docMk/>
            <pc:sldMk cId="1114403685" sldId="284"/>
            <ac:spMk id="28" creationId="{BB295374-A77A-4FE1-A3C0-25165B2BE316}"/>
          </ac:spMkLst>
        </pc:spChg>
        <pc:spChg chg="add del mod">
          <ac:chgData name="Raquel Encinas" userId="a3e41fcd-6e3c-4c0b-aebb-42484b99fa60" providerId="ADAL" clId="{2EB6072B-86D7-452F-A640-587F0A305A58}" dt="2021-10-20T09:05:01.585" v="2938" actId="478"/>
          <ac:spMkLst>
            <pc:docMk/>
            <pc:sldMk cId="1114403685" sldId="284"/>
            <ac:spMk id="29" creationId="{A996D356-A40C-4AF8-83E8-348FA800A68C}"/>
          </ac:spMkLst>
        </pc:spChg>
        <pc:spChg chg="add del mod">
          <ac:chgData name="Raquel Encinas" userId="a3e41fcd-6e3c-4c0b-aebb-42484b99fa60" providerId="ADAL" clId="{2EB6072B-86D7-452F-A640-587F0A305A58}" dt="2021-10-20T11:10:27.741" v="5009" actId="21"/>
          <ac:spMkLst>
            <pc:docMk/>
            <pc:sldMk cId="1114403685" sldId="284"/>
            <ac:spMk id="30" creationId="{401D8B6C-B131-451C-83A8-67F5EA226D66}"/>
          </ac:spMkLst>
        </pc:spChg>
        <pc:spChg chg="add del mod">
          <ac:chgData name="Raquel Encinas" userId="a3e41fcd-6e3c-4c0b-aebb-42484b99fa60" providerId="ADAL" clId="{2EB6072B-86D7-452F-A640-587F0A305A58}" dt="2021-10-20T11:10:27.741" v="5009" actId="21"/>
          <ac:spMkLst>
            <pc:docMk/>
            <pc:sldMk cId="1114403685" sldId="284"/>
            <ac:spMk id="31" creationId="{ECBCDC37-E916-4669-A3C6-613A5A3A12EB}"/>
          </ac:spMkLst>
        </pc:spChg>
        <pc:spChg chg="add del mod">
          <ac:chgData name="Raquel Encinas" userId="a3e41fcd-6e3c-4c0b-aebb-42484b99fa60" providerId="ADAL" clId="{2EB6072B-86D7-452F-A640-587F0A305A58}" dt="2021-10-20T11:10:27.741" v="5009" actId="21"/>
          <ac:spMkLst>
            <pc:docMk/>
            <pc:sldMk cId="1114403685" sldId="284"/>
            <ac:spMk id="32" creationId="{54030604-9DF4-4FA1-B75F-96E52C948D62}"/>
          </ac:spMkLst>
        </pc:spChg>
        <pc:spChg chg="add del mod">
          <ac:chgData name="Raquel Encinas" userId="a3e41fcd-6e3c-4c0b-aebb-42484b99fa60" providerId="ADAL" clId="{2EB6072B-86D7-452F-A640-587F0A305A58}" dt="2021-10-20T09:05:04.967" v="2940" actId="478"/>
          <ac:spMkLst>
            <pc:docMk/>
            <pc:sldMk cId="1114403685" sldId="284"/>
            <ac:spMk id="33" creationId="{E386C8EA-C89C-45E8-9D06-DE6D90D3A0FB}"/>
          </ac:spMkLst>
        </pc:spChg>
        <pc:spChg chg="add del mod">
          <ac:chgData name="Raquel Encinas" userId="a3e41fcd-6e3c-4c0b-aebb-42484b99fa60" providerId="ADAL" clId="{2EB6072B-86D7-452F-A640-587F0A305A58}" dt="2021-10-20T09:05:07.138" v="2941" actId="478"/>
          <ac:spMkLst>
            <pc:docMk/>
            <pc:sldMk cId="1114403685" sldId="284"/>
            <ac:spMk id="34" creationId="{49A384A3-EC66-408C-B174-E60416C97FE6}"/>
          </ac:spMkLst>
        </pc:spChg>
        <pc:spChg chg="add del mod">
          <ac:chgData name="Raquel Encinas" userId="a3e41fcd-6e3c-4c0b-aebb-42484b99fa60" providerId="ADAL" clId="{2EB6072B-86D7-452F-A640-587F0A305A58}" dt="2021-10-20T09:05:07.138" v="2941" actId="478"/>
          <ac:spMkLst>
            <pc:docMk/>
            <pc:sldMk cId="1114403685" sldId="284"/>
            <ac:spMk id="35" creationId="{42059232-C6E1-41B3-9C6A-8C4E32689E2B}"/>
          </ac:spMkLst>
        </pc:spChg>
        <pc:spChg chg="add del mod">
          <ac:chgData name="Raquel Encinas" userId="a3e41fcd-6e3c-4c0b-aebb-42484b99fa60" providerId="ADAL" clId="{2EB6072B-86D7-452F-A640-587F0A305A58}" dt="2021-10-20T09:05:07.138" v="2941" actId="478"/>
          <ac:spMkLst>
            <pc:docMk/>
            <pc:sldMk cId="1114403685" sldId="284"/>
            <ac:spMk id="36" creationId="{86CD8719-C3AF-41DD-B7CC-AFDF3B20E041}"/>
          </ac:spMkLst>
        </pc:spChg>
        <pc:spChg chg="add del mod">
          <ac:chgData name="Raquel Encinas" userId="a3e41fcd-6e3c-4c0b-aebb-42484b99fa60" providerId="ADAL" clId="{2EB6072B-86D7-452F-A640-587F0A305A58}" dt="2021-10-20T11:10:27.741" v="5009" actId="21"/>
          <ac:spMkLst>
            <pc:docMk/>
            <pc:sldMk cId="1114403685" sldId="284"/>
            <ac:spMk id="37" creationId="{3CE0A78C-4B08-4C8E-867A-8BBD6A416BBE}"/>
          </ac:spMkLst>
        </pc:spChg>
        <pc:spChg chg="add del mod">
          <ac:chgData name="Raquel Encinas" userId="a3e41fcd-6e3c-4c0b-aebb-42484b99fa60" providerId="ADAL" clId="{2EB6072B-86D7-452F-A640-587F0A305A58}" dt="2021-10-19T15:14:56.151" v="1699" actId="478"/>
          <ac:spMkLst>
            <pc:docMk/>
            <pc:sldMk cId="1114403685" sldId="284"/>
            <ac:spMk id="38" creationId="{FF28D010-797E-48E6-823C-0EBB0159F4C2}"/>
          </ac:spMkLst>
        </pc:spChg>
        <pc:spChg chg="add del mod">
          <ac:chgData name="Raquel Encinas" userId="a3e41fcd-6e3c-4c0b-aebb-42484b99fa60" providerId="ADAL" clId="{2EB6072B-86D7-452F-A640-587F0A305A58}" dt="2021-10-20T07:26:17.207" v="2253" actId="478"/>
          <ac:spMkLst>
            <pc:docMk/>
            <pc:sldMk cId="1114403685" sldId="284"/>
            <ac:spMk id="39" creationId="{A669E40B-B38D-440F-9734-7C198032E67C}"/>
          </ac:spMkLst>
        </pc:spChg>
        <pc:grpChg chg="add del mod">
          <ac:chgData name="Raquel Encinas" userId="a3e41fcd-6e3c-4c0b-aebb-42484b99fa60" providerId="ADAL" clId="{2EB6072B-86D7-452F-A640-587F0A305A58}" dt="2021-10-19T15:03:34.313" v="1377" actId="478"/>
          <ac:grpSpMkLst>
            <pc:docMk/>
            <pc:sldMk cId="1114403685" sldId="284"/>
            <ac:grpSpMk id="12" creationId="{59118411-727A-4DE8-BA94-649C7F18EADD}"/>
          </ac:grpSpMkLst>
        </pc:grpChg>
        <pc:grpChg chg="add del mod">
          <ac:chgData name="Raquel Encinas" userId="a3e41fcd-6e3c-4c0b-aebb-42484b99fa60" providerId="ADAL" clId="{2EB6072B-86D7-452F-A640-587F0A305A58}" dt="2021-10-19T15:04:35.079" v="1384" actId="478"/>
          <ac:grpSpMkLst>
            <pc:docMk/>
            <pc:sldMk cId="1114403685" sldId="284"/>
            <ac:grpSpMk id="27" creationId="{E02728F8-C0DD-4BCE-B73D-823FE0038114}"/>
          </ac:grpSpMkLst>
        </pc:grpChg>
        <pc:picChg chg="del">
          <ac:chgData name="Raquel Encinas" userId="a3e41fcd-6e3c-4c0b-aebb-42484b99fa60" providerId="ADAL" clId="{2EB6072B-86D7-452F-A640-587F0A305A58}" dt="2021-10-19T15:03:18.766" v="1372" actId="478"/>
          <ac:picMkLst>
            <pc:docMk/>
            <pc:sldMk cId="1114403685" sldId="284"/>
            <ac:picMk id="5" creationId="{32340DE0-FA76-4266-A013-D706B9C0587D}"/>
          </ac:picMkLst>
        </pc:picChg>
        <pc:picChg chg="mod">
          <ac:chgData name="Raquel Encinas" userId="a3e41fcd-6e3c-4c0b-aebb-42484b99fa60" providerId="ADAL" clId="{2EB6072B-86D7-452F-A640-587F0A305A58}" dt="2021-10-19T15:03:27.441" v="1374"/>
          <ac:picMkLst>
            <pc:docMk/>
            <pc:sldMk cId="1114403685" sldId="284"/>
            <ac:picMk id="13" creationId="{2816A81C-B66F-41D0-95A1-9EE88FD8CBDB}"/>
          </ac:picMkLst>
        </pc:picChg>
        <pc:picChg chg="mod">
          <ac:chgData name="Raquel Encinas" userId="a3e41fcd-6e3c-4c0b-aebb-42484b99fa60" providerId="ADAL" clId="{2EB6072B-86D7-452F-A640-587F0A305A58}" dt="2021-10-19T15:03:27.441" v="1374"/>
          <ac:picMkLst>
            <pc:docMk/>
            <pc:sldMk cId="1114403685" sldId="284"/>
            <ac:picMk id="14" creationId="{6C7BF770-73D9-4E73-95D2-57E0014AA211}"/>
          </ac:picMkLst>
        </pc:picChg>
      </pc:sldChg>
      <pc:sldChg chg="addSp delSp modSp new mod modClrScheme chgLayout">
        <pc:chgData name="Raquel Encinas" userId="a3e41fcd-6e3c-4c0b-aebb-42484b99fa60" providerId="ADAL" clId="{2EB6072B-86D7-452F-A640-587F0A305A58}" dt="2021-10-20T15:02:31.900" v="8015" actId="700"/>
        <pc:sldMkLst>
          <pc:docMk/>
          <pc:sldMk cId="3926312644" sldId="285"/>
        </pc:sldMkLst>
        <pc:spChg chg="del mod ord">
          <ac:chgData name="Raquel Encinas" userId="a3e41fcd-6e3c-4c0b-aebb-42484b99fa60" providerId="ADAL" clId="{2EB6072B-86D7-452F-A640-587F0A305A58}" dt="2021-10-20T07:42:36.994" v="2539" actId="478"/>
          <ac:spMkLst>
            <pc:docMk/>
            <pc:sldMk cId="3926312644" sldId="285"/>
            <ac:spMk id="2" creationId="{29E3C26C-1D92-419A-9A21-5C1E3D085F2C}"/>
          </ac:spMkLst>
        </pc:spChg>
        <pc:spChg chg="add del mod ord">
          <ac:chgData name="Raquel Encinas" userId="a3e41fcd-6e3c-4c0b-aebb-42484b99fa60" providerId="ADAL" clId="{2EB6072B-86D7-452F-A640-587F0A305A58}" dt="2021-10-20T15:02:31.900" v="8015" actId="700"/>
          <ac:spMkLst>
            <pc:docMk/>
            <pc:sldMk cId="3926312644" sldId="285"/>
            <ac:spMk id="2" creationId="{F8DE9675-B87F-47C3-B160-F5913F65A3C4}"/>
          </ac:spMkLst>
        </pc:spChg>
        <pc:spChg chg="add del mod ord">
          <ac:chgData name="Raquel Encinas" userId="a3e41fcd-6e3c-4c0b-aebb-42484b99fa60" providerId="ADAL" clId="{2EB6072B-86D7-452F-A640-587F0A305A58}" dt="2021-10-20T07:42:27.555" v="2536" actId="700"/>
          <ac:spMkLst>
            <pc:docMk/>
            <pc:sldMk cId="3926312644" sldId="285"/>
            <ac:spMk id="3" creationId="{15A922C6-A182-4B8F-A16A-099588389333}"/>
          </ac:spMkLst>
        </pc:spChg>
        <pc:spChg chg="add del mod">
          <ac:chgData name="Raquel Encinas" userId="a3e41fcd-6e3c-4c0b-aebb-42484b99fa60" providerId="ADAL" clId="{2EB6072B-86D7-452F-A640-587F0A305A58}" dt="2021-10-19T15:23:15.839" v="1846" actId="478"/>
          <ac:spMkLst>
            <pc:docMk/>
            <pc:sldMk cId="3926312644" sldId="285"/>
            <ac:spMk id="3" creationId="{753CEA9A-BCC2-4AB7-A264-92B1430646DA}"/>
          </ac:spMkLst>
        </pc:spChg>
        <pc:spChg chg="add del mod">
          <ac:chgData name="Raquel Encinas" userId="a3e41fcd-6e3c-4c0b-aebb-42484b99fa60" providerId="ADAL" clId="{2EB6072B-86D7-452F-A640-587F0A305A58}" dt="2021-10-19T15:23:17.289" v="1848" actId="478"/>
          <ac:spMkLst>
            <pc:docMk/>
            <pc:sldMk cId="3926312644" sldId="285"/>
            <ac:spMk id="4" creationId="{232EE503-6C8D-40B2-9D36-EB1AD1709725}"/>
          </ac:spMkLst>
        </pc:spChg>
        <pc:spChg chg="add del mod ord">
          <ac:chgData name="Raquel Encinas" userId="a3e41fcd-6e3c-4c0b-aebb-42484b99fa60" providerId="ADAL" clId="{2EB6072B-86D7-452F-A640-587F0A305A58}" dt="2021-10-20T07:42:27.555" v="2536" actId="700"/>
          <ac:spMkLst>
            <pc:docMk/>
            <pc:sldMk cId="3926312644" sldId="285"/>
            <ac:spMk id="4" creationId="{C73D62EA-49D4-4C85-9D0A-25CA1632BA27}"/>
          </ac:spMkLst>
        </pc:spChg>
        <pc:spChg chg="add del mod">
          <ac:chgData name="Raquel Encinas" userId="a3e41fcd-6e3c-4c0b-aebb-42484b99fa60" providerId="ADAL" clId="{2EB6072B-86D7-452F-A640-587F0A305A58}" dt="2021-10-19T15:22:15.744" v="1834" actId="478"/>
          <ac:spMkLst>
            <pc:docMk/>
            <pc:sldMk cId="3926312644" sldId="285"/>
            <ac:spMk id="5" creationId="{0DA6FE7B-96AD-4E40-B5E4-1F603E669568}"/>
          </ac:spMkLst>
        </pc:spChg>
        <pc:spChg chg="add del mod">
          <ac:chgData name="Raquel Encinas" userId="a3e41fcd-6e3c-4c0b-aebb-42484b99fa60" providerId="ADAL" clId="{2EB6072B-86D7-452F-A640-587F0A305A58}" dt="2021-10-19T15:22:10.612" v="1831" actId="478"/>
          <ac:spMkLst>
            <pc:docMk/>
            <pc:sldMk cId="3926312644" sldId="285"/>
            <ac:spMk id="6" creationId="{A0AE8864-1637-433C-BE68-134A8CC11072}"/>
          </ac:spMkLst>
        </pc:spChg>
        <pc:spChg chg="add mod">
          <ac:chgData name="Raquel Encinas" userId="a3e41fcd-6e3c-4c0b-aebb-42484b99fa60" providerId="ADAL" clId="{2EB6072B-86D7-452F-A640-587F0A305A58}" dt="2021-10-20T13:32:24.942" v="6929" actId="552"/>
          <ac:spMkLst>
            <pc:docMk/>
            <pc:sldMk cId="3926312644" sldId="285"/>
            <ac:spMk id="8" creationId="{05D97086-EC92-4D6E-B8B4-6A27F6500930}"/>
          </ac:spMkLst>
        </pc:spChg>
        <pc:spChg chg="add mod">
          <ac:chgData name="Raquel Encinas" userId="a3e41fcd-6e3c-4c0b-aebb-42484b99fa60" providerId="ADAL" clId="{2EB6072B-86D7-452F-A640-587F0A305A58}" dt="2021-10-20T13:33:28.431" v="6939" actId="1076"/>
          <ac:spMkLst>
            <pc:docMk/>
            <pc:sldMk cId="3926312644" sldId="285"/>
            <ac:spMk id="9" creationId="{7D60F148-A0D4-4B2E-981E-04C94224047F}"/>
          </ac:spMkLst>
        </pc:spChg>
        <pc:spChg chg="add mod">
          <ac:chgData name="Raquel Encinas" userId="a3e41fcd-6e3c-4c0b-aebb-42484b99fa60" providerId="ADAL" clId="{2EB6072B-86D7-452F-A640-587F0A305A58}" dt="2021-10-20T13:31:48.873" v="6924" actId="552"/>
          <ac:spMkLst>
            <pc:docMk/>
            <pc:sldMk cId="3926312644" sldId="285"/>
            <ac:spMk id="10" creationId="{C673CEF4-7988-4E4A-98BA-6153D18B024A}"/>
          </ac:spMkLst>
        </pc:spChg>
        <pc:spChg chg="add mod">
          <ac:chgData name="Raquel Encinas" userId="a3e41fcd-6e3c-4c0b-aebb-42484b99fa60" providerId="ADAL" clId="{2EB6072B-86D7-452F-A640-587F0A305A58}" dt="2021-10-20T13:31:48.873" v="6924" actId="552"/>
          <ac:spMkLst>
            <pc:docMk/>
            <pc:sldMk cId="3926312644" sldId="285"/>
            <ac:spMk id="11" creationId="{A87F5853-DB57-44A7-96A0-74BD6DE7BE32}"/>
          </ac:spMkLst>
        </pc:spChg>
        <pc:spChg chg="add mod">
          <ac:chgData name="Raquel Encinas" userId="a3e41fcd-6e3c-4c0b-aebb-42484b99fa60" providerId="ADAL" clId="{2EB6072B-86D7-452F-A640-587F0A305A58}" dt="2021-10-20T13:32:39.755" v="6931" actId="1076"/>
          <ac:spMkLst>
            <pc:docMk/>
            <pc:sldMk cId="3926312644" sldId="285"/>
            <ac:spMk id="14" creationId="{684CB07D-04F9-490C-8372-C731A420D393}"/>
          </ac:spMkLst>
        </pc:spChg>
        <pc:spChg chg="add mod">
          <ac:chgData name="Raquel Encinas" userId="a3e41fcd-6e3c-4c0b-aebb-42484b99fa60" providerId="ADAL" clId="{2EB6072B-86D7-452F-A640-587F0A305A58}" dt="2021-10-20T13:32:50.810" v="6933" actId="1076"/>
          <ac:spMkLst>
            <pc:docMk/>
            <pc:sldMk cId="3926312644" sldId="285"/>
            <ac:spMk id="15" creationId="{2E4708DC-2C33-45CD-946E-12211104B9E7}"/>
          </ac:spMkLst>
        </pc:spChg>
        <pc:spChg chg="add del mod">
          <ac:chgData name="Raquel Encinas" userId="a3e41fcd-6e3c-4c0b-aebb-42484b99fa60" providerId="ADAL" clId="{2EB6072B-86D7-452F-A640-587F0A305A58}" dt="2021-10-19T15:23:16.569" v="1847" actId="478"/>
          <ac:spMkLst>
            <pc:docMk/>
            <pc:sldMk cId="3926312644" sldId="285"/>
            <ac:spMk id="16" creationId="{57823835-3A5B-42B4-AA24-501BE86F7325}"/>
          </ac:spMkLst>
        </pc:spChg>
        <pc:spChg chg="add del mod">
          <ac:chgData name="Raquel Encinas" userId="a3e41fcd-6e3c-4c0b-aebb-42484b99fa60" providerId="ADAL" clId="{2EB6072B-86D7-452F-A640-587F0A305A58}" dt="2021-10-19T15:21:40.226" v="1821" actId="478"/>
          <ac:spMkLst>
            <pc:docMk/>
            <pc:sldMk cId="3926312644" sldId="285"/>
            <ac:spMk id="17" creationId="{4565EFE4-D118-4495-979F-1B713E396379}"/>
          </ac:spMkLst>
        </pc:spChg>
        <pc:spChg chg="add mod">
          <ac:chgData name="Raquel Encinas" userId="a3e41fcd-6e3c-4c0b-aebb-42484b99fa60" providerId="ADAL" clId="{2EB6072B-86D7-452F-A640-587F0A305A58}" dt="2021-10-20T13:32:24.942" v="6929" actId="552"/>
          <ac:spMkLst>
            <pc:docMk/>
            <pc:sldMk cId="3926312644" sldId="285"/>
            <ac:spMk id="18" creationId="{DE6D068F-F87C-4EC8-9572-FB45A862F134}"/>
          </ac:spMkLst>
        </pc:spChg>
        <pc:spChg chg="add mod">
          <ac:chgData name="Raquel Encinas" userId="a3e41fcd-6e3c-4c0b-aebb-42484b99fa60" providerId="ADAL" clId="{2EB6072B-86D7-452F-A640-587F0A305A58}" dt="2021-10-20T13:31:48.873" v="6924" actId="552"/>
          <ac:spMkLst>
            <pc:docMk/>
            <pc:sldMk cId="3926312644" sldId="285"/>
            <ac:spMk id="19" creationId="{9CCF3746-4A5D-4608-9E80-7970DF3DA71C}"/>
          </ac:spMkLst>
        </pc:spChg>
        <pc:spChg chg="add del mod">
          <ac:chgData name="Raquel Encinas" userId="a3e41fcd-6e3c-4c0b-aebb-42484b99fa60" providerId="ADAL" clId="{2EB6072B-86D7-452F-A640-587F0A305A58}" dt="2021-10-19T15:21:39.061" v="1820"/>
          <ac:spMkLst>
            <pc:docMk/>
            <pc:sldMk cId="3926312644" sldId="285"/>
            <ac:spMk id="21" creationId="{14995DD4-A3C3-4E30-9653-61B8BF337F49}"/>
          </ac:spMkLst>
        </pc:spChg>
        <pc:spChg chg="add mod ord">
          <ac:chgData name="Raquel Encinas" userId="a3e41fcd-6e3c-4c0b-aebb-42484b99fa60" providerId="ADAL" clId="{2EB6072B-86D7-452F-A640-587F0A305A58}" dt="2021-10-20T13:32:05.297" v="6926" actId="1036"/>
          <ac:spMkLst>
            <pc:docMk/>
            <pc:sldMk cId="3926312644" sldId="285"/>
            <ac:spMk id="22" creationId="{009443D3-304C-4E4C-B588-2E504FBA98D7}"/>
          </ac:spMkLst>
        </pc:spChg>
        <pc:spChg chg="add mod ord">
          <ac:chgData name="Raquel Encinas" userId="a3e41fcd-6e3c-4c0b-aebb-42484b99fa60" providerId="ADAL" clId="{2EB6072B-86D7-452F-A640-587F0A305A58}" dt="2021-10-20T13:30:51.857" v="6909" actId="207"/>
          <ac:spMkLst>
            <pc:docMk/>
            <pc:sldMk cId="3926312644" sldId="285"/>
            <ac:spMk id="23" creationId="{4585C9B2-123E-4A51-BB6F-F0464DE000D0}"/>
          </ac:spMkLst>
        </pc:spChg>
        <pc:spChg chg="add mod ord">
          <ac:chgData name="Raquel Encinas" userId="a3e41fcd-6e3c-4c0b-aebb-42484b99fa60" providerId="ADAL" clId="{2EB6072B-86D7-452F-A640-587F0A305A58}" dt="2021-10-20T13:30:51.857" v="6909" actId="207"/>
          <ac:spMkLst>
            <pc:docMk/>
            <pc:sldMk cId="3926312644" sldId="285"/>
            <ac:spMk id="24" creationId="{7D21CB37-4DE7-422E-8051-76B1A8E25793}"/>
          </ac:spMkLst>
        </pc:spChg>
        <pc:spChg chg="add mod ord">
          <ac:chgData name="Raquel Encinas" userId="a3e41fcd-6e3c-4c0b-aebb-42484b99fa60" providerId="ADAL" clId="{2EB6072B-86D7-452F-A640-587F0A305A58}" dt="2021-10-20T13:31:55.907" v="6925" actId="552"/>
          <ac:spMkLst>
            <pc:docMk/>
            <pc:sldMk cId="3926312644" sldId="285"/>
            <ac:spMk id="25" creationId="{76D36346-BFA6-450C-8BFA-06A1DB6C0DF1}"/>
          </ac:spMkLst>
        </pc:spChg>
        <pc:spChg chg="add mod ord">
          <ac:chgData name="Raquel Encinas" userId="a3e41fcd-6e3c-4c0b-aebb-42484b99fa60" providerId="ADAL" clId="{2EB6072B-86D7-452F-A640-587F0A305A58}" dt="2021-10-20T13:33:05.866" v="6935" actId="14100"/>
          <ac:spMkLst>
            <pc:docMk/>
            <pc:sldMk cId="3926312644" sldId="285"/>
            <ac:spMk id="26" creationId="{964DD316-3D86-4FCD-982A-6507A4E08D26}"/>
          </ac:spMkLst>
        </pc:spChg>
        <pc:spChg chg="add mod ord">
          <ac:chgData name="Raquel Encinas" userId="a3e41fcd-6e3c-4c0b-aebb-42484b99fa60" providerId="ADAL" clId="{2EB6072B-86D7-452F-A640-587F0A305A58}" dt="2021-10-20T13:33:16.169" v="6937" actId="14100"/>
          <ac:spMkLst>
            <pc:docMk/>
            <pc:sldMk cId="3926312644" sldId="285"/>
            <ac:spMk id="27" creationId="{E1626624-58F9-4615-AF96-CE8AE7FDA57A}"/>
          </ac:spMkLst>
        </pc:spChg>
        <pc:spChg chg="add mod">
          <ac:chgData name="Raquel Encinas" userId="a3e41fcd-6e3c-4c0b-aebb-42484b99fa60" providerId="ADAL" clId="{2EB6072B-86D7-452F-A640-587F0A305A58}" dt="2021-10-20T07:43:19.112" v="2580" actId="20577"/>
          <ac:spMkLst>
            <pc:docMk/>
            <pc:sldMk cId="3926312644" sldId="285"/>
            <ac:spMk id="28" creationId="{87FC1B2F-1E4D-4492-BF07-BB4B0E1E75DF}"/>
          </ac:spMkLst>
        </pc:spChg>
        <pc:spChg chg="add del mod">
          <ac:chgData name="Raquel Encinas" userId="a3e41fcd-6e3c-4c0b-aebb-42484b99fa60" providerId="ADAL" clId="{2EB6072B-86D7-452F-A640-587F0A305A58}" dt="2021-10-20T13:31:20.076" v="6918"/>
          <ac:spMkLst>
            <pc:docMk/>
            <pc:sldMk cId="3926312644" sldId="285"/>
            <ac:spMk id="29" creationId="{D598F569-317B-425B-8F6D-C071F39E2890}"/>
          </ac:spMkLst>
        </pc:spChg>
        <pc:picChg chg="add mod">
          <ac:chgData name="Raquel Encinas" userId="a3e41fcd-6e3c-4c0b-aebb-42484b99fa60" providerId="ADAL" clId="{2EB6072B-86D7-452F-A640-587F0A305A58}" dt="2021-10-20T13:32:57.440" v="6934" actId="14100"/>
          <ac:picMkLst>
            <pc:docMk/>
            <pc:sldMk cId="3926312644" sldId="285"/>
            <ac:picMk id="7" creationId="{0C1335FA-389A-44C1-83BF-C04C6524F04F}"/>
          </ac:picMkLst>
        </pc:picChg>
        <pc:cxnChg chg="add del mod">
          <ac:chgData name="Raquel Encinas" userId="a3e41fcd-6e3c-4c0b-aebb-42484b99fa60" providerId="ADAL" clId="{2EB6072B-86D7-452F-A640-587F0A305A58}" dt="2021-10-20T13:31:17.544" v="6916" actId="478"/>
          <ac:cxnSpMkLst>
            <pc:docMk/>
            <pc:sldMk cId="3926312644" sldId="285"/>
            <ac:cxnSpMk id="12" creationId="{E78479DC-D652-4B27-8E34-7B5E04957D8D}"/>
          </ac:cxnSpMkLst>
        </pc:cxnChg>
        <pc:cxnChg chg="add mod">
          <ac:chgData name="Raquel Encinas" userId="a3e41fcd-6e3c-4c0b-aebb-42484b99fa60" providerId="ADAL" clId="{2EB6072B-86D7-452F-A640-587F0A305A58}" dt="2021-10-20T13:31:55.907" v="6925" actId="552"/>
          <ac:cxnSpMkLst>
            <pc:docMk/>
            <pc:sldMk cId="3926312644" sldId="285"/>
            <ac:cxnSpMk id="13" creationId="{AD5A1D6B-1452-4B27-A593-CE08ED2A966D}"/>
          </ac:cxnSpMkLst>
        </pc:cxnChg>
        <pc:cxnChg chg="add del mod">
          <ac:chgData name="Raquel Encinas" userId="a3e41fcd-6e3c-4c0b-aebb-42484b99fa60" providerId="ADAL" clId="{2EB6072B-86D7-452F-A640-587F0A305A58}" dt="2021-10-20T13:31:16.388" v="6915" actId="478"/>
          <ac:cxnSpMkLst>
            <pc:docMk/>
            <pc:sldMk cId="3926312644" sldId="285"/>
            <ac:cxnSpMk id="20" creationId="{5C2BE628-4C05-4B91-8B72-7BE8E4CA4CB2}"/>
          </ac:cxnSpMkLst>
        </pc:cxnChg>
        <pc:cxnChg chg="add mod">
          <ac:chgData name="Raquel Encinas" userId="a3e41fcd-6e3c-4c0b-aebb-42484b99fa60" providerId="ADAL" clId="{2EB6072B-86D7-452F-A640-587F0A305A58}" dt="2021-10-20T13:31:24.573" v="6920" actId="1076"/>
          <ac:cxnSpMkLst>
            <pc:docMk/>
            <pc:sldMk cId="3926312644" sldId="285"/>
            <ac:cxnSpMk id="30" creationId="{088E47F0-64A4-4EF0-A0FA-A1574E57B007}"/>
          </ac:cxnSpMkLst>
        </pc:cxnChg>
        <pc:cxnChg chg="add mod">
          <ac:chgData name="Raquel Encinas" userId="a3e41fcd-6e3c-4c0b-aebb-42484b99fa60" providerId="ADAL" clId="{2EB6072B-86D7-452F-A640-587F0A305A58}" dt="2021-10-20T13:31:34.506" v="6922" actId="1076"/>
          <ac:cxnSpMkLst>
            <pc:docMk/>
            <pc:sldMk cId="3926312644" sldId="285"/>
            <ac:cxnSpMk id="31" creationId="{AFD771B0-4FE3-4836-AF45-05A13F3DE205}"/>
          </ac:cxnSpMkLst>
        </pc:cxnChg>
      </pc:sldChg>
      <pc:sldChg chg="new del">
        <pc:chgData name="Raquel Encinas" userId="a3e41fcd-6e3c-4c0b-aebb-42484b99fa60" providerId="ADAL" clId="{2EB6072B-86D7-452F-A640-587F0A305A58}" dt="2021-10-19T15:08:22.486" v="1500" actId="680"/>
        <pc:sldMkLst>
          <pc:docMk/>
          <pc:sldMk cId="3947879759" sldId="285"/>
        </pc:sldMkLst>
      </pc:sldChg>
      <pc:sldChg chg="addSp delSp modSp add mod ord">
        <pc:chgData name="Raquel Encinas" userId="a3e41fcd-6e3c-4c0b-aebb-42484b99fa60" providerId="ADAL" clId="{2EB6072B-86D7-452F-A640-587F0A305A58}" dt="2021-10-20T11:29:37.922" v="5580" actId="20577"/>
        <pc:sldMkLst>
          <pc:docMk/>
          <pc:sldMk cId="1540909551" sldId="286"/>
        </pc:sldMkLst>
        <pc:spChg chg="add del mod">
          <ac:chgData name="Raquel Encinas" userId="a3e41fcd-6e3c-4c0b-aebb-42484b99fa60" providerId="ADAL" clId="{2EB6072B-86D7-452F-A640-587F0A305A58}" dt="2021-10-20T11:29:35.189" v="5569" actId="478"/>
          <ac:spMkLst>
            <pc:docMk/>
            <pc:sldMk cId="1540909551" sldId="286"/>
            <ac:spMk id="2" creationId="{06D629F8-5440-4D98-9AF6-C7FE17C4381F}"/>
          </ac:spMkLst>
        </pc:spChg>
        <pc:spChg chg="mod">
          <ac:chgData name="Raquel Encinas" userId="a3e41fcd-6e3c-4c0b-aebb-42484b99fa60" providerId="ADAL" clId="{2EB6072B-86D7-452F-A640-587F0A305A58}" dt="2021-10-20T10:22:10.144" v="3828" actId="12"/>
          <ac:spMkLst>
            <pc:docMk/>
            <pc:sldMk cId="1540909551" sldId="286"/>
            <ac:spMk id="4" creationId="{DE23E2AD-E777-4E6B-921E-0C413FD5A5CC}"/>
          </ac:spMkLst>
        </pc:spChg>
        <pc:spChg chg="del mod">
          <ac:chgData name="Raquel Encinas" userId="a3e41fcd-6e3c-4c0b-aebb-42484b99fa60" providerId="ADAL" clId="{2EB6072B-86D7-452F-A640-587F0A305A58}" dt="2021-10-20T07:46:17.187" v="2602"/>
          <ac:spMkLst>
            <pc:docMk/>
            <pc:sldMk cId="1540909551" sldId="286"/>
            <ac:spMk id="5" creationId="{61E1C4CC-E8F0-4EF3-A58B-217E86855BE8}"/>
          </ac:spMkLst>
        </pc:spChg>
        <pc:spChg chg="add del mod">
          <ac:chgData name="Raquel Encinas" userId="a3e41fcd-6e3c-4c0b-aebb-42484b99fa60" providerId="ADAL" clId="{2EB6072B-86D7-452F-A640-587F0A305A58}" dt="2021-10-20T11:29:31.627" v="5567" actId="478"/>
          <ac:spMkLst>
            <pc:docMk/>
            <pc:sldMk cId="1540909551" sldId="286"/>
            <ac:spMk id="6" creationId="{999CE74F-4D0B-4A7D-8B46-623492F8B351}"/>
          </ac:spMkLst>
        </pc:spChg>
        <pc:spChg chg="del">
          <ac:chgData name="Raquel Encinas" userId="a3e41fcd-6e3c-4c0b-aebb-42484b99fa60" providerId="ADAL" clId="{2EB6072B-86D7-452F-A640-587F0A305A58}" dt="2021-10-19T15:19:21.840" v="1804" actId="478"/>
          <ac:spMkLst>
            <pc:docMk/>
            <pc:sldMk cId="1540909551" sldId="286"/>
            <ac:spMk id="7" creationId="{84F2E9EE-4B1A-44C4-B385-03BBFAB09A28}"/>
          </ac:spMkLst>
        </pc:spChg>
        <pc:spChg chg="add mod">
          <ac:chgData name="Raquel Encinas" userId="a3e41fcd-6e3c-4c0b-aebb-42484b99fa60" providerId="ADAL" clId="{2EB6072B-86D7-452F-A640-587F0A305A58}" dt="2021-10-20T10:21:08.418" v="3818" actId="1076"/>
          <ac:spMkLst>
            <pc:docMk/>
            <pc:sldMk cId="1540909551" sldId="286"/>
            <ac:spMk id="7" creationId="{A00632FF-E02C-46E7-AF9C-FF24BD1716E6}"/>
          </ac:spMkLst>
        </pc:spChg>
        <pc:spChg chg="add mod">
          <ac:chgData name="Raquel Encinas" userId="a3e41fcd-6e3c-4c0b-aebb-42484b99fa60" providerId="ADAL" clId="{2EB6072B-86D7-452F-A640-587F0A305A58}" dt="2021-10-20T11:29:37.922" v="5580" actId="20577"/>
          <ac:spMkLst>
            <pc:docMk/>
            <pc:sldMk cId="1540909551" sldId="286"/>
            <ac:spMk id="8" creationId="{EE866BFC-8D61-48BC-A869-4547A62C76A3}"/>
          </ac:spMkLst>
        </pc:spChg>
        <pc:picChg chg="mod">
          <ac:chgData name="Raquel Encinas" userId="a3e41fcd-6e3c-4c0b-aebb-42484b99fa60" providerId="ADAL" clId="{2EB6072B-86D7-452F-A640-587F0A305A58}" dt="2021-10-20T10:21:26.154" v="3823" actId="1076"/>
          <ac:picMkLst>
            <pc:docMk/>
            <pc:sldMk cId="1540909551" sldId="286"/>
            <ac:picMk id="3" creationId="{65A75AD4-92C3-4DC6-AD1F-583B78301E6E}"/>
          </ac:picMkLst>
        </pc:picChg>
      </pc:sldChg>
      <pc:sldChg chg="new del">
        <pc:chgData name="Raquel Encinas" userId="a3e41fcd-6e3c-4c0b-aebb-42484b99fa60" providerId="ADAL" clId="{2EB6072B-86D7-452F-A640-587F0A305A58}" dt="2021-10-19T15:26:21.358" v="1889" actId="47"/>
        <pc:sldMkLst>
          <pc:docMk/>
          <pc:sldMk cId="1297035921" sldId="287"/>
        </pc:sldMkLst>
      </pc:sldChg>
      <pc:sldChg chg="addSp delSp modSp add mod ord modClrScheme chgLayout">
        <pc:chgData name="Raquel Encinas" userId="a3e41fcd-6e3c-4c0b-aebb-42484b99fa60" providerId="ADAL" clId="{2EB6072B-86D7-452F-A640-587F0A305A58}" dt="2021-10-21T06:19:39.388" v="8093" actId="255"/>
        <pc:sldMkLst>
          <pc:docMk/>
          <pc:sldMk cId="2250002485" sldId="287"/>
        </pc:sldMkLst>
        <pc:spChg chg="del">
          <ac:chgData name="Raquel Encinas" userId="a3e41fcd-6e3c-4c0b-aebb-42484b99fa60" providerId="ADAL" clId="{2EB6072B-86D7-452F-A640-587F0A305A58}" dt="2021-10-20T08:31:48.993" v="2717" actId="478"/>
          <ac:spMkLst>
            <pc:docMk/>
            <pc:sldMk cId="2250002485" sldId="287"/>
            <ac:spMk id="12" creationId="{8FE1251A-3356-4CF6-B19D-700307542C26}"/>
          </ac:spMkLst>
        </pc:spChg>
        <pc:spChg chg="mod">
          <ac:chgData name="Raquel Encinas" userId="a3e41fcd-6e3c-4c0b-aebb-42484b99fa60" providerId="ADAL" clId="{2EB6072B-86D7-452F-A640-587F0A305A58}" dt="2021-10-21T06:12:17.135" v="8041"/>
          <ac:spMkLst>
            <pc:docMk/>
            <pc:sldMk cId="2250002485" sldId="287"/>
            <ac:spMk id="41" creationId="{1D77A768-8A25-4339-8144-E3E4D4CB9BC5}"/>
          </ac:spMkLst>
        </pc:spChg>
        <pc:spChg chg="del">
          <ac:chgData name="Raquel Encinas" userId="a3e41fcd-6e3c-4c0b-aebb-42484b99fa60" providerId="ADAL" clId="{2EB6072B-86D7-452F-A640-587F0A305A58}" dt="2021-10-20T08:31:48.993" v="2717" actId="478"/>
          <ac:spMkLst>
            <pc:docMk/>
            <pc:sldMk cId="2250002485" sldId="287"/>
            <ac:spMk id="42" creationId="{B45B1D01-3E3F-47E2-8497-F0675CD31329}"/>
          </ac:spMkLst>
        </pc:spChg>
        <pc:spChg chg="del">
          <ac:chgData name="Raquel Encinas" userId="a3e41fcd-6e3c-4c0b-aebb-42484b99fa60" providerId="ADAL" clId="{2EB6072B-86D7-452F-A640-587F0A305A58}" dt="2021-10-20T08:31:48.993" v="2717" actId="478"/>
          <ac:spMkLst>
            <pc:docMk/>
            <pc:sldMk cId="2250002485" sldId="287"/>
            <ac:spMk id="44" creationId="{EE26B926-3CB1-4237-B539-F0CA73A4E8C0}"/>
          </ac:spMkLst>
        </pc:spChg>
        <pc:spChg chg="del">
          <ac:chgData name="Raquel Encinas" userId="a3e41fcd-6e3c-4c0b-aebb-42484b99fa60" providerId="ADAL" clId="{2EB6072B-86D7-452F-A640-587F0A305A58}" dt="2021-10-20T08:31:48.993" v="2717" actId="478"/>
          <ac:spMkLst>
            <pc:docMk/>
            <pc:sldMk cId="2250002485" sldId="287"/>
            <ac:spMk id="45" creationId="{5EC08A0C-3830-44C1-A538-E2A18C37A9DF}"/>
          </ac:spMkLst>
        </pc:spChg>
        <pc:spChg chg="del">
          <ac:chgData name="Raquel Encinas" userId="a3e41fcd-6e3c-4c0b-aebb-42484b99fa60" providerId="ADAL" clId="{2EB6072B-86D7-452F-A640-587F0A305A58}" dt="2021-10-20T08:31:48.993" v="2717" actId="478"/>
          <ac:spMkLst>
            <pc:docMk/>
            <pc:sldMk cId="2250002485" sldId="287"/>
            <ac:spMk id="46" creationId="{99F00F90-D409-4ABC-BEFA-2260DB5AB7AF}"/>
          </ac:spMkLst>
        </pc:spChg>
        <pc:spChg chg="del">
          <ac:chgData name="Raquel Encinas" userId="a3e41fcd-6e3c-4c0b-aebb-42484b99fa60" providerId="ADAL" clId="{2EB6072B-86D7-452F-A640-587F0A305A58}" dt="2021-10-20T08:31:48.993" v="2717" actId="478"/>
          <ac:spMkLst>
            <pc:docMk/>
            <pc:sldMk cId="2250002485" sldId="287"/>
            <ac:spMk id="47" creationId="{A42155A1-3EAC-449C-9396-8FAEE6EB6A14}"/>
          </ac:spMkLst>
        </pc:spChg>
        <pc:spChg chg="del">
          <ac:chgData name="Raquel Encinas" userId="a3e41fcd-6e3c-4c0b-aebb-42484b99fa60" providerId="ADAL" clId="{2EB6072B-86D7-452F-A640-587F0A305A58}" dt="2021-10-20T08:31:48.993" v="2717" actId="478"/>
          <ac:spMkLst>
            <pc:docMk/>
            <pc:sldMk cId="2250002485" sldId="287"/>
            <ac:spMk id="48" creationId="{2DE62073-7BB2-4EF6-B500-0EBEAAF474A7}"/>
          </ac:spMkLst>
        </pc:spChg>
        <pc:spChg chg="add mod">
          <ac:chgData name="Raquel Encinas" userId="a3e41fcd-6e3c-4c0b-aebb-42484b99fa60" providerId="ADAL" clId="{2EB6072B-86D7-452F-A640-587F0A305A58}" dt="2021-10-21T06:18:51.328" v="8077" actId="1036"/>
          <ac:spMkLst>
            <pc:docMk/>
            <pc:sldMk cId="2250002485" sldId="287"/>
            <ac:spMk id="54" creationId="{6892B438-173C-4FAF-A28C-035FDC665516}"/>
          </ac:spMkLst>
        </pc:spChg>
        <pc:spChg chg="add mod">
          <ac:chgData name="Raquel Encinas" userId="a3e41fcd-6e3c-4c0b-aebb-42484b99fa60" providerId="ADAL" clId="{2EB6072B-86D7-452F-A640-587F0A305A58}" dt="2021-10-21T06:19:39.388" v="8093" actId="255"/>
          <ac:spMkLst>
            <pc:docMk/>
            <pc:sldMk cId="2250002485" sldId="287"/>
            <ac:spMk id="55" creationId="{9D855230-073C-469B-8568-E8DE88BB0111}"/>
          </ac:spMkLst>
        </pc:spChg>
        <pc:spChg chg="add del mod">
          <ac:chgData name="Raquel Encinas" userId="a3e41fcd-6e3c-4c0b-aebb-42484b99fa60" providerId="ADAL" clId="{2EB6072B-86D7-452F-A640-587F0A305A58}" dt="2021-10-21T06:17:04.396" v="8048" actId="478"/>
          <ac:spMkLst>
            <pc:docMk/>
            <pc:sldMk cId="2250002485" sldId="287"/>
            <ac:spMk id="57" creationId="{E35C1844-675E-4CBC-BD5A-23695B3EF0A9}"/>
          </ac:spMkLst>
        </pc:spChg>
        <pc:spChg chg="add mod">
          <ac:chgData name="Raquel Encinas" userId="a3e41fcd-6e3c-4c0b-aebb-42484b99fa60" providerId="ADAL" clId="{2EB6072B-86D7-452F-A640-587F0A305A58}" dt="2021-10-21T06:18:51.328" v="8077" actId="1036"/>
          <ac:spMkLst>
            <pc:docMk/>
            <pc:sldMk cId="2250002485" sldId="287"/>
            <ac:spMk id="59" creationId="{4BED0C0B-314E-45F8-A2E7-670155D6D7FB}"/>
          </ac:spMkLst>
        </pc:spChg>
        <pc:spChg chg="add del mod">
          <ac:chgData name="Raquel Encinas" userId="a3e41fcd-6e3c-4c0b-aebb-42484b99fa60" providerId="ADAL" clId="{2EB6072B-86D7-452F-A640-587F0A305A58}" dt="2021-10-20T09:27:56.267" v="3028" actId="21"/>
          <ac:spMkLst>
            <pc:docMk/>
            <pc:sldMk cId="2250002485" sldId="287"/>
            <ac:spMk id="61" creationId="{917F6C86-6EF7-42EC-AAAE-20B0EEC7790B}"/>
          </ac:spMkLst>
        </pc:spChg>
        <pc:spChg chg="add mod">
          <ac:chgData name="Raquel Encinas" userId="a3e41fcd-6e3c-4c0b-aebb-42484b99fa60" providerId="ADAL" clId="{2EB6072B-86D7-452F-A640-587F0A305A58}" dt="2021-10-21T06:19:35.774" v="8092" actId="255"/>
          <ac:spMkLst>
            <pc:docMk/>
            <pc:sldMk cId="2250002485" sldId="287"/>
            <ac:spMk id="62" creationId="{381A7D4C-5F29-457F-847A-1F2E398C0B9B}"/>
          </ac:spMkLst>
        </pc:spChg>
        <pc:spChg chg="add del mod">
          <ac:chgData name="Raquel Encinas" userId="a3e41fcd-6e3c-4c0b-aebb-42484b99fa60" providerId="ADAL" clId="{2EB6072B-86D7-452F-A640-587F0A305A58}" dt="2021-10-20T12:03:59.916" v="6439" actId="1076"/>
          <ac:spMkLst>
            <pc:docMk/>
            <pc:sldMk cId="2250002485" sldId="287"/>
            <ac:spMk id="65" creationId="{793759C6-A76F-4EB2-A552-D703A1B706E8}"/>
          </ac:spMkLst>
        </pc:spChg>
        <pc:spChg chg="add del mod">
          <ac:chgData name="Raquel Encinas" userId="a3e41fcd-6e3c-4c0b-aebb-42484b99fa60" providerId="ADAL" clId="{2EB6072B-86D7-452F-A640-587F0A305A58}" dt="2021-10-20T11:21:37.710" v="5359"/>
          <ac:spMkLst>
            <pc:docMk/>
            <pc:sldMk cId="2250002485" sldId="287"/>
            <ac:spMk id="66" creationId="{1E7E912B-813E-4FCD-8B2D-13E6974609B7}"/>
          </ac:spMkLst>
        </pc:spChg>
        <pc:spChg chg="add del mod">
          <ac:chgData name="Raquel Encinas" userId="a3e41fcd-6e3c-4c0b-aebb-42484b99fa60" providerId="ADAL" clId="{2EB6072B-86D7-452F-A640-587F0A305A58}" dt="2021-10-20T11:21:37.710" v="5365"/>
          <ac:spMkLst>
            <pc:docMk/>
            <pc:sldMk cId="2250002485" sldId="287"/>
            <ac:spMk id="67" creationId="{B84F27AA-DFBE-4999-90B3-F0936E6D8DAE}"/>
          </ac:spMkLst>
        </pc:spChg>
        <pc:spChg chg="add del mod">
          <ac:chgData name="Raquel Encinas" userId="a3e41fcd-6e3c-4c0b-aebb-42484b99fa60" providerId="ADAL" clId="{2EB6072B-86D7-452F-A640-587F0A305A58}" dt="2021-10-20T11:21:37.710" v="5361"/>
          <ac:spMkLst>
            <pc:docMk/>
            <pc:sldMk cId="2250002485" sldId="287"/>
            <ac:spMk id="68" creationId="{E9286D9F-23D0-406E-AF54-11587CF17809}"/>
          </ac:spMkLst>
        </pc:spChg>
        <pc:spChg chg="add del mod">
          <ac:chgData name="Raquel Encinas" userId="a3e41fcd-6e3c-4c0b-aebb-42484b99fa60" providerId="ADAL" clId="{2EB6072B-86D7-452F-A640-587F0A305A58}" dt="2021-10-20T11:21:37.710" v="5363"/>
          <ac:spMkLst>
            <pc:docMk/>
            <pc:sldMk cId="2250002485" sldId="287"/>
            <ac:spMk id="69" creationId="{1C1962B1-D0F6-4322-81A2-ECE3BD04235E}"/>
          </ac:spMkLst>
        </pc:spChg>
        <pc:spChg chg="add del mod">
          <ac:chgData name="Raquel Encinas" userId="a3e41fcd-6e3c-4c0b-aebb-42484b99fa60" providerId="ADAL" clId="{2EB6072B-86D7-452F-A640-587F0A305A58}" dt="2021-10-20T11:41:31.717" v="5872" actId="478"/>
          <ac:spMkLst>
            <pc:docMk/>
            <pc:sldMk cId="2250002485" sldId="287"/>
            <ac:spMk id="70" creationId="{83CE02EC-50E1-4EC4-B2C3-D595B70EACAE}"/>
          </ac:spMkLst>
        </pc:spChg>
        <pc:spChg chg="add mod">
          <ac:chgData name="Raquel Encinas" userId="a3e41fcd-6e3c-4c0b-aebb-42484b99fa60" providerId="ADAL" clId="{2EB6072B-86D7-452F-A640-587F0A305A58}" dt="2021-10-20T13:06:06.836" v="6577" actId="1076"/>
          <ac:spMkLst>
            <pc:docMk/>
            <pc:sldMk cId="2250002485" sldId="287"/>
            <ac:spMk id="71" creationId="{693C093B-A249-4C0A-B5F0-5DD2309BB856}"/>
          </ac:spMkLst>
        </pc:spChg>
        <pc:spChg chg="add del mod">
          <ac:chgData name="Raquel Encinas" userId="a3e41fcd-6e3c-4c0b-aebb-42484b99fa60" providerId="ADAL" clId="{2EB6072B-86D7-452F-A640-587F0A305A58}" dt="2021-10-20T11:36:48.530" v="5793"/>
          <ac:spMkLst>
            <pc:docMk/>
            <pc:sldMk cId="2250002485" sldId="287"/>
            <ac:spMk id="72" creationId="{DF03CF5D-6493-49FF-AC89-D0E167C61547}"/>
          </ac:spMkLst>
        </pc:spChg>
        <pc:spChg chg="add del mod ord">
          <ac:chgData name="Raquel Encinas" userId="a3e41fcd-6e3c-4c0b-aebb-42484b99fa60" providerId="ADAL" clId="{2EB6072B-86D7-452F-A640-587F0A305A58}" dt="2021-10-20T12:02:24.655" v="6415" actId="478"/>
          <ac:spMkLst>
            <pc:docMk/>
            <pc:sldMk cId="2250002485" sldId="287"/>
            <ac:spMk id="73" creationId="{4F3B2C95-F7B8-4CE5-AB9C-972E65E38E35}"/>
          </ac:spMkLst>
        </pc:spChg>
        <pc:spChg chg="add mod ord">
          <ac:chgData name="Raquel Encinas" userId="a3e41fcd-6e3c-4c0b-aebb-42484b99fa60" providerId="ADAL" clId="{2EB6072B-86D7-452F-A640-587F0A305A58}" dt="2021-10-20T13:06:06.836" v="6577" actId="1076"/>
          <ac:spMkLst>
            <pc:docMk/>
            <pc:sldMk cId="2250002485" sldId="287"/>
            <ac:spMk id="74" creationId="{7ADEF987-CA11-4DB8-AEB9-A0F42F3DF948}"/>
          </ac:spMkLst>
        </pc:spChg>
        <pc:grpChg chg="del">
          <ac:chgData name="Raquel Encinas" userId="a3e41fcd-6e3c-4c0b-aebb-42484b99fa60" providerId="ADAL" clId="{2EB6072B-86D7-452F-A640-587F0A305A58}" dt="2021-10-20T08:31:48.993" v="2717" actId="478"/>
          <ac:grpSpMkLst>
            <pc:docMk/>
            <pc:sldMk cId="2250002485" sldId="287"/>
            <ac:grpSpMk id="22" creationId="{F2DD21F6-7020-43DF-A4D2-301AE67EDC63}"/>
          </ac:grpSpMkLst>
        </pc:grpChg>
        <pc:grpChg chg="del">
          <ac:chgData name="Raquel Encinas" userId="a3e41fcd-6e3c-4c0b-aebb-42484b99fa60" providerId="ADAL" clId="{2EB6072B-86D7-452F-A640-587F0A305A58}" dt="2021-10-20T08:31:48.993" v="2717" actId="478"/>
          <ac:grpSpMkLst>
            <pc:docMk/>
            <pc:sldMk cId="2250002485" sldId="287"/>
            <ac:grpSpMk id="31" creationId="{C7A5F4FB-3433-4754-BC18-88E07A8C9D84}"/>
          </ac:grpSpMkLst>
        </pc:grpChg>
        <pc:grpChg chg="del">
          <ac:chgData name="Raquel Encinas" userId="a3e41fcd-6e3c-4c0b-aebb-42484b99fa60" providerId="ADAL" clId="{2EB6072B-86D7-452F-A640-587F0A305A58}" dt="2021-10-20T08:31:48.993" v="2717" actId="478"/>
          <ac:grpSpMkLst>
            <pc:docMk/>
            <pc:sldMk cId="2250002485" sldId="287"/>
            <ac:grpSpMk id="38" creationId="{462DB6D5-C463-4177-B6E3-F26863243CCA}"/>
          </ac:grpSpMkLst>
        </pc:grpChg>
        <pc:grpChg chg="del">
          <ac:chgData name="Raquel Encinas" userId="a3e41fcd-6e3c-4c0b-aebb-42484b99fa60" providerId="ADAL" clId="{2EB6072B-86D7-452F-A640-587F0A305A58}" dt="2021-10-20T08:31:48.993" v="2717" actId="478"/>
          <ac:grpSpMkLst>
            <pc:docMk/>
            <pc:sldMk cId="2250002485" sldId="287"/>
            <ac:grpSpMk id="50" creationId="{D7B577F7-2736-45CE-A96F-DF05C19CDFF8}"/>
          </ac:grpSpMkLst>
        </pc:grpChg>
        <pc:graphicFrameChg chg="add mod">
          <ac:chgData name="Raquel Encinas" userId="a3e41fcd-6e3c-4c0b-aebb-42484b99fa60" providerId="ADAL" clId="{2EB6072B-86D7-452F-A640-587F0A305A58}" dt="2021-10-21T06:18:58.697" v="8079" actId="14100"/>
          <ac:graphicFrameMkLst>
            <pc:docMk/>
            <pc:sldMk cId="2250002485" sldId="287"/>
            <ac:graphicFrameMk id="56" creationId="{DAEDFBA4-C668-46F3-938B-C8BAEC6CB5AC}"/>
          </ac:graphicFrameMkLst>
        </pc:graphicFrameChg>
        <pc:graphicFrameChg chg="add del mod modGraphic">
          <ac:chgData name="Raquel Encinas" userId="a3e41fcd-6e3c-4c0b-aebb-42484b99fa60" providerId="ADAL" clId="{2EB6072B-86D7-452F-A640-587F0A305A58}" dt="2021-10-21T06:17:02.875" v="8047" actId="478"/>
          <ac:graphicFrameMkLst>
            <pc:docMk/>
            <pc:sldMk cId="2250002485" sldId="287"/>
            <ac:graphicFrameMk id="58" creationId="{CA21838F-CA95-4869-8B1D-296DCB6D0511}"/>
          </ac:graphicFrameMkLst>
        </pc:graphicFrameChg>
        <pc:picChg chg="del">
          <ac:chgData name="Raquel Encinas" userId="a3e41fcd-6e3c-4c0b-aebb-42484b99fa60" providerId="ADAL" clId="{2EB6072B-86D7-452F-A640-587F0A305A58}" dt="2021-10-20T08:31:48.993" v="2717" actId="478"/>
          <ac:picMkLst>
            <pc:docMk/>
            <pc:sldMk cId="2250002485" sldId="287"/>
            <ac:picMk id="49" creationId="{893B912B-3C39-4638-AEFC-EC47EBB592AF}"/>
          </ac:picMkLst>
        </pc:picChg>
        <pc:picChg chg="add del mod">
          <ac:chgData name="Raquel Encinas" userId="a3e41fcd-6e3c-4c0b-aebb-42484b99fa60" providerId="ADAL" clId="{2EB6072B-86D7-452F-A640-587F0A305A58}" dt="2021-10-20T09:27:56.267" v="3028" actId="21"/>
          <ac:picMkLst>
            <pc:docMk/>
            <pc:sldMk cId="2250002485" sldId="287"/>
            <ac:picMk id="60" creationId="{FE3C4B00-FDE5-4501-B9F9-327F8175DBF9}"/>
          </ac:picMkLst>
        </pc:picChg>
        <pc:cxnChg chg="add del mod">
          <ac:chgData name="Raquel Encinas" userId="a3e41fcd-6e3c-4c0b-aebb-42484b99fa60" providerId="ADAL" clId="{2EB6072B-86D7-452F-A640-587F0A305A58}" dt="2021-10-21T06:17:16.315" v="8052" actId="478"/>
          <ac:cxnSpMkLst>
            <pc:docMk/>
            <pc:sldMk cId="2250002485" sldId="287"/>
            <ac:cxnSpMk id="3" creationId="{BF100EC5-6BD4-432E-B900-0429E34CB053}"/>
          </ac:cxnSpMkLst>
        </pc:cxnChg>
        <pc:cxnChg chg="add del mod">
          <ac:chgData name="Raquel Encinas" userId="a3e41fcd-6e3c-4c0b-aebb-42484b99fa60" providerId="ADAL" clId="{2EB6072B-86D7-452F-A640-587F0A305A58}" dt="2021-10-20T09:28:14.736" v="3032" actId="478"/>
          <ac:cxnSpMkLst>
            <pc:docMk/>
            <pc:sldMk cId="2250002485" sldId="287"/>
            <ac:cxnSpMk id="63" creationId="{43F93B92-370A-49A4-A53B-346AFD652080}"/>
          </ac:cxnSpMkLst>
        </pc:cxnChg>
        <pc:cxnChg chg="add del mod">
          <ac:chgData name="Raquel Encinas" userId="a3e41fcd-6e3c-4c0b-aebb-42484b99fa60" providerId="ADAL" clId="{2EB6072B-86D7-452F-A640-587F0A305A58}" dt="2021-10-20T09:28:14.072" v="3031" actId="478"/>
          <ac:cxnSpMkLst>
            <pc:docMk/>
            <pc:sldMk cId="2250002485" sldId="287"/>
            <ac:cxnSpMk id="64" creationId="{EB6685C9-BB8B-423E-B82B-5B128DBDB7EB}"/>
          </ac:cxnSpMkLst>
        </pc:cxnChg>
        <pc:cxnChg chg="add del mod">
          <ac:chgData name="Raquel Encinas" userId="a3e41fcd-6e3c-4c0b-aebb-42484b99fa60" providerId="ADAL" clId="{2EB6072B-86D7-452F-A640-587F0A305A58}" dt="2021-10-21T06:17:05.888" v="8049" actId="478"/>
          <ac:cxnSpMkLst>
            <pc:docMk/>
            <pc:sldMk cId="2250002485" sldId="287"/>
            <ac:cxnSpMk id="75" creationId="{1ED80D41-3735-463F-9A24-4B95CB92E568}"/>
          </ac:cxnSpMkLst>
        </pc:cxnChg>
        <pc:cxnChg chg="add del mod">
          <ac:chgData name="Raquel Encinas" userId="a3e41fcd-6e3c-4c0b-aebb-42484b99fa60" providerId="ADAL" clId="{2EB6072B-86D7-452F-A640-587F0A305A58}" dt="2021-10-21T06:18:23.219" v="8067" actId="478"/>
          <ac:cxnSpMkLst>
            <pc:docMk/>
            <pc:sldMk cId="2250002485" sldId="287"/>
            <ac:cxnSpMk id="76" creationId="{1B7A6081-A9DD-4D0A-9428-52C78859E202}"/>
          </ac:cxnSpMkLst>
        </pc:cxnChg>
        <pc:cxnChg chg="add del mod">
          <ac:chgData name="Raquel Encinas" userId="a3e41fcd-6e3c-4c0b-aebb-42484b99fa60" providerId="ADAL" clId="{2EB6072B-86D7-452F-A640-587F0A305A58}" dt="2021-10-20T13:05:36.143" v="6568" actId="478"/>
          <ac:cxnSpMkLst>
            <pc:docMk/>
            <pc:sldMk cId="2250002485" sldId="287"/>
            <ac:cxnSpMk id="77" creationId="{58FE30FB-6C06-46B1-8ADF-571C4B976ABB}"/>
          </ac:cxnSpMkLst>
        </pc:cxnChg>
      </pc:sldChg>
      <pc:sldChg chg="addSp delSp modSp add mod modClrScheme chgLayout">
        <pc:chgData name="Raquel Encinas" userId="a3e41fcd-6e3c-4c0b-aebb-42484b99fa60" providerId="ADAL" clId="{2EB6072B-86D7-452F-A640-587F0A305A58}" dt="2021-10-20T15:02:14.002" v="8012" actId="700"/>
        <pc:sldMkLst>
          <pc:docMk/>
          <pc:sldMk cId="91889979" sldId="340"/>
        </pc:sldMkLst>
        <pc:spChg chg="add del mod ord">
          <ac:chgData name="Raquel Encinas" userId="a3e41fcd-6e3c-4c0b-aebb-42484b99fa60" providerId="ADAL" clId="{2EB6072B-86D7-452F-A640-587F0A305A58}" dt="2021-10-20T11:34:55.337" v="5713" actId="700"/>
          <ac:spMkLst>
            <pc:docMk/>
            <pc:sldMk cId="91889979" sldId="340"/>
            <ac:spMk id="2" creationId="{1D45CD27-32EC-4179-B25C-EFE3FEC4854B}"/>
          </ac:spMkLst>
        </pc:spChg>
        <pc:spChg chg="add del mod ord">
          <ac:chgData name="Raquel Encinas" userId="a3e41fcd-6e3c-4c0b-aebb-42484b99fa60" providerId="ADAL" clId="{2EB6072B-86D7-452F-A640-587F0A305A58}" dt="2021-10-20T15:02:13.751" v="8011" actId="700"/>
          <ac:spMkLst>
            <pc:docMk/>
            <pc:sldMk cId="91889979" sldId="340"/>
            <ac:spMk id="2" creationId="{8364CCD7-3B87-427E-B401-3FBD5C80CF56}"/>
          </ac:spMkLst>
        </pc:spChg>
        <pc:spChg chg="add del mod ord">
          <ac:chgData name="Raquel Encinas" userId="a3e41fcd-6e3c-4c0b-aebb-42484b99fa60" providerId="ADAL" clId="{2EB6072B-86D7-452F-A640-587F0A305A58}" dt="2021-10-20T15:02:13.751" v="8011" actId="700"/>
          <ac:spMkLst>
            <pc:docMk/>
            <pc:sldMk cId="91889979" sldId="340"/>
            <ac:spMk id="3" creationId="{6DD4C3B8-110D-4148-BA78-C8D3677D0420}"/>
          </ac:spMkLst>
        </pc:spChg>
        <pc:spChg chg="add del mod ord">
          <ac:chgData name="Raquel Encinas" userId="a3e41fcd-6e3c-4c0b-aebb-42484b99fa60" providerId="ADAL" clId="{2EB6072B-86D7-452F-A640-587F0A305A58}" dt="2021-10-20T11:34:55.337" v="5713" actId="700"/>
          <ac:spMkLst>
            <pc:docMk/>
            <pc:sldMk cId="91889979" sldId="340"/>
            <ac:spMk id="3" creationId="{8B1BBFCA-8A60-4D14-B0F8-4FFE2F70F1D4}"/>
          </ac:spMkLst>
        </pc:spChg>
        <pc:spChg chg="add del mod ord">
          <ac:chgData name="Raquel Encinas" userId="a3e41fcd-6e3c-4c0b-aebb-42484b99fa60" providerId="ADAL" clId="{2EB6072B-86D7-452F-A640-587F0A305A58}" dt="2021-10-20T11:34:58.013" v="5714" actId="700"/>
          <ac:spMkLst>
            <pc:docMk/>
            <pc:sldMk cId="91889979" sldId="340"/>
            <ac:spMk id="4" creationId="{1D5744CA-EE9A-4D68-8BE0-DE1A818C34EB}"/>
          </ac:spMkLst>
        </pc:spChg>
        <pc:spChg chg="add del mod ord">
          <ac:chgData name="Raquel Encinas" userId="a3e41fcd-6e3c-4c0b-aebb-42484b99fa60" providerId="ADAL" clId="{2EB6072B-86D7-452F-A640-587F0A305A58}" dt="2021-10-20T15:02:13.751" v="8011" actId="700"/>
          <ac:spMkLst>
            <pc:docMk/>
            <pc:sldMk cId="91889979" sldId="340"/>
            <ac:spMk id="4" creationId="{CDA95C94-054F-4881-9F2D-8DDF995B6CCE}"/>
          </ac:spMkLst>
        </pc:spChg>
        <pc:spChg chg="add del mod ord">
          <ac:chgData name="Raquel Encinas" userId="a3e41fcd-6e3c-4c0b-aebb-42484b99fa60" providerId="ADAL" clId="{2EB6072B-86D7-452F-A640-587F0A305A58}" dt="2021-10-20T11:34:58.013" v="5714" actId="700"/>
          <ac:spMkLst>
            <pc:docMk/>
            <pc:sldMk cId="91889979" sldId="340"/>
            <ac:spMk id="5" creationId="{12B77B4B-CF11-47A2-9860-F069C05F46F4}"/>
          </ac:spMkLst>
        </pc:spChg>
        <pc:spChg chg="mod">
          <ac:chgData name="Raquel Encinas" userId="a3e41fcd-6e3c-4c0b-aebb-42484b99fa60" providerId="ADAL" clId="{2EB6072B-86D7-452F-A640-587F0A305A58}" dt="2021-10-20T11:13:05.777" v="5082" actId="113"/>
          <ac:spMkLst>
            <pc:docMk/>
            <pc:sldMk cId="91889979" sldId="340"/>
            <ac:spMk id="6" creationId="{61E1762B-73AD-244B-89DD-3099C9B78384}"/>
          </ac:spMkLst>
        </pc:spChg>
        <pc:spChg chg="mod">
          <ac:chgData name="Raquel Encinas" userId="a3e41fcd-6e3c-4c0b-aebb-42484b99fa60" providerId="ADAL" clId="{2EB6072B-86D7-452F-A640-587F0A305A58}" dt="2021-10-20T11:11:27.136" v="5043" actId="113"/>
          <ac:spMkLst>
            <pc:docMk/>
            <pc:sldMk cId="91889979" sldId="340"/>
            <ac:spMk id="7" creationId="{9EC7EBC2-E82E-4145-A10E-67B3B7934041}"/>
          </ac:spMkLst>
        </pc:spChg>
        <pc:spChg chg="mod">
          <ac:chgData name="Raquel Encinas" userId="a3e41fcd-6e3c-4c0b-aebb-42484b99fa60" providerId="ADAL" clId="{2EB6072B-86D7-452F-A640-587F0A305A58}" dt="2021-10-20T11:11:39.991" v="5044" actId="113"/>
          <ac:spMkLst>
            <pc:docMk/>
            <pc:sldMk cId="91889979" sldId="340"/>
            <ac:spMk id="8" creationId="{C32D8E10-7DE9-D743-B950-40D8995C39F6}"/>
          </ac:spMkLst>
        </pc:spChg>
        <pc:spChg chg="mod">
          <ac:chgData name="Raquel Encinas" userId="a3e41fcd-6e3c-4c0b-aebb-42484b99fa60" providerId="ADAL" clId="{2EB6072B-86D7-452F-A640-587F0A305A58}" dt="2021-10-20T11:12:08.812" v="5049" actId="113"/>
          <ac:spMkLst>
            <pc:docMk/>
            <pc:sldMk cId="91889979" sldId="340"/>
            <ac:spMk id="9" creationId="{5AF213DA-49CD-0748-8414-DFC634F84B02}"/>
          </ac:spMkLst>
        </pc:spChg>
        <pc:spChg chg="mod">
          <ac:chgData name="Raquel Encinas" userId="a3e41fcd-6e3c-4c0b-aebb-42484b99fa60" providerId="ADAL" clId="{2EB6072B-86D7-452F-A640-587F0A305A58}" dt="2021-10-20T11:11:50.348" v="5045" actId="113"/>
          <ac:spMkLst>
            <pc:docMk/>
            <pc:sldMk cId="91889979" sldId="340"/>
            <ac:spMk id="10" creationId="{E74958DF-E386-8A4F-9C6A-3FEABD027FC7}"/>
          </ac:spMkLst>
        </pc:spChg>
        <pc:spChg chg="mod">
          <ac:chgData name="Raquel Encinas" userId="a3e41fcd-6e3c-4c0b-aebb-42484b99fa60" providerId="ADAL" clId="{2EB6072B-86D7-452F-A640-587F0A305A58}" dt="2021-10-20T11:13:17.156" v="5083" actId="113"/>
          <ac:spMkLst>
            <pc:docMk/>
            <pc:sldMk cId="91889979" sldId="340"/>
            <ac:spMk id="11" creationId="{8A09E9B3-9559-9D4A-923F-855EE90F2DCD}"/>
          </ac:spMkLst>
        </pc:spChg>
        <pc:spChg chg="mod">
          <ac:chgData name="Raquel Encinas" userId="a3e41fcd-6e3c-4c0b-aebb-42484b99fa60" providerId="ADAL" clId="{2EB6072B-86D7-452F-A640-587F0A305A58}" dt="2021-10-20T10:44:46.842" v="4375" actId="1076"/>
          <ac:spMkLst>
            <pc:docMk/>
            <pc:sldMk cId="91889979" sldId="340"/>
            <ac:spMk id="12" creationId="{CFA03038-E900-5A46-8F8D-E931EE8ADB0E}"/>
          </ac:spMkLst>
        </pc:spChg>
        <pc:spChg chg="mod">
          <ac:chgData name="Raquel Encinas" userId="a3e41fcd-6e3c-4c0b-aebb-42484b99fa60" providerId="ADAL" clId="{2EB6072B-86D7-452F-A640-587F0A305A58}" dt="2021-10-20T10:44:46.842" v="4375" actId="1076"/>
          <ac:spMkLst>
            <pc:docMk/>
            <pc:sldMk cId="91889979" sldId="340"/>
            <ac:spMk id="13" creationId="{3427CE97-7604-DB45-99AC-B2E03A913693}"/>
          </ac:spMkLst>
        </pc:spChg>
        <pc:spChg chg="mod">
          <ac:chgData name="Raquel Encinas" userId="a3e41fcd-6e3c-4c0b-aebb-42484b99fa60" providerId="ADAL" clId="{2EB6072B-86D7-452F-A640-587F0A305A58}" dt="2021-10-20T10:44:46.842" v="4375" actId="1076"/>
          <ac:spMkLst>
            <pc:docMk/>
            <pc:sldMk cId="91889979" sldId="340"/>
            <ac:spMk id="14" creationId="{35EDB80B-BF81-3448-8406-09DB4CBAB8E7}"/>
          </ac:spMkLst>
        </pc:spChg>
        <pc:spChg chg="mod">
          <ac:chgData name="Raquel Encinas" userId="a3e41fcd-6e3c-4c0b-aebb-42484b99fa60" providerId="ADAL" clId="{2EB6072B-86D7-452F-A640-587F0A305A58}" dt="2021-10-20T10:44:46.842" v="4375" actId="1076"/>
          <ac:spMkLst>
            <pc:docMk/>
            <pc:sldMk cId="91889979" sldId="340"/>
            <ac:spMk id="15" creationId="{721C78C2-22CC-1B4F-95D7-4DFD61550D6E}"/>
          </ac:spMkLst>
        </pc:spChg>
        <pc:spChg chg="add del mod ord">
          <ac:chgData name="Raquel Encinas" userId="a3e41fcd-6e3c-4c0b-aebb-42484b99fa60" providerId="ADAL" clId="{2EB6072B-86D7-452F-A640-587F0A305A58}" dt="2021-10-20T11:35:03.883" v="5716" actId="700"/>
          <ac:spMkLst>
            <pc:docMk/>
            <pc:sldMk cId="91889979" sldId="340"/>
            <ac:spMk id="16" creationId="{B1A2B497-B871-4591-8B5D-BD80968788C5}"/>
          </ac:spMkLst>
        </pc:spChg>
        <pc:spChg chg="del">
          <ac:chgData name="Raquel Encinas" userId="a3e41fcd-6e3c-4c0b-aebb-42484b99fa60" providerId="ADAL" clId="{2EB6072B-86D7-452F-A640-587F0A305A58}" dt="2021-10-20T10:44:06.412" v="4336" actId="478"/>
          <ac:spMkLst>
            <pc:docMk/>
            <pc:sldMk cId="91889979" sldId="340"/>
            <ac:spMk id="18" creationId="{3F8D4841-5B69-7E43-8700-ED0AFB4BEE8F}"/>
          </ac:spMkLst>
        </pc:spChg>
        <pc:spChg chg="del">
          <ac:chgData name="Raquel Encinas" userId="a3e41fcd-6e3c-4c0b-aebb-42484b99fa60" providerId="ADAL" clId="{2EB6072B-86D7-452F-A640-587F0A305A58}" dt="2021-10-20T10:44:27.465" v="4372" actId="478"/>
          <ac:spMkLst>
            <pc:docMk/>
            <pc:sldMk cId="91889979" sldId="340"/>
            <ac:spMk id="19" creationId="{5394FDBB-21CA-2748-A512-36414CD7B361}"/>
          </ac:spMkLst>
        </pc:spChg>
        <pc:spChg chg="add del mod">
          <ac:chgData name="Raquel Encinas" userId="a3e41fcd-6e3c-4c0b-aebb-42484b99fa60" providerId="ADAL" clId="{2EB6072B-86D7-452F-A640-587F0A305A58}" dt="2021-10-20T11:35:10.263" v="5717" actId="478"/>
          <ac:spMkLst>
            <pc:docMk/>
            <pc:sldMk cId="91889979" sldId="340"/>
            <ac:spMk id="26" creationId="{B20D69AC-3D38-42EB-81B1-649585B0107D}"/>
          </ac:spMkLst>
        </pc:spChg>
        <pc:spChg chg="add del mod">
          <ac:chgData name="Raquel Encinas" userId="a3e41fcd-6e3c-4c0b-aebb-42484b99fa60" providerId="ADAL" clId="{2EB6072B-86D7-452F-A640-587F0A305A58}" dt="2021-10-20T11:34:42.148" v="5711"/>
          <ac:spMkLst>
            <pc:docMk/>
            <pc:sldMk cId="91889979" sldId="340"/>
            <ac:spMk id="27" creationId="{CB0033D3-C649-4C2A-9915-6207A08E135E}"/>
          </ac:spMkLst>
        </pc:spChg>
        <pc:spChg chg="add del mod ord">
          <ac:chgData name="Raquel Encinas" userId="a3e41fcd-6e3c-4c0b-aebb-42484b99fa60" providerId="ADAL" clId="{2EB6072B-86D7-452F-A640-587F0A305A58}" dt="2021-10-20T11:35:03.883" v="5716" actId="700"/>
          <ac:spMkLst>
            <pc:docMk/>
            <pc:sldMk cId="91889979" sldId="340"/>
            <ac:spMk id="28" creationId="{E24B8E16-57F1-4704-977E-838E019ADB71}"/>
          </ac:spMkLst>
        </pc:spChg>
        <pc:spChg chg="add del mod ord">
          <ac:chgData name="Raquel Encinas" userId="a3e41fcd-6e3c-4c0b-aebb-42484b99fa60" providerId="ADAL" clId="{2EB6072B-86D7-452F-A640-587F0A305A58}" dt="2021-10-20T11:35:03.883" v="5716" actId="700"/>
          <ac:spMkLst>
            <pc:docMk/>
            <pc:sldMk cId="91889979" sldId="340"/>
            <ac:spMk id="29" creationId="{030A9A21-2540-49C3-BA10-EB5E2DBEFB43}"/>
          </ac:spMkLst>
        </pc:spChg>
        <pc:spChg chg="add mod">
          <ac:chgData name="Raquel Encinas" userId="a3e41fcd-6e3c-4c0b-aebb-42484b99fa60" providerId="ADAL" clId="{2EB6072B-86D7-452F-A640-587F0A305A58}" dt="2021-10-20T11:35:15.450" v="5745" actId="20577"/>
          <ac:spMkLst>
            <pc:docMk/>
            <pc:sldMk cId="91889979" sldId="340"/>
            <ac:spMk id="30" creationId="{9BFD7921-22F8-4E7A-A7F2-97CF20C108F7}"/>
          </ac:spMkLst>
        </pc:spChg>
        <pc:spChg chg="add del mod">
          <ac:chgData name="Raquel Encinas" userId="a3e41fcd-6e3c-4c0b-aebb-42484b99fa60" providerId="ADAL" clId="{2EB6072B-86D7-452F-A640-587F0A305A58}" dt="2021-10-20T11:58:32.367" v="6399"/>
          <ac:spMkLst>
            <pc:docMk/>
            <pc:sldMk cId="91889979" sldId="340"/>
            <ac:spMk id="31" creationId="{9580DCAC-012B-4847-9238-9AAC3A447649}"/>
          </ac:spMkLst>
        </pc:spChg>
        <pc:spChg chg="add del mod">
          <ac:chgData name="Raquel Encinas" userId="a3e41fcd-6e3c-4c0b-aebb-42484b99fa60" providerId="ADAL" clId="{2EB6072B-86D7-452F-A640-587F0A305A58}" dt="2021-10-20T11:58:32.367" v="6399"/>
          <ac:spMkLst>
            <pc:docMk/>
            <pc:sldMk cId="91889979" sldId="340"/>
            <ac:spMk id="32" creationId="{4F051601-0791-486C-91DE-E3B0945BBE5D}"/>
          </ac:spMkLst>
        </pc:spChg>
        <pc:spChg chg="add del mod">
          <ac:chgData name="Raquel Encinas" userId="a3e41fcd-6e3c-4c0b-aebb-42484b99fa60" providerId="ADAL" clId="{2EB6072B-86D7-452F-A640-587F0A305A58}" dt="2021-10-20T11:58:32.367" v="6399"/>
          <ac:spMkLst>
            <pc:docMk/>
            <pc:sldMk cId="91889979" sldId="340"/>
            <ac:spMk id="33" creationId="{ED36D150-57C0-42C6-A06F-FE5D41E42BC8}"/>
          </ac:spMkLst>
        </pc:spChg>
        <pc:spChg chg="add del mod">
          <ac:chgData name="Raquel Encinas" userId="a3e41fcd-6e3c-4c0b-aebb-42484b99fa60" providerId="ADAL" clId="{2EB6072B-86D7-452F-A640-587F0A305A58}" dt="2021-10-20T11:58:32.367" v="6399"/>
          <ac:spMkLst>
            <pc:docMk/>
            <pc:sldMk cId="91889979" sldId="340"/>
            <ac:spMk id="35" creationId="{6F57B34B-C62D-4DA9-A618-7EE248D1F980}"/>
          </ac:spMkLst>
        </pc:spChg>
        <pc:spChg chg="add del mod">
          <ac:chgData name="Raquel Encinas" userId="a3e41fcd-6e3c-4c0b-aebb-42484b99fa60" providerId="ADAL" clId="{2EB6072B-86D7-452F-A640-587F0A305A58}" dt="2021-10-20T11:58:32.367" v="6399"/>
          <ac:spMkLst>
            <pc:docMk/>
            <pc:sldMk cId="91889979" sldId="340"/>
            <ac:spMk id="36" creationId="{FEC63EA6-B904-4CC1-A60C-A4BF25BCBEA9}"/>
          </ac:spMkLst>
        </pc:spChg>
        <pc:grpChg chg="add del mod">
          <ac:chgData name="Raquel Encinas" userId="a3e41fcd-6e3c-4c0b-aebb-42484b99fa60" providerId="ADAL" clId="{2EB6072B-86D7-452F-A640-587F0A305A58}" dt="2021-10-20T11:58:32.367" v="6399"/>
          <ac:grpSpMkLst>
            <pc:docMk/>
            <pc:sldMk cId="91889979" sldId="340"/>
            <ac:grpSpMk id="37" creationId="{85DC4E9B-0B73-4911-A89A-9E1B8B294403}"/>
          </ac:grpSpMkLst>
        </pc:grpChg>
        <pc:picChg chg="del">
          <ac:chgData name="Raquel Encinas" userId="a3e41fcd-6e3c-4c0b-aebb-42484b99fa60" providerId="ADAL" clId="{2EB6072B-86D7-452F-A640-587F0A305A58}" dt="2021-10-20T10:44:23.615" v="4371" actId="478"/>
          <ac:picMkLst>
            <pc:docMk/>
            <pc:sldMk cId="91889979" sldId="340"/>
            <ac:picMk id="24" creationId="{F2BD5A6F-8C54-F14F-90B1-5BDC4A44D55F}"/>
          </ac:picMkLst>
        </pc:picChg>
        <pc:picChg chg="del">
          <ac:chgData name="Raquel Encinas" userId="a3e41fcd-6e3c-4c0b-aebb-42484b99fa60" providerId="ADAL" clId="{2EB6072B-86D7-452F-A640-587F0A305A58}" dt="2021-10-20T10:44:22.713" v="4370" actId="478"/>
          <ac:picMkLst>
            <pc:docMk/>
            <pc:sldMk cId="91889979" sldId="340"/>
            <ac:picMk id="25" creationId="{641D2B3C-9C40-0342-ADBE-9C2C325D626D}"/>
          </ac:picMkLst>
        </pc:picChg>
        <pc:picChg chg="add del mod">
          <ac:chgData name="Raquel Encinas" userId="a3e41fcd-6e3c-4c0b-aebb-42484b99fa60" providerId="ADAL" clId="{2EB6072B-86D7-452F-A640-587F0A305A58}" dt="2021-10-20T11:58:32.367" v="6399"/>
          <ac:picMkLst>
            <pc:docMk/>
            <pc:sldMk cId="91889979" sldId="340"/>
            <ac:picMk id="34" creationId="{C6FEC0D2-2044-4273-8955-A4B91D95EB61}"/>
          </ac:picMkLst>
        </pc:picChg>
        <pc:picChg chg="mod">
          <ac:chgData name="Raquel Encinas" userId="a3e41fcd-6e3c-4c0b-aebb-42484b99fa60" providerId="ADAL" clId="{2EB6072B-86D7-452F-A640-587F0A305A58}" dt="2021-10-20T11:58:31.079" v="6398"/>
          <ac:picMkLst>
            <pc:docMk/>
            <pc:sldMk cId="91889979" sldId="340"/>
            <ac:picMk id="38" creationId="{96FBC61C-C273-4545-B20A-5DF20EDFEB91}"/>
          </ac:picMkLst>
        </pc:picChg>
        <pc:picChg chg="mod">
          <ac:chgData name="Raquel Encinas" userId="a3e41fcd-6e3c-4c0b-aebb-42484b99fa60" providerId="ADAL" clId="{2EB6072B-86D7-452F-A640-587F0A305A58}" dt="2021-10-20T11:58:31.079" v="6398"/>
          <ac:picMkLst>
            <pc:docMk/>
            <pc:sldMk cId="91889979" sldId="340"/>
            <ac:picMk id="39" creationId="{6521E654-4ED0-4420-B92C-17C96E78077C}"/>
          </ac:picMkLst>
        </pc:picChg>
        <pc:cxnChg chg="del mod">
          <ac:chgData name="Raquel Encinas" userId="a3e41fcd-6e3c-4c0b-aebb-42484b99fa60" providerId="ADAL" clId="{2EB6072B-86D7-452F-A640-587F0A305A58}" dt="2021-10-20T10:44:05.439" v="4335" actId="478"/>
          <ac:cxnSpMkLst>
            <pc:docMk/>
            <pc:sldMk cId="91889979" sldId="340"/>
            <ac:cxnSpMk id="17" creationId="{3AD0EB9C-9BEC-294D-A63E-33DA148D51DD}"/>
          </ac:cxnSpMkLst>
        </pc:cxnChg>
        <pc:cxnChg chg="mod">
          <ac:chgData name="Raquel Encinas" userId="a3e41fcd-6e3c-4c0b-aebb-42484b99fa60" providerId="ADAL" clId="{2EB6072B-86D7-452F-A640-587F0A305A58}" dt="2021-10-20T10:44:46.842" v="4375" actId="1076"/>
          <ac:cxnSpMkLst>
            <pc:docMk/>
            <pc:sldMk cId="91889979" sldId="340"/>
            <ac:cxnSpMk id="21" creationId="{B911A797-5451-E246-AC0F-17FDDC2B5AB4}"/>
          </ac:cxnSpMkLst>
        </pc:cxnChg>
        <pc:cxnChg chg="mod">
          <ac:chgData name="Raquel Encinas" userId="a3e41fcd-6e3c-4c0b-aebb-42484b99fa60" providerId="ADAL" clId="{2EB6072B-86D7-452F-A640-587F0A305A58}" dt="2021-10-20T10:44:46.842" v="4375" actId="1076"/>
          <ac:cxnSpMkLst>
            <pc:docMk/>
            <pc:sldMk cId="91889979" sldId="340"/>
            <ac:cxnSpMk id="22" creationId="{3F1C7416-BDC5-3946-AFBD-B34A4AC50B57}"/>
          </ac:cxnSpMkLst>
        </pc:cxnChg>
        <pc:cxnChg chg="mod">
          <ac:chgData name="Raquel Encinas" userId="a3e41fcd-6e3c-4c0b-aebb-42484b99fa60" providerId="ADAL" clId="{2EB6072B-86D7-452F-A640-587F0A305A58}" dt="2021-10-20T10:44:46.842" v="4375" actId="1076"/>
          <ac:cxnSpMkLst>
            <pc:docMk/>
            <pc:sldMk cId="91889979" sldId="340"/>
            <ac:cxnSpMk id="23" creationId="{7C4444FA-045F-9A49-9ECE-A96AA9612E43}"/>
          </ac:cxnSpMkLst>
        </pc:cxnChg>
      </pc:sldChg>
      <pc:sldChg chg="addSp delSp modSp add mod modClrScheme chgLayout">
        <pc:chgData name="Raquel Encinas" userId="a3e41fcd-6e3c-4c0b-aebb-42484b99fa60" providerId="ADAL" clId="{2EB6072B-86D7-452F-A640-587F0A305A58}" dt="2021-10-21T06:11:59.026" v="8039"/>
        <pc:sldMkLst>
          <pc:docMk/>
          <pc:sldMk cId="3012338078" sldId="3322"/>
        </pc:sldMkLst>
        <pc:spChg chg="del">
          <ac:chgData name="Raquel Encinas" userId="a3e41fcd-6e3c-4c0b-aebb-42484b99fa60" providerId="ADAL" clId="{2EB6072B-86D7-452F-A640-587F0A305A58}" dt="2021-10-20T10:06:24.112" v="3500" actId="478"/>
          <ac:spMkLst>
            <pc:docMk/>
            <pc:sldMk cId="3012338078" sldId="3322"/>
            <ac:spMk id="2" creationId="{017A3BE4-ADD7-9243-8E6A-8539315F6753}"/>
          </ac:spMkLst>
        </pc:spChg>
        <pc:spChg chg="add del mod ord">
          <ac:chgData name="Raquel Encinas" userId="a3e41fcd-6e3c-4c0b-aebb-42484b99fa60" providerId="ADAL" clId="{2EB6072B-86D7-452F-A640-587F0A305A58}" dt="2021-10-20T15:03:10.561" v="8023" actId="700"/>
          <ac:spMkLst>
            <pc:docMk/>
            <pc:sldMk cId="3012338078" sldId="3322"/>
            <ac:spMk id="2" creationId="{EF06801E-3884-4818-BF66-3552AD43C2CC}"/>
          </ac:spMkLst>
        </pc:spChg>
        <pc:spChg chg="add del mod ord">
          <ac:chgData name="Raquel Encinas" userId="a3e41fcd-6e3c-4c0b-aebb-42484b99fa60" providerId="ADAL" clId="{2EB6072B-86D7-452F-A640-587F0A305A58}" dt="2021-10-20T09:59:26.264" v="3460" actId="478"/>
          <ac:spMkLst>
            <pc:docMk/>
            <pc:sldMk cId="3012338078" sldId="3322"/>
            <ac:spMk id="3" creationId="{DFD16E39-6896-4DDF-A677-EF3768285694}"/>
          </ac:spMkLst>
        </pc:spChg>
        <pc:spChg chg="del">
          <ac:chgData name="Raquel Encinas" userId="a3e41fcd-6e3c-4c0b-aebb-42484b99fa60" providerId="ADAL" clId="{2EB6072B-86D7-452F-A640-587F0A305A58}" dt="2021-10-20T09:42:47.212" v="3301" actId="478"/>
          <ac:spMkLst>
            <pc:docMk/>
            <pc:sldMk cId="3012338078" sldId="3322"/>
            <ac:spMk id="4" creationId="{F05814AF-41A0-4831-A35D-9A07261420D2}"/>
          </ac:spMkLst>
        </pc:spChg>
        <pc:spChg chg="del mod">
          <ac:chgData name="Raquel Encinas" userId="a3e41fcd-6e3c-4c0b-aebb-42484b99fa60" providerId="ADAL" clId="{2EB6072B-86D7-452F-A640-587F0A305A58}" dt="2021-10-20T09:59:37.941" v="3461" actId="478"/>
          <ac:spMkLst>
            <pc:docMk/>
            <pc:sldMk cId="3012338078" sldId="3322"/>
            <ac:spMk id="5" creationId="{99C358A1-7C73-F74B-B98E-0B0409394F38}"/>
          </ac:spMkLst>
        </pc:spChg>
        <pc:spChg chg="add del mod ord">
          <ac:chgData name="Raquel Encinas" userId="a3e41fcd-6e3c-4c0b-aebb-42484b99fa60" providerId="ADAL" clId="{2EB6072B-86D7-452F-A640-587F0A305A58}" dt="2021-10-20T10:01:17.349" v="3488" actId="478"/>
          <ac:spMkLst>
            <pc:docMk/>
            <pc:sldMk cId="3012338078" sldId="3322"/>
            <ac:spMk id="6" creationId="{47F1BB20-48B4-4ECD-99F9-2ECC6546977A}"/>
          </ac:spMkLst>
        </pc:spChg>
        <pc:spChg chg="del">
          <ac:chgData name="Raquel Encinas" userId="a3e41fcd-6e3c-4c0b-aebb-42484b99fa60" providerId="ADAL" clId="{2EB6072B-86D7-452F-A640-587F0A305A58}" dt="2021-10-20T09:42:44.732" v="3300" actId="478"/>
          <ac:spMkLst>
            <pc:docMk/>
            <pc:sldMk cId="3012338078" sldId="3322"/>
            <ac:spMk id="7" creationId="{15C143C2-DAE3-4DDD-9729-3B18DAA30E62}"/>
          </ac:spMkLst>
        </pc:spChg>
        <pc:spChg chg="del">
          <ac:chgData name="Raquel Encinas" userId="a3e41fcd-6e3c-4c0b-aebb-42484b99fa60" providerId="ADAL" clId="{2EB6072B-86D7-452F-A640-587F0A305A58}" dt="2021-10-20T09:59:11.882" v="3457" actId="478"/>
          <ac:spMkLst>
            <pc:docMk/>
            <pc:sldMk cId="3012338078" sldId="3322"/>
            <ac:spMk id="8" creationId="{9EDB9FD6-8C7A-406F-851D-21C81577B4BA}"/>
          </ac:spMkLst>
        </pc:spChg>
        <pc:spChg chg="del mod">
          <ac:chgData name="Raquel Encinas" userId="a3e41fcd-6e3c-4c0b-aebb-42484b99fa60" providerId="ADAL" clId="{2EB6072B-86D7-452F-A640-587F0A305A58}" dt="2021-10-20T09:42:22.764" v="3295" actId="478"/>
          <ac:spMkLst>
            <pc:docMk/>
            <pc:sldMk cId="3012338078" sldId="3322"/>
            <ac:spMk id="9" creationId="{18F42C1D-8BD1-114A-8AA5-6044D27C51FA}"/>
          </ac:spMkLst>
        </pc:spChg>
        <pc:spChg chg="del">
          <ac:chgData name="Raquel Encinas" userId="a3e41fcd-6e3c-4c0b-aebb-42484b99fa60" providerId="ADAL" clId="{2EB6072B-86D7-452F-A640-587F0A305A58}" dt="2021-10-20T09:42:24.704" v="3296" actId="478"/>
          <ac:spMkLst>
            <pc:docMk/>
            <pc:sldMk cId="3012338078" sldId="3322"/>
            <ac:spMk id="10" creationId="{3892C827-0504-9B4D-84B9-95435F8E2FF6}"/>
          </ac:spMkLst>
        </pc:spChg>
        <pc:spChg chg="del">
          <ac:chgData name="Raquel Encinas" userId="a3e41fcd-6e3c-4c0b-aebb-42484b99fa60" providerId="ADAL" clId="{2EB6072B-86D7-452F-A640-587F0A305A58}" dt="2021-10-20T09:42:31.798" v="3298" actId="478"/>
          <ac:spMkLst>
            <pc:docMk/>
            <pc:sldMk cId="3012338078" sldId="3322"/>
            <ac:spMk id="11" creationId="{E33662B7-D31D-B847-9BEC-A3D498D6EF13}"/>
          </ac:spMkLst>
        </pc:spChg>
        <pc:spChg chg="del">
          <ac:chgData name="Raquel Encinas" userId="a3e41fcd-6e3c-4c0b-aebb-42484b99fa60" providerId="ADAL" clId="{2EB6072B-86D7-452F-A640-587F0A305A58}" dt="2021-10-20T09:42:40.001" v="3299" actId="478"/>
          <ac:spMkLst>
            <pc:docMk/>
            <pc:sldMk cId="3012338078" sldId="3322"/>
            <ac:spMk id="12" creationId="{168951E0-2D7F-45B0-8B14-F945CD3572E1}"/>
          </ac:spMkLst>
        </pc:spChg>
        <pc:spChg chg="add del mod ord">
          <ac:chgData name="Raquel Encinas" userId="a3e41fcd-6e3c-4c0b-aebb-42484b99fa60" providerId="ADAL" clId="{2EB6072B-86D7-452F-A640-587F0A305A58}" dt="2021-10-20T10:12:55.916" v="3670" actId="478"/>
          <ac:spMkLst>
            <pc:docMk/>
            <pc:sldMk cId="3012338078" sldId="3322"/>
            <ac:spMk id="13" creationId="{4525A26A-99C2-4B79-A0AA-8F2A28824230}"/>
          </ac:spMkLst>
        </pc:spChg>
        <pc:spChg chg="mod">
          <ac:chgData name="Raquel Encinas" userId="a3e41fcd-6e3c-4c0b-aebb-42484b99fa60" providerId="ADAL" clId="{2EB6072B-86D7-452F-A640-587F0A305A58}" dt="2021-10-20T13:22:46.234" v="6805" actId="403"/>
          <ac:spMkLst>
            <pc:docMk/>
            <pc:sldMk cId="3012338078" sldId="3322"/>
            <ac:spMk id="14" creationId="{438574A1-01BD-4459-902A-FADAEDCCCF41}"/>
          </ac:spMkLst>
        </pc:spChg>
        <pc:spChg chg="add mod ord">
          <ac:chgData name="Raquel Encinas" userId="a3e41fcd-6e3c-4c0b-aebb-42484b99fa60" providerId="ADAL" clId="{2EB6072B-86D7-452F-A640-587F0A305A58}" dt="2021-10-20T13:19:48.997" v="6756" actId="167"/>
          <ac:spMkLst>
            <pc:docMk/>
            <pc:sldMk cId="3012338078" sldId="3322"/>
            <ac:spMk id="15" creationId="{928838F6-12EC-477D-88DD-0B1FADDA8D11}"/>
          </ac:spMkLst>
        </pc:spChg>
        <pc:spChg chg="mod">
          <ac:chgData name="Raquel Encinas" userId="a3e41fcd-6e3c-4c0b-aebb-42484b99fa60" providerId="ADAL" clId="{2EB6072B-86D7-452F-A640-587F0A305A58}" dt="2021-10-20T12:04:29.727" v="6442" actId="403"/>
          <ac:spMkLst>
            <pc:docMk/>
            <pc:sldMk cId="3012338078" sldId="3322"/>
            <ac:spMk id="17" creationId="{3E162DA7-6AF4-46E1-B8F3-98B909CDCBF5}"/>
          </ac:spMkLst>
        </pc:spChg>
        <pc:spChg chg="del">
          <ac:chgData name="Raquel Encinas" userId="a3e41fcd-6e3c-4c0b-aebb-42484b99fa60" providerId="ADAL" clId="{2EB6072B-86D7-452F-A640-587F0A305A58}" dt="2021-10-20T09:42:47.212" v="3301" actId="478"/>
          <ac:spMkLst>
            <pc:docMk/>
            <pc:sldMk cId="3012338078" sldId="3322"/>
            <ac:spMk id="18" creationId="{910EBE3F-5013-4909-B7B6-D735A2197B46}"/>
          </ac:spMkLst>
        </pc:spChg>
        <pc:spChg chg="del">
          <ac:chgData name="Raquel Encinas" userId="a3e41fcd-6e3c-4c0b-aebb-42484b99fa60" providerId="ADAL" clId="{2EB6072B-86D7-452F-A640-587F0A305A58}" dt="2021-10-20T09:42:48.992" v="3302" actId="478"/>
          <ac:spMkLst>
            <pc:docMk/>
            <pc:sldMk cId="3012338078" sldId="3322"/>
            <ac:spMk id="24" creationId="{02977BF1-8D19-4E83-9206-A37EC48461FF}"/>
          </ac:spMkLst>
        </pc:spChg>
        <pc:spChg chg="del">
          <ac:chgData name="Raquel Encinas" userId="a3e41fcd-6e3c-4c0b-aebb-42484b99fa60" providerId="ADAL" clId="{2EB6072B-86D7-452F-A640-587F0A305A58}" dt="2021-10-20T09:42:44.732" v="3300" actId="478"/>
          <ac:spMkLst>
            <pc:docMk/>
            <pc:sldMk cId="3012338078" sldId="3322"/>
            <ac:spMk id="28" creationId="{EDB817C9-4585-47A4-A34E-A1DEB9323192}"/>
          </ac:spMkLst>
        </pc:spChg>
        <pc:spChg chg="del">
          <ac:chgData name="Raquel Encinas" userId="a3e41fcd-6e3c-4c0b-aebb-42484b99fa60" providerId="ADAL" clId="{2EB6072B-86D7-452F-A640-587F0A305A58}" dt="2021-10-20T10:10:52.927" v="3631" actId="478"/>
          <ac:spMkLst>
            <pc:docMk/>
            <pc:sldMk cId="3012338078" sldId="3322"/>
            <ac:spMk id="29" creationId="{3C9D0AF4-B1C1-4B61-B2B5-23B59C823C92}"/>
          </ac:spMkLst>
        </pc:spChg>
        <pc:spChg chg="del">
          <ac:chgData name="Raquel Encinas" userId="a3e41fcd-6e3c-4c0b-aebb-42484b99fa60" providerId="ADAL" clId="{2EB6072B-86D7-452F-A640-587F0A305A58}" dt="2021-10-20T10:11:01.972" v="3635" actId="478"/>
          <ac:spMkLst>
            <pc:docMk/>
            <pc:sldMk cId="3012338078" sldId="3322"/>
            <ac:spMk id="34" creationId="{FF48EBE9-4178-468A-8B12-0E8DF9D27F2A}"/>
          </ac:spMkLst>
        </pc:spChg>
        <pc:spChg chg="del mod">
          <ac:chgData name="Raquel Encinas" userId="a3e41fcd-6e3c-4c0b-aebb-42484b99fa60" providerId="ADAL" clId="{2EB6072B-86D7-452F-A640-587F0A305A58}" dt="2021-10-20T10:06:59.262" v="3508" actId="478"/>
          <ac:spMkLst>
            <pc:docMk/>
            <pc:sldMk cId="3012338078" sldId="3322"/>
            <ac:spMk id="39" creationId="{2F962C27-C14B-4373-9499-1AEC29198E2B}"/>
          </ac:spMkLst>
        </pc:spChg>
        <pc:spChg chg="add del mod">
          <ac:chgData name="Raquel Encinas" userId="a3e41fcd-6e3c-4c0b-aebb-42484b99fa60" providerId="ADAL" clId="{2EB6072B-86D7-452F-A640-587F0A305A58}" dt="2021-10-20T09:59:42.144" v="3465" actId="478"/>
          <ac:spMkLst>
            <pc:docMk/>
            <pc:sldMk cId="3012338078" sldId="3322"/>
            <ac:spMk id="41" creationId="{C36C65FD-47A6-453F-8CC3-EED6ACE2F766}"/>
          </ac:spMkLst>
        </pc:spChg>
        <pc:spChg chg="add mod">
          <ac:chgData name="Raquel Encinas" userId="a3e41fcd-6e3c-4c0b-aebb-42484b99fa60" providerId="ADAL" clId="{2EB6072B-86D7-452F-A640-587F0A305A58}" dt="2021-10-21T06:11:59.026" v="8039"/>
          <ac:spMkLst>
            <pc:docMk/>
            <pc:sldMk cId="3012338078" sldId="3322"/>
            <ac:spMk id="42" creationId="{7D4C92CB-A9A6-44B3-A699-38204F09B867}"/>
          </ac:spMkLst>
        </pc:spChg>
        <pc:spChg chg="add mod ord">
          <ac:chgData name="Raquel Encinas" userId="a3e41fcd-6e3c-4c0b-aebb-42484b99fa60" providerId="ADAL" clId="{2EB6072B-86D7-452F-A640-587F0A305A58}" dt="2021-10-20T13:23:20.083" v="6812" actId="14100"/>
          <ac:spMkLst>
            <pc:docMk/>
            <pc:sldMk cId="3012338078" sldId="3322"/>
            <ac:spMk id="43" creationId="{1439D9D0-8EFA-479A-B77E-2C7016494DFE}"/>
          </ac:spMkLst>
        </pc:spChg>
        <pc:spChg chg="add mod">
          <ac:chgData name="Raquel Encinas" userId="a3e41fcd-6e3c-4c0b-aebb-42484b99fa60" providerId="ADAL" clId="{2EB6072B-86D7-452F-A640-587F0A305A58}" dt="2021-10-20T13:21:58.691" v="6798" actId="1076"/>
          <ac:spMkLst>
            <pc:docMk/>
            <pc:sldMk cId="3012338078" sldId="3322"/>
            <ac:spMk id="44" creationId="{A150C528-C5F4-4FEB-9C57-8DA52D289717}"/>
          </ac:spMkLst>
        </pc:spChg>
        <pc:spChg chg="add mod">
          <ac:chgData name="Raquel Encinas" userId="a3e41fcd-6e3c-4c0b-aebb-42484b99fa60" providerId="ADAL" clId="{2EB6072B-86D7-452F-A640-587F0A305A58}" dt="2021-10-20T13:21:00.013" v="6777" actId="1076"/>
          <ac:spMkLst>
            <pc:docMk/>
            <pc:sldMk cId="3012338078" sldId="3322"/>
            <ac:spMk id="45" creationId="{42FAE734-7FC6-45A9-B2D9-B178BF0EAB9B}"/>
          </ac:spMkLst>
        </pc:spChg>
        <pc:spChg chg="add mod ord">
          <ac:chgData name="Raquel Encinas" userId="a3e41fcd-6e3c-4c0b-aebb-42484b99fa60" providerId="ADAL" clId="{2EB6072B-86D7-452F-A640-587F0A305A58}" dt="2021-10-20T13:23:16.237" v="6811" actId="14100"/>
          <ac:spMkLst>
            <pc:docMk/>
            <pc:sldMk cId="3012338078" sldId="3322"/>
            <ac:spMk id="46" creationId="{0A35B97B-23C3-41D6-A212-01F178BA09B4}"/>
          </ac:spMkLst>
        </pc:spChg>
        <pc:spChg chg="del">
          <ac:chgData name="Raquel Encinas" userId="a3e41fcd-6e3c-4c0b-aebb-42484b99fa60" providerId="ADAL" clId="{2EB6072B-86D7-452F-A640-587F0A305A58}" dt="2021-10-20T10:10:51.838" v="3630" actId="478"/>
          <ac:spMkLst>
            <pc:docMk/>
            <pc:sldMk cId="3012338078" sldId="3322"/>
            <ac:spMk id="47" creationId="{E4501120-E136-A141-B4CA-ECB499D84B00}"/>
          </ac:spMkLst>
        </pc:spChg>
        <pc:spChg chg="add del mod">
          <ac:chgData name="Raquel Encinas" userId="a3e41fcd-6e3c-4c0b-aebb-42484b99fa60" providerId="ADAL" clId="{2EB6072B-86D7-452F-A640-587F0A305A58}" dt="2021-10-20T10:12:23.842" v="3663" actId="478"/>
          <ac:spMkLst>
            <pc:docMk/>
            <pc:sldMk cId="3012338078" sldId="3322"/>
            <ac:spMk id="48" creationId="{138B967F-D47A-41BF-BE56-ABC0A39A809D}"/>
          </ac:spMkLst>
        </pc:spChg>
        <pc:spChg chg="add del mod ord">
          <ac:chgData name="Raquel Encinas" userId="a3e41fcd-6e3c-4c0b-aebb-42484b99fa60" providerId="ADAL" clId="{2EB6072B-86D7-452F-A640-587F0A305A58}" dt="2021-10-20T13:20:56.970" v="6776" actId="1076"/>
          <ac:spMkLst>
            <pc:docMk/>
            <pc:sldMk cId="3012338078" sldId="3322"/>
            <ac:spMk id="49" creationId="{79BFA116-26A3-4322-90A6-A3D2E52F5779}"/>
          </ac:spMkLst>
        </pc:spChg>
        <pc:spChg chg="add del mod ord">
          <ac:chgData name="Raquel Encinas" userId="a3e41fcd-6e3c-4c0b-aebb-42484b99fa60" providerId="ADAL" clId="{2EB6072B-86D7-452F-A640-587F0A305A58}" dt="2021-10-20T11:22:48.003" v="5385" actId="478"/>
          <ac:spMkLst>
            <pc:docMk/>
            <pc:sldMk cId="3012338078" sldId="3322"/>
            <ac:spMk id="50" creationId="{C6CB222B-A940-4306-B217-136A6D766794}"/>
          </ac:spMkLst>
        </pc:spChg>
        <pc:spChg chg="add del mod ord">
          <ac:chgData name="Raquel Encinas" userId="a3e41fcd-6e3c-4c0b-aebb-42484b99fa60" providerId="ADAL" clId="{2EB6072B-86D7-452F-A640-587F0A305A58}" dt="2021-10-20T13:20:25.203" v="6768" actId="478"/>
          <ac:spMkLst>
            <pc:docMk/>
            <pc:sldMk cId="3012338078" sldId="3322"/>
            <ac:spMk id="52" creationId="{9D22D5D9-9463-441A-89E4-04992478E469}"/>
          </ac:spMkLst>
        </pc:spChg>
        <pc:spChg chg="add mod">
          <ac:chgData name="Raquel Encinas" userId="a3e41fcd-6e3c-4c0b-aebb-42484b99fa60" providerId="ADAL" clId="{2EB6072B-86D7-452F-A640-587F0A305A58}" dt="2021-10-20T13:18:49.398" v="6739" actId="1076"/>
          <ac:spMkLst>
            <pc:docMk/>
            <pc:sldMk cId="3012338078" sldId="3322"/>
            <ac:spMk id="53" creationId="{3EA86ED3-AC1D-44F0-AD96-F4C78AD9749F}"/>
          </ac:spMkLst>
        </pc:spChg>
        <pc:spChg chg="add del mod">
          <ac:chgData name="Raquel Encinas" userId="a3e41fcd-6e3c-4c0b-aebb-42484b99fa60" providerId="ADAL" clId="{2EB6072B-86D7-452F-A640-587F0A305A58}" dt="2021-10-20T13:20:08.404" v="6760"/>
          <ac:spMkLst>
            <pc:docMk/>
            <pc:sldMk cId="3012338078" sldId="3322"/>
            <ac:spMk id="54" creationId="{9EEDF39B-39B4-4D30-B0DC-EA1496FA02EA}"/>
          </ac:spMkLst>
        </pc:spChg>
        <pc:spChg chg="mod">
          <ac:chgData name="Raquel Encinas" userId="a3e41fcd-6e3c-4c0b-aebb-42484b99fa60" providerId="ADAL" clId="{2EB6072B-86D7-452F-A640-587F0A305A58}" dt="2021-10-20T13:21:15.186" v="6783" actId="14100"/>
          <ac:spMkLst>
            <pc:docMk/>
            <pc:sldMk cId="3012338078" sldId="3322"/>
            <ac:spMk id="55" creationId="{866564D0-B9E1-4AAD-B416-30A5B8AE3C2D}"/>
          </ac:spMkLst>
        </pc:spChg>
        <pc:spChg chg="add del mod">
          <ac:chgData name="Raquel Encinas" userId="a3e41fcd-6e3c-4c0b-aebb-42484b99fa60" providerId="ADAL" clId="{2EB6072B-86D7-452F-A640-587F0A305A58}" dt="2021-10-20T13:20:19.408" v="6764"/>
          <ac:spMkLst>
            <pc:docMk/>
            <pc:sldMk cId="3012338078" sldId="3322"/>
            <ac:spMk id="56" creationId="{790BC3ED-99F6-47B6-8E43-D68DDDB3E552}"/>
          </ac:spMkLst>
        </pc:spChg>
        <pc:spChg chg="mod">
          <ac:chgData name="Raquel Encinas" userId="a3e41fcd-6e3c-4c0b-aebb-42484b99fa60" providerId="ADAL" clId="{2EB6072B-86D7-452F-A640-587F0A305A58}" dt="2021-10-20T11:25:20.722" v="5477" actId="1076"/>
          <ac:spMkLst>
            <pc:docMk/>
            <pc:sldMk cId="3012338078" sldId="3322"/>
            <ac:spMk id="57" creationId="{126D8504-9490-E34A-8F2C-EC9BE8B6046E}"/>
          </ac:spMkLst>
        </pc:spChg>
        <pc:spChg chg="add mod ord">
          <ac:chgData name="Raquel Encinas" userId="a3e41fcd-6e3c-4c0b-aebb-42484b99fa60" providerId="ADAL" clId="{2EB6072B-86D7-452F-A640-587F0A305A58}" dt="2021-10-20T13:20:54.389" v="6775" actId="171"/>
          <ac:spMkLst>
            <pc:docMk/>
            <pc:sldMk cId="3012338078" sldId="3322"/>
            <ac:spMk id="58" creationId="{7E3A976F-0180-491E-B59E-014F0381018C}"/>
          </ac:spMkLst>
        </pc:spChg>
        <pc:spChg chg="mod ord">
          <ac:chgData name="Raquel Encinas" userId="a3e41fcd-6e3c-4c0b-aebb-42484b99fa60" providerId="ADAL" clId="{2EB6072B-86D7-452F-A640-587F0A305A58}" dt="2021-10-20T13:24:17.903" v="6823" actId="14100"/>
          <ac:spMkLst>
            <pc:docMk/>
            <pc:sldMk cId="3012338078" sldId="3322"/>
            <ac:spMk id="59" creationId="{C392A8B4-91A6-4ADC-84D8-1AFD73CC5D09}"/>
          </ac:spMkLst>
        </pc:spChg>
        <pc:spChg chg="del">
          <ac:chgData name="Raquel Encinas" userId="a3e41fcd-6e3c-4c0b-aebb-42484b99fa60" providerId="ADAL" clId="{2EB6072B-86D7-452F-A640-587F0A305A58}" dt="2021-10-20T09:42:30.549" v="3297" actId="478"/>
          <ac:spMkLst>
            <pc:docMk/>
            <pc:sldMk cId="3012338078" sldId="3322"/>
            <ac:spMk id="61" creationId="{C8704778-84CF-F441-A17A-16AF46F12B2A}"/>
          </ac:spMkLst>
        </pc:spChg>
        <pc:spChg chg="del">
          <ac:chgData name="Raquel Encinas" userId="a3e41fcd-6e3c-4c0b-aebb-42484b99fa60" providerId="ADAL" clId="{2EB6072B-86D7-452F-A640-587F0A305A58}" dt="2021-10-20T10:06:19.662" v="3497" actId="478"/>
          <ac:spMkLst>
            <pc:docMk/>
            <pc:sldMk cId="3012338078" sldId="3322"/>
            <ac:spMk id="65" creationId="{0AA2A373-D17B-DD40-9F50-9C1CC9F6D066}"/>
          </ac:spMkLst>
        </pc:spChg>
        <pc:spChg chg="del">
          <ac:chgData name="Raquel Encinas" userId="a3e41fcd-6e3c-4c0b-aebb-42484b99fa60" providerId="ADAL" clId="{2EB6072B-86D7-452F-A640-587F0A305A58}" dt="2021-10-20T09:49:17.388" v="3410" actId="478"/>
          <ac:spMkLst>
            <pc:docMk/>
            <pc:sldMk cId="3012338078" sldId="3322"/>
            <ac:spMk id="72" creationId="{BDC9CD3D-1EC2-442E-B61B-940F39959B2F}"/>
          </ac:spMkLst>
        </pc:spChg>
        <pc:spChg chg="del">
          <ac:chgData name="Raquel Encinas" userId="a3e41fcd-6e3c-4c0b-aebb-42484b99fa60" providerId="ADAL" clId="{2EB6072B-86D7-452F-A640-587F0A305A58}" dt="2021-10-20T09:49:19.855" v="3411" actId="478"/>
          <ac:spMkLst>
            <pc:docMk/>
            <pc:sldMk cId="3012338078" sldId="3322"/>
            <ac:spMk id="73" creationId="{552DD567-00C9-40BC-A0AB-42FFF0BBAC2B}"/>
          </ac:spMkLst>
        </pc:spChg>
        <pc:spChg chg="del">
          <ac:chgData name="Raquel Encinas" userId="a3e41fcd-6e3c-4c0b-aebb-42484b99fa60" providerId="ADAL" clId="{2EB6072B-86D7-452F-A640-587F0A305A58}" dt="2021-10-20T09:49:23.170" v="3413" actId="478"/>
          <ac:spMkLst>
            <pc:docMk/>
            <pc:sldMk cId="3012338078" sldId="3322"/>
            <ac:spMk id="74" creationId="{DBDC563D-7AC2-4751-AC4A-8361C186AAF6}"/>
          </ac:spMkLst>
        </pc:spChg>
        <pc:spChg chg="del">
          <ac:chgData name="Raquel Encinas" userId="a3e41fcd-6e3c-4c0b-aebb-42484b99fa60" providerId="ADAL" clId="{2EB6072B-86D7-452F-A640-587F0A305A58}" dt="2021-10-20T09:49:20.937" v="3412" actId="478"/>
          <ac:spMkLst>
            <pc:docMk/>
            <pc:sldMk cId="3012338078" sldId="3322"/>
            <ac:spMk id="75" creationId="{0F0E2211-68CB-4729-9ADD-EE756C5B530E}"/>
          </ac:spMkLst>
        </pc:spChg>
        <pc:spChg chg="del topLvl">
          <ac:chgData name="Raquel Encinas" userId="a3e41fcd-6e3c-4c0b-aebb-42484b99fa60" providerId="ADAL" clId="{2EB6072B-86D7-452F-A640-587F0A305A58}" dt="2021-10-20T10:11:04.240" v="3637" actId="478"/>
          <ac:spMkLst>
            <pc:docMk/>
            <pc:sldMk cId="3012338078" sldId="3322"/>
            <ac:spMk id="79" creationId="{74B3DEE5-C578-404E-834F-A621367D3182}"/>
          </ac:spMkLst>
        </pc:spChg>
        <pc:spChg chg="del topLvl">
          <ac:chgData name="Raquel Encinas" userId="a3e41fcd-6e3c-4c0b-aebb-42484b99fa60" providerId="ADAL" clId="{2EB6072B-86D7-452F-A640-587F0A305A58}" dt="2021-10-20T10:11:03.221" v="3636" actId="478"/>
          <ac:spMkLst>
            <pc:docMk/>
            <pc:sldMk cId="3012338078" sldId="3322"/>
            <ac:spMk id="80" creationId="{EC54356A-81E4-4049-9728-7EB644C96272}"/>
          </ac:spMkLst>
        </pc:spChg>
        <pc:spChg chg="mod ord">
          <ac:chgData name="Raquel Encinas" userId="a3e41fcd-6e3c-4c0b-aebb-42484b99fa60" providerId="ADAL" clId="{2EB6072B-86D7-452F-A640-587F0A305A58}" dt="2021-10-20T13:23:05.505" v="6808" actId="1076"/>
          <ac:spMkLst>
            <pc:docMk/>
            <pc:sldMk cId="3012338078" sldId="3322"/>
            <ac:spMk id="97" creationId="{190741BB-8DD7-442D-920D-DD0808F8F2EA}"/>
          </ac:spMkLst>
        </pc:spChg>
        <pc:grpChg chg="add del mod">
          <ac:chgData name="Raquel Encinas" userId="a3e41fcd-6e3c-4c0b-aebb-42484b99fa60" providerId="ADAL" clId="{2EB6072B-86D7-452F-A640-587F0A305A58}" dt="2021-10-20T13:22:50.027" v="6806" actId="1076"/>
          <ac:grpSpMkLst>
            <pc:docMk/>
            <pc:sldMk cId="3012338078" sldId="3322"/>
            <ac:grpSpMk id="32" creationId="{B3B3B04F-7771-492A-A6D1-B81C37446866}"/>
          </ac:grpSpMkLst>
        </pc:grpChg>
        <pc:grpChg chg="del mod">
          <ac:chgData name="Raquel Encinas" userId="a3e41fcd-6e3c-4c0b-aebb-42484b99fa60" providerId="ADAL" clId="{2EB6072B-86D7-452F-A640-587F0A305A58}" dt="2021-10-20T09:49:25.856" v="3414" actId="478"/>
          <ac:grpSpMkLst>
            <pc:docMk/>
            <pc:sldMk cId="3012338078" sldId="3322"/>
            <ac:grpSpMk id="68" creationId="{395E8F8A-E216-4E05-9A62-7265344C9FA1}"/>
          </ac:grpSpMkLst>
        </pc:grpChg>
        <pc:grpChg chg="del">
          <ac:chgData name="Raquel Encinas" userId="a3e41fcd-6e3c-4c0b-aebb-42484b99fa60" providerId="ADAL" clId="{2EB6072B-86D7-452F-A640-587F0A305A58}" dt="2021-10-20T10:11:03.221" v="3636" actId="478"/>
          <ac:grpSpMkLst>
            <pc:docMk/>
            <pc:sldMk cId="3012338078" sldId="3322"/>
            <ac:grpSpMk id="78" creationId="{950289F8-FBBE-40C7-A892-AD38F5DDB5DB}"/>
          </ac:grpSpMkLst>
        </pc:grpChg>
        <pc:graphicFrameChg chg="mod modGraphic">
          <ac:chgData name="Raquel Encinas" userId="a3e41fcd-6e3c-4c0b-aebb-42484b99fa60" providerId="ADAL" clId="{2EB6072B-86D7-452F-A640-587F0A305A58}" dt="2021-10-20T13:24:02.319" v="6822" actId="113"/>
          <ac:graphicFrameMkLst>
            <pc:docMk/>
            <pc:sldMk cId="3012338078" sldId="3322"/>
            <ac:graphicFrameMk id="33" creationId="{E61ECED7-1FDF-4107-9CC5-F0FD634B4A9B}"/>
          </ac:graphicFrameMkLst>
        </pc:graphicFrameChg>
      </pc:sldChg>
      <pc:sldChg chg="addSp delSp modSp add mod modClrScheme chgLayout">
        <pc:chgData name="Raquel Encinas" userId="a3e41fcd-6e3c-4c0b-aebb-42484b99fa60" providerId="ADAL" clId="{2EB6072B-86D7-452F-A640-587F0A305A58}" dt="2021-10-20T15:02:18.256" v="8013" actId="700"/>
        <pc:sldMkLst>
          <pc:docMk/>
          <pc:sldMk cId="3101449284" sldId="3334"/>
        </pc:sldMkLst>
        <pc:spChg chg="add mod ord">
          <ac:chgData name="Raquel Encinas" userId="a3e41fcd-6e3c-4c0b-aebb-42484b99fa60" providerId="ADAL" clId="{2EB6072B-86D7-452F-A640-587F0A305A58}" dt="2021-10-20T15:02:18.256" v="8013" actId="700"/>
          <ac:spMkLst>
            <pc:docMk/>
            <pc:sldMk cId="3101449284" sldId="3334"/>
            <ac:spMk id="2" creationId="{1D628DA8-8FD9-47D8-954F-6497E6161138}"/>
          </ac:spMkLst>
        </pc:spChg>
        <pc:spChg chg="add del mod ord">
          <ac:chgData name="Raquel Encinas" userId="a3e41fcd-6e3c-4c0b-aebb-42484b99fa60" providerId="ADAL" clId="{2EB6072B-86D7-452F-A640-587F0A305A58}" dt="2021-10-20T11:58:48.293" v="6403" actId="478"/>
          <ac:spMkLst>
            <pc:docMk/>
            <pc:sldMk cId="3101449284" sldId="3334"/>
            <ac:spMk id="2" creationId="{620359FE-4EDC-4AC1-9085-C0A4854A599E}"/>
          </ac:spMkLst>
        </pc:spChg>
        <pc:spChg chg="add del mod ord">
          <ac:chgData name="Raquel Encinas" userId="a3e41fcd-6e3c-4c0b-aebb-42484b99fa60" providerId="ADAL" clId="{2EB6072B-86D7-452F-A640-587F0A305A58}" dt="2021-10-20T11:58:46.789" v="6402" actId="478"/>
          <ac:spMkLst>
            <pc:docMk/>
            <pc:sldMk cId="3101449284" sldId="3334"/>
            <ac:spMk id="3" creationId="{28DBC2F9-F250-4F4B-8DC0-600070386DFB}"/>
          </ac:spMkLst>
        </pc:spChg>
        <pc:spChg chg="del">
          <ac:chgData name="Raquel Encinas" userId="a3e41fcd-6e3c-4c0b-aebb-42484b99fa60" providerId="ADAL" clId="{2EB6072B-86D7-452F-A640-587F0A305A58}" dt="2021-10-20T13:01:40.685" v="6516" actId="478"/>
          <ac:spMkLst>
            <pc:docMk/>
            <pc:sldMk cId="3101449284" sldId="3334"/>
            <ac:spMk id="5" creationId="{5B3C0C7B-5002-427A-9878-951EE824A8EE}"/>
          </ac:spMkLst>
        </pc:spChg>
        <pc:spChg chg="del">
          <ac:chgData name="Raquel Encinas" userId="a3e41fcd-6e3c-4c0b-aebb-42484b99fa60" providerId="ADAL" clId="{2EB6072B-86D7-452F-A640-587F0A305A58}" dt="2021-10-20T11:58:51.699" v="6405" actId="478"/>
          <ac:spMkLst>
            <pc:docMk/>
            <pc:sldMk cId="3101449284" sldId="3334"/>
            <ac:spMk id="6" creationId="{6A88ABF0-F26F-41E9-A643-CE6DBBBA83A5}"/>
          </ac:spMkLst>
        </pc:spChg>
        <pc:spChg chg="del mod">
          <ac:chgData name="Raquel Encinas" userId="a3e41fcd-6e3c-4c0b-aebb-42484b99fa60" providerId="ADAL" clId="{2EB6072B-86D7-452F-A640-587F0A305A58}" dt="2021-10-20T13:01:37.721" v="6514" actId="478"/>
          <ac:spMkLst>
            <pc:docMk/>
            <pc:sldMk cId="3101449284" sldId="3334"/>
            <ac:spMk id="15" creationId="{D1492D7B-36E7-0E41-A7F3-27843F574321}"/>
          </ac:spMkLst>
        </pc:spChg>
        <pc:spChg chg="del">
          <ac:chgData name="Raquel Encinas" userId="a3e41fcd-6e3c-4c0b-aebb-42484b99fa60" providerId="ADAL" clId="{2EB6072B-86D7-452F-A640-587F0A305A58}" dt="2021-10-20T13:01:41.979" v="6517" actId="478"/>
          <ac:spMkLst>
            <pc:docMk/>
            <pc:sldMk cId="3101449284" sldId="3334"/>
            <ac:spMk id="17" creationId="{ECF5A84A-6F78-1442-9025-E365FD3AEF8E}"/>
          </ac:spMkLst>
        </pc:spChg>
        <pc:spChg chg="del">
          <ac:chgData name="Raquel Encinas" userId="a3e41fcd-6e3c-4c0b-aebb-42484b99fa60" providerId="ADAL" clId="{2EB6072B-86D7-452F-A640-587F0A305A58}" dt="2021-10-20T13:01:45.114" v="6518" actId="478"/>
          <ac:spMkLst>
            <pc:docMk/>
            <pc:sldMk cId="3101449284" sldId="3334"/>
            <ac:spMk id="18" creationId="{513A5DFD-8A75-904D-AC6C-1E83B68D2581}"/>
          </ac:spMkLst>
        </pc:spChg>
        <pc:spChg chg="mod">
          <ac:chgData name="Raquel Encinas" userId="a3e41fcd-6e3c-4c0b-aebb-42484b99fa60" providerId="ADAL" clId="{2EB6072B-86D7-452F-A640-587F0A305A58}" dt="2021-10-20T13:02:17.487" v="6529" actId="1076"/>
          <ac:spMkLst>
            <pc:docMk/>
            <pc:sldMk cId="3101449284" sldId="3334"/>
            <ac:spMk id="19" creationId="{DEEF2CA6-3C09-7645-ADCC-6769445FA882}"/>
          </ac:spMkLst>
        </pc:spChg>
        <pc:spChg chg="mod">
          <ac:chgData name="Raquel Encinas" userId="a3e41fcd-6e3c-4c0b-aebb-42484b99fa60" providerId="ADAL" clId="{2EB6072B-86D7-452F-A640-587F0A305A58}" dt="2021-10-20T13:02:06.948" v="6525" actId="1076"/>
          <ac:spMkLst>
            <pc:docMk/>
            <pc:sldMk cId="3101449284" sldId="3334"/>
            <ac:spMk id="20" creationId="{BA1D0EBE-8C5F-A646-A0E9-6E26A666D5D0}"/>
          </ac:spMkLst>
        </pc:spChg>
        <pc:spChg chg="mod">
          <ac:chgData name="Raquel Encinas" userId="a3e41fcd-6e3c-4c0b-aebb-42484b99fa60" providerId="ADAL" clId="{2EB6072B-86D7-452F-A640-587F0A305A58}" dt="2021-10-20T13:02:14.282" v="6528" actId="14100"/>
          <ac:spMkLst>
            <pc:docMk/>
            <pc:sldMk cId="3101449284" sldId="3334"/>
            <ac:spMk id="21" creationId="{8EB0306F-1630-EC49-AE5C-1345E4C0813C}"/>
          </ac:spMkLst>
        </pc:spChg>
        <pc:spChg chg="del">
          <ac:chgData name="Raquel Encinas" userId="a3e41fcd-6e3c-4c0b-aebb-42484b99fa60" providerId="ADAL" clId="{2EB6072B-86D7-452F-A640-587F0A305A58}" dt="2021-10-20T11:58:55.069" v="6406" actId="478"/>
          <ac:spMkLst>
            <pc:docMk/>
            <pc:sldMk cId="3101449284" sldId="3334"/>
            <ac:spMk id="24" creationId="{F191D15F-370A-4EDA-B7F2-EEF0B5C067AB}"/>
          </ac:spMkLst>
        </pc:spChg>
        <pc:spChg chg="add mod">
          <ac:chgData name="Raquel Encinas" userId="a3e41fcd-6e3c-4c0b-aebb-42484b99fa60" providerId="ADAL" clId="{2EB6072B-86D7-452F-A640-587F0A305A58}" dt="2021-10-20T13:01:35.270" v="6513" actId="20577"/>
          <ac:spMkLst>
            <pc:docMk/>
            <pc:sldMk cId="3101449284" sldId="3334"/>
            <ac:spMk id="25" creationId="{30808F73-C1F9-413E-901E-A883253325AD}"/>
          </ac:spMkLst>
        </pc:spChg>
        <pc:grpChg chg="del">
          <ac:chgData name="Raquel Encinas" userId="a3e41fcd-6e3c-4c0b-aebb-42484b99fa60" providerId="ADAL" clId="{2EB6072B-86D7-452F-A640-587F0A305A58}" dt="2021-10-20T11:58:49.542" v="6404" actId="478"/>
          <ac:grpSpMkLst>
            <pc:docMk/>
            <pc:sldMk cId="3101449284" sldId="3334"/>
            <ac:grpSpMk id="14" creationId="{006E38CF-4C16-B94E-B036-54238B9C9927}"/>
          </ac:grpSpMkLst>
        </pc:grpChg>
        <pc:picChg chg="mod">
          <ac:chgData name="Raquel Encinas" userId="a3e41fcd-6e3c-4c0b-aebb-42484b99fa60" providerId="ADAL" clId="{2EB6072B-86D7-452F-A640-587F0A305A58}" dt="2021-10-20T13:02:09.434" v="6526" actId="1076"/>
          <ac:picMkLst>
            <pc:docMk/>
            <pc:sldMk cId="3101449284" sldId="3334"/>
            <ac:picMk id="4" creationId="{6E307DFC-6C8C-494F-89FC-BFB6E63CFDF7}"/>
          </ac:picMkLst>
        </pc:picChg>
        <pc:cxnChg chg="del">
          <ac:chgData name="Raquel Encinas" userId="a3e41fcd-6e3c-4c0b-aebb-42484b99fa60" providerId="ADAL" clId="{2EB6072B-86D7-452F-A640-587F0A305A58}" dt="2021-10-20T13:01:39.079" v="6515" actId="478"/>
          <ac:cxnSpMkLst>
            <pc:docMk/>
            <pc:sldMk cId="3101449284" sldId="3334"/>
            <ac:cxnSpMk id="16" creationId="{0E816FFB-B833-0947-8805-0CD55DE5A543}"/>
          </ac:cxnSpMkLst>
        </pc:cxnChg>
        <pc:cxnChg chg="del">
          <ac:chgData name="Raquel Encinas" userId="a3e41fcd-6e3c-4c0b-aebb-42484b99fa60" providerId="ADAL" clId="{2EB6072B-86D7-452F-A640-587F0A305A58}" dt="2021-10-20T13:01:11.451" v="6487" actId="478"/>
          <ac:cxnSpMkLst>
            <pc:docMk/>
            <pc:sldMk cId="3101449284" sldId="3334"/>
            <ac:cxnSpMk id="53" creationId="{4DAC8F26-1E85-41B5-A34A-A2FFCB76B3E6}"/>
          </ac:cxnSpMkLst>
        </pc:cxnChg>
      </pc:sldChg>
      <pc:sldChg chg="delSp modSp add del mod">
        <pc:chgData name="Raquel Encinas" userId="a3e41fcd-6e3c-4c0b-aebb-42484b99fa60" providerId="ADAL" clId="{2EB6072B-86D7-452F-A640-587F0A305A58}" dt="2021-10-20T09:36:51.809" v="3253" actId="47"/>
        <pc:sldMkLst>
          <pc:docMk/>
          <pc:sldMk cId="3451495438" sldId="3348"/>
        </pc:sldMkLst>
        <pc:spChg chg="mod">
          <ac:chgData name="Raquel Encinas" userId="a3e41fcd-6e3c-4c0b-aebb-42484b99fa60" providerId="ADAL" clId="{2EB6072B-86D7-452F-A640-587F0A305A58}" dt="2021-10-20T09:16:52.376" v="2959" actId="6549"/>
          <ac:spMkLst>
            <pc:docMk/>
            <pc:sldMk cId="3451495438" sldId="3348"/>
            <ac:spMk id="32" creationId="{1FB3BFFB-D287-44D5-9F06-10D8717689DC}"/>
          </ac:spMkLst>
        </pc:spChg>
        <pc:grpChg chg="del">
          <ac:chgData name="Raquel Encinas" userId="a3e41fcd-6e3c-4c0b-aebb-42484b99fa60" providerId="ADAL" clId="{2EB6072B-86D7-452F-A640-587F0A305A58}" dt="2021-10-20T09:16:55.661" v="2960" actId="478"/>
          <ac:grpSpMkLst>
            <pc:docMk/>
            <pc:sldMk cId="3451495438" sldId="3348"/>
            <ac:grpSpMk id="35" creationId="{216B30DA-2FA5-49EE-AF88-B3CA79D3CA97}"/>
          </ac:grpSpMkLst>
        </pc:grpChg>
      </pc:sldChg>
      <pc:sldChg chg="delSp modSp add del mod">
        <pc:chgData name="Raquel Encinas" userId="a3e41fcd-6e3c-4c0b-aebb-42484b99fa60" providerId="ADAL" clId="{2EB6072B-86D7-452F-A640-587F0A305A58}" dt="2021-10-20T11:24:50.538" v="5421" actId="47"/>
        <pc:sldMkLst>
          <pc:docMk/>
          <pc:sldMk cId="3335973649" sldId="3359"/>
        </pc:sldMkLst>
        <pc:spChg chg="del mod">
          <ac:chgData name="Raquel Encinas" userId="a3e41fcd-6e3c-4c0b-aebb-42484b99fa60" providerId="ADAL" clId="{2EB6072B-86D7-452F-A640-587F0A305A58}" dt="2021-10-20T11:19:49.561" v="5255" actId="21"/>
          <ac:spMkLst>
            <pc:docMk/>
            <pc:sldMk cId="3335973649" sldId="3359"/>
            <ac:spMk id="16" creationId="{D859AFA8-FF96-4803-923F-93AD8A63EF92}"/>
          </ac:spMkLst>
        </pc:spChg>
        <pc:spChg chg="del mod">
          <ac:chgData name="Raquel Encinas" userId="a3e41fcd-6e3c-4c0b-aebb-42484b99fa60" providerId="ADAL" clId="{2EB6072B-86D7-452F-A640-587F0A305A58}" dt="2021-10-20T09:29:24.286" v="3083"/>
          <ac:spMkLst>
            <pc:docMk/>
            <pc:sldMk cId="3335973649" sldId="3359"/>
            <ac:spMk id="17" creationId="{23DC40B2-8E99-4B6F-A669-ADE1B644CAAA}"/>
          </ac:spMkLst>
        </pc:spChg>
        <pc:spChg chg="del mod">
          <ac:chgData name="Raquel Encinas" userId="a3e41fcd-6e3c-4c0b-aebb-42484b99fa60" providerId="ADAL" clId="{2EB6072B-86D7-452F-A640-587F0A305A58}" dt="2021-10-20T09:29:24.286" v="3085"/>
          <ac:spMkLst>
            <pc:docMk/>
            <pc:sldMk cId="3335973649" sldId="3359"/>
            <ac:spMk id="19" creationId="{4B71746E-1A13-4906-A14A-9D1CC299C91B}"/>
          </ac:spMkLst>
        </pc:spChg>
        <pc:spChg chg="del">
          <ac:chgData name="Raquel Encinas" userId="a3e41fcd-6e3c-4c0b-aebb-42484b99fa60" providerId="ADAL" clId="{2EB6072B-86D7-452F-A640-587F0A305A58}" dt="2021-10-20T09:24:39.195" v="2965" actId="21"/>
          <ac:spMkLst>
            <pc:docMk/>
            <pc:sldMk cId="3335973649" sldId="3359"/>
            <ac:spMk id="20" creationId="{ACC2F160-DF8B-48A3-8DC9-B3E2D044406E}"/>
          </ac:spMkLst>
        </pc:spChg>
        <pc:spChg chg="del mod">
          <ac:chgData name="Raquel Encinas" userId="a3e41fcd-6e3c-4c0b-aebb-42484b99fa60" providerId="ADAL" clId="{2EB6072B-86D7-452F-A640-587F0A305A58}" dt="2021-10-20T09:29:36.750" v="3107" actId="478"/>
          <ac:spMkLst>
            <pc:docMk/>
            <pc:sldMk cId="3335973649" sldId="3359"/>
            <ac:spMk id="21" creationId="{B7889389-8CCE-4640-A177-24783D256622}"/>
          </ac:spMkLst>
        </pc:spChg>
        <pc:spChg chg="del mod">
          <ac:chgData name="Raquel Encinas" userId="a3e41fcd-6e3c-4c0b-aebb-42484b99fa60" providerId="ADAL" clId="{2EB6072B-86D7-452F-A640-587F0A305A58}" dt="2021-10-20T11:19:49.561" v="5255" actId="21"/>
          <ac:spMkLst>
            <pc:docMk/>
            <pc:sldMk cId="3335973649" sldId="3359"/>
            <ac:spMk id="22" creationId="{ADC8596E-B7D7-4BC0-A80C-B41067127BED}"/>
          </ac:spMkLst>
        </pc:spChg>
        <pc:spChg chg="del">
          <ac:chgData name="Raquel Encinas" userId="a3e41fcd-6e3c-4c0b-aebb-42484b99fa60" providerId="ADAL" clId="{2EB6072B-86D7-452F-A640-587F0A305A58}" dt="2021-10-20T11:19:49.561" v="5255" actId="21"/>
          <ac:spMkLst>
            <pc:docMk/>
            <pc:sldMk cId="3335973649" sldId="3359"/>
            <ac:spMk id="23" creationId="{BBC93321-47D4-490E-8BEA-E479BDF23E0B}"/>
          </ac:spMkLst>
        </pc:spChg>
        <pc:spChg chg="del mod">
          <ac:chgData name="Raquel Encinas" userId="a3e41fcd-6e3c-4c0b-aebb-42484b99fa60" providerId="ADAL" clId="{2EB6072B-86D7-452F-A640-587F0A305A58}" dt="2021-10-20T09:29:24.286" v="3087"/>
          <ac:spMkLst>
            <pc:docMk/>
            <pc:sldMk cId="3335973649" sldId="3359"/>
            <ac:spMk id="25" creationId="{9AB2331E-0582-4F83-B44C-CCE905DC3502}"/>
          </ac:spMkLst>
        </pc:spChg>
        <pc:spChg chg="del mod">
          <ac:chgData name="Raquel Encinas" userId="a3e41fcd-6e3c-4c0b-aebb-42484b99fa60" providerId="ADAL" clId="{2EB6072B-86D7-452F-A640-587F0A305A58}" dt="2021-10-20T11:19:49.561" v="5255" actId="21"/>
          <ac:spMkLst>
            <pc:docMk/>
            <pc:sldMk cId="3335973649" sldId="3359"/>
            <ac:spMk id="30" creationId="{5BB0FB9D-DB57-4F59-A60E-63FEF40C6B0E}"/>
          </ac:spMkLst>
        </pc:spChg>
        <pc:spChg chg="del">
          <ac:chgData name="Raquel Encinas" userId="a3e41fcd-6e3c-4c0b-aebb-42484b99fa60" providerId="ADAL" clId="{2EB6072B-86D7-452F-A640-587F0A305A58}" dt="2021-10-20T09:24:39.195" v="2965" actId="21"/>
          <ac:spMkLst>
            <pc:docMk/>
            <pc:sldMk cId="3335973649" sldId="3359"/>
            <ac:spMk id="32" creationId="{FF194623-136C-4409-A21C-CFDE2F554DAD}"/>
          </ac:spMkLst>
        </pc:spChg>
        <pc:spChg chg="del">
          <ac:chgData name="Raquel Encinas" userId="a3e41fcd-6e3c-4c0b-aebb-42484b99fa60" providerId="ADAL" clId="{2EB6072B-86D7-452F-A640-587F0A305A58}" dt="2021-10-20T09:24:39.195" v="2965" actId="21"/>
          <ac:spMkLst>
            <pc:docMk/>
            <pc:sldMk cId="3335973649" sldId="3359"/>
            <ac:spMk id="39" creationId="{21E815E1-7247-49B3-A16D-7CE9E3481D01}"/>
          </ac:spMkLst>
        </pc:spChg>
      </pc:sldChg>
      <pc:sldChg chg="delSp add del mod">
        <pc:chgData name="Raquel Encinas" userId="a3e41fcd-6e3c-4c0b-aebb-42484b99fa60" providerId="ADAL" clId="{2EB6072B-86D7-452F-A640-587F0A305A58}" dt="2021-10-20T09:26:41.988" v="3018" actId="47"/>
        <pc:sldMkLst>
          <pc:docMk/>
          <pc:sldMk cId="2153387849" sldId="3368"/>
        </pc:sldMkLst>
        <pc:spChg chg="del">
          <ac:chgData name="Raquel Encinas" userId="a3e41fcd-6e3c-4c0b-aebb-42484b99fa60" providerId="ADAL" clId="{2EB6072B-86D7-452F-A640-587F0A305A58}" dt="2021-10-20T09:25:43.357" v="2981" actId="478"/>
          <ac:spMkLst>
            <pc:docMk/>
            <pc:sldMk cId="2153387849" sldId="3368"/>
            <ac:spMk id="16" creationId="{3A14985E-84E0-4067-BE39-6085E42A26D9}"/>
          </ac:spMkLst>
        </pc:spChg>
        <pc:spChg chg="del">
          <ac:chgData name="Raquel Encinas" userId="a3e41fcd-6e3c-4c0b-aebb-42484b99fa60" providerId="ADAL" clId="{2EB6072B-86D7-452F-A640-587F0A305A58}" dt="2021-10-20T09:25:46.925" v="2983" actId="21"/>
          <ac:spMkLst>
            <pc:docMk/>
            <pc:sldMk cId="2153387849" sldId="3368"/>
            <ac:spMk id="19" creationId="{4B71746E-1A13-4906-A14A-9D1CC299C91B}"/>
          </ac:spMkLst>
        </pc:spChg>
        <pc:spChg chg="del">
          <ac:chgData name="Raquel Encinas" userId="a3e41fcd-6e3c-4c0b-aebb-42484b99fa60" providerId="ADAL" clId="{2EB6072B-86D7-452F-A640-587F0A305A58}" dt="2021-10-20T09:25:46.925" v="2983" actId="21"/>
          <ac:spMkLst>
            <pc:docMk/>
            <pc:sldMk cId="2153387849" sldId="3368"/>
            <ac:spMk id="20" creationId="{5E3C3065-0BF4-4786-957C-40AD6D41DD6C}"/>
          </ac:spMkLst>
        </pc:spChg>
        <pc:spChg chg="del">
          <ac:chgData name="Raquel Encinas" userId="a3e41fcd-6e3c-4c0b-aebb-42484b99fa60" providerId="ADAL" clId="{2EB6072B-86D7-452F-A640-587F0A305A58}" dt="2021-10-20T09:25:44.216" v="2982" actId="478"/>
          <ac:spMkLst>
            <pc:docMk/>
            <pc:sldMk cId="2153387849" sldId="3368"/>
            <ac:spMk id="24" creationId="{431E3EF0-A20F-4213-A38E-1F5E6BF78A15}"/>
          </ac:spMkLst>
        </pc:spChg>
        <pc:spChg chg="del">
          <ac:chgData name="Raquel Encinas" userId="a3e41fcd-6e3c-4c0b-aebb-42484b99fa60" providerId="ADAL" clId="{2EB6072B-86D7-452F-A640-587F0A305A58}" dt="2021-10-20T09:25:46.925" v="2983" actId="21"/>
          <ac:spMkLst>
            <pc:docMk/>
            <pc:sldMk cId="2153387849" sldId="3368"/>
            <ac:spMk id="25" creationId="{4EA3F655-B1F8-4F6E-A8F8-467EF94A1242}"/>
          </ac:spMkLst>
        </pc:spChg>
      </pc:sldChg>
      <pc:sldChg chg="addSp delSp modSp add mod ord modClrScheme chgLayout">
        <pc:chgData name="Raquel Encinas" userId="a3e41fcd-6e3c-4c0b-aebb-42484b99fa60" providerId="ADAL" clId="{2EB6072B-86D7-452F-A640-587F0A305A58}" dt="2021-10-21T06:17:34.578" v="8057" actId="20577"/>
        <pc:sldMkLst>
          <pc:docMk/>
          <pc:sldMk cId="200046885" sldId="3427"/>
        </pc:sldMkLst>
        <pc:spChg chg="add del mod ord">
          <ac:chgData name="Raquel Encinas" userId="a3e41fcd-6e3c-4c0b-aebb-42484b99fa60" providerId="ADAL" clId="{2EB6072B-86D7-452F-A640-587F0A305A58}" dt="2021-10-20T15:03:57.487" v="8028" actId="700"/>
          <ac:spMkLst>
            <pc:docMk/>
            <pc:sldMk cId="200046885" sldId="3427"/>
            <ac:spMk id="2" creationId="{563F3C30-DD9E-424B-971E-3E9640B211A3}"/>
          </ac:spMkLst>
        </pc:spChg>
        <pc:spChg chg="add del mod ord">
          <ac:chgData name="Raquel Encinas" userId="a3e41fcd-6e3c-4c0b-aebb-42484b99fa60" providerId="ADAL" clId="{2EB6072B-86D7-452F-A640-587F0A305A58}" dt="2021-10-20T11:44:20.549" v="5907" actId="700"/>
          <ac:spMkLst>
            <pc:docMk/>
            <pc:sldMk cId="200046885" sldId="3427"/>
            <ac:spMk id="2" creationId="{D8EFAC52-EEF5-44D7-B3A0-978BA25BC0B1}"/>
          </ac:spMkLst>
        </pc:spChg>
        <pc:spChg chg="add del mod ord">
          <ac:chgData name="Raquel Encinas" userId="a3e41fcd-6e3c-4c0b-aebb-42484b99fa60" providerId="ADAL" clId="{2EB6072B-86D7-452F-A640-587F0A305A58}" dt="2021-10-20T11:44:20.549" v="5907" actId="700"/>
          <ac:spMkLst>
            <pc:docMk/>
            <pc:sldMk cId="200046885" sldId="3427"/>
            <ac:spMk id="4" creationId="{1D51BEB4-AF89-416D-AF18-5274909394B6}"/>
          </ac:spMkLst>
        </pc:spChg>
        <pc:spChg chg="add del mod ord">
          <ac:chgData name="Raquel Encinas" userId="a3e41fcd-6e3c-4c0b-aebb-42484b99fa60" providerId="ADAL" clId="{2EB6072B-86D7-452F-A640-587F0A305A58}" dt="2021-10-20T15:03:57.487" v="8028" actId="700"/>
          <ac:spMkLst>
            <pc:docMk/>
            <pc:sldMk cId="200046885" sldId="3427"/>
            <ac:spMk id="4" creationId="{F4715F8F-5F62-4DBF-99A6-2F58F6B7817E}"/>
          </ac:spMkLst>
        </pc:spChg>
        <pc:spChg chg="del">
          <ac:chgData name="Raquel Encinas" userId="a3e41fcd-6e3c-4c0b-aebb-42484b99fa60" providerId="ADAL" clId="{2EB6072B-86D7-452F-A640-587F0A305A58}" dt="2021-10-20T11:44:49.545" v="5954" actId="478"/>
          <ac:spMkLst>
            <pc:docMk/>
            <pc:sldMk cId="200046885" sldId="3427"/>
            <ac:spMk id="5" creationId="{5B3C0C7B-5002-427A-9878-951EE824A8EE}"/>
          </ac:spMkLst>
        </pc:spChg>
        <pc:spChg chg="add del mod ord">
          <ac:chgData name="Raquel Encinas" userId="a3e41fcd-6e3c-4c0b-aebb-42484b99fa60" providerId="ADAL" clId="{2EB6072B-86D7-452F-A640-587F0A305A58}" dt="2021-10-20T15:03:57.487" v="8028" actId="700"/>
          <ac:spMkLst>
            <pc:docMk/>
            <pc:sldMk cId="200046885" sldId="3427"/>
            <ac:spMk id="5" creationId="{617E6380-7DCD-4E1A-A9FE-35DF4CEB862E}"/>
          </ac:spMkLst>
        </pc:spChg>
        <pc:spChg chg="add del mod ord">
          <ac:chgData name="Raquel Encinas" userId="a3e41fcd-6e3c-4c0b-aebb-42484b99fa60" providerId="ADAL" clId="{2EB6072B-86D7-452F-A640-587F0A305A58}" dt="2021-10-20T15:04:01.941" v="8029" actId="478"/>
          <ac:spMkLst>
            <pc:docMk/>
            <pc:sldMk cId="200046885" sldId="3427"/>
            <ac:spMk id="6" creationId="{25ABF661-7E06-453E-B058-2A6951178626}"/>
          </ac:spMkLst>
        </pc:spChg>
        <pc:spChg chg="del">
          <ac:chgData name="Raquel Encinas" userId="a3e41fcd-6e3c-4c0b-aebb-42484b99fa60" providerId="ADAL" clId="{2EB6072B-86D7-452F-A640-587F0A305A58}" dt="2021-10-20T11:44:39.920" v="5946" actId="478"/>
          <ac:spMkLst>
            <pc:docMk/>
            <pc:sldMk cId="200046885" sldId="3427"/>
            <ac:spMk id="6" creationId="{6A88ABF0-F26F-41E9-A643-CE6DBBBA83A5}"/>
          </ac:spMkLst>
        </pc:spChg>
        <pc:spChg chg="add del mod ord">
          <ac:chgData name="Raquel Encinas" userId="a3e41fcd-6e3c-4c0b-aebb-42484b99fa60" providerId="ADAL" clId="{2EB6072B-86D7-452F-A640-587F0A305A58}" dt="2021-10-20T11:44:26.995" v="5909" actId="478"/>
          <ac:spMkLst>
            <pc:docMk/>
            <pc:sldMk cId="200046885" sldId="3427"/>
            <ac:spMk id="7" creationId="{794918A0-4C59-45CE-BEFA-7E5FA69C1914}"/>
          </ac:spMkLst>
        </pc:spChg>
        <pc:spChg chg="add del mod ord">
          <ac:chgData name="Raquel Encinas" userId="a3e41fcd-6e3c-4c0b-aebb-42484b99fa60" providerId="ADAL" clId="{2EB6072B-86D7-452F-A640-587F0A305A58}" dt="2021-10-20T11:44:41.949" v="5947" actId="478"/>
          <ac:spMkLst>
            <pc:docMk/>
            <pc:sldMk cId="200046885" sldId="3427"/>
            <ac:spMk id="8" creationId="{D1B8EC02-D483-456A-BFB6-9313261DC231}"/>
          </ac:spMkLst>
        </pc:spChg>
        <pc:spChg chg="add del mod">
          <ac:chgData name="Raquel Encinas" userId="a3e41fcd-6e3c-4c0b-aebb-42484b99fa60" providerId="ADAL" clId="{2EB6072B-86D7-452F-A640-587F0A305A58}" dt="2021-10-20T13:51:27.537" v="7218" actId="108"/>
          <ac:spMkLst>
            <pc:docMk/>
            <pc:sldMk cId="200046885" sldId="3427"/>
            <ac:spMk id="16" creationId="{BE06AA5B-D6A4-4A40-893A-3918C7FC8BEB}"/>
          </ac:spMkLst>
        </pc:spChg>
        <pc:spChg chg="add del mod">
          <ac:chgData name="Raquel Encinas" userId="a3e41fcd-6e3c-4c0b-aebb-42484b99fa60" providerId="ADAL" clId="{2EB6072B-86D7-452F-A640-587F0A305A58}" dt="2021-10-20T11:44:13.424" v="5902" actId="478"/>
          <ac:spMkLst>
            <pc:docMk/>
            <pc:sldMk cId="200046885" sldId="3427"/>
            <ac:spMk id="17" creationId="{9DCEB0A6-938E-4761-B28E-53BF38A8D266}"/>
          </ac:spMkLst>
        </pc:spChg>
        <pc:spChg chg="mod">
          <ac:chgData name="Raquel Encinas" userId="a3e41fcd-6e3c-4c0b-aebb-42484b99fa60" providerId="ADAL" clId="{2EB6072B-86D7-452F-A640-587F0A305A58}" dt="2021-10-21T06:17:34.578" v="8057" actId="20577"/>
          <ac:spMkLst>
            <pc:docMk/>
            <pc:sldMk cId="200046885" sldId="3427"/>
            <ac:spMk id="18" creationId="{C979AF98-D01C-4EB0-8336-EABBD4ABA2B2}"/>
          </ac:spMkLst>
        </pc:spChg>
        <pc:spChg chg="add del mod">
          <ac:chgData name="Raquel Encinas" userId="a3e41fcd-6e3c-4c0b-aebb-42484b99fa60" providerId="ADAL" clId="{2EB6072B-86D7-452F-A640-587F0A305A58}" dt="2021-10-20T09:59:54.324" v="3471"/>
          <ac:spMkLst>
            <pc:docMk/>
            <pc:sldMk cId="200046885" sldId="3427"/>
            <ac:spMk id="19" creationId="{4C69C0D9-62CE-49BC-AD34-8D55791B4928}"/>
          </ac:spMkLst>
        </pc:spChg>
        <pc:spChg chg="mod">
          <ac:chgData name="Raquel Encinas" userId="a3e41fcd-6e3c-4c0b-aebb-42484b99fa60" providerId="ADAL" clId="{2EB6072B-86D7-452F-A640-587F0A305A58}" dt="2021-10-20T14:36:54.330" v="7998" actId="5793"/>
          <ac:spMkLst>
            <pc:docMk/>
            <pc:sldMk cId="200046885" sldId="3427"/>
            <ac:spMk id="20" creationId="{B10E708E-C929-4607-9766-523010C9FBC9}"/>
          </ac:spMkLst>
        </pc:spChg>
        <pc:spChg chg="del mod">
          <ac:chgData name="Raquel Encinas" userId="a3e41fcd-6e3c-4c0b-aebb-42484b99fa60" providerId="ADAL" clId="{2EB6072B-86D7-452F-A640-587F0A305A58}" dt="2021-10-20T11:44:48.619" v="5953" actId="478"/>
          <ac:spMkLst>
            <pc:docMk/>
            <pc:sldMk cId="200046885" sldId="3427"/>
            <ac:spMk id="22" creationId="{D2DCC975-7DCE-4DE8-8F7D-8293069C3B49}"/>
          </ac:spMkLst>
        </pc:spChg>
        <pc:spChg chg="add del mod">
          <ac:chgData name="Raquel Encinas" userId="a3e41fcd-6e3c-4c0b-aebb-42484b99fa60" providerId="ADAL" clId="{2EB6072B-86D7-452F-A640-587F0A305A58}" dt="2021-10-20T11:44:15.379" v="5904"/>
          <ac:spMkLst>
            <pc:docMk/>
            <pc:sldMk cId="200046885" sldId="3427"/>
            <ac:spMk id="23" creationId="{7688E08B-9412-429E-A8C4-54B262945BBC}"/>
          </ac:spMkLst>
        </pc:spChg>
        <pc:spChg chg="add mod">
          <ac:chgData name="Raquel Encinas" userId="a3e41fcd-6e3c-4c0b-aebb-42484b99fa60" providerId="ADAL" clId="{2EB6072B-86D7-452F-A640-587F0A305A58}" dt="2021-10-20T11:44:38.236" v="5945" actId="20577"/>
          <ac:spMkLst>
            <pc:docMk/>
            <pc:sldMk cId="200046885" sldId="3427"/>
            <ac:spMk id="24" creationId="{BCD6682B-F549-4BCD-AEA3-F19D034424A9}"/>
          </ac:spMkLst>
        </pc:spChg>
        <pc:spChg chg="del mod">
          <ac:chgData name="Raquel Encinas" userId="a3e41fcd-6e3c-4c0b-aebb-42484b99fa60" providerId="ADAL" clId="{2EB6072B-86D7-452F-A640-587F0A305A58}" dt="2021-10-20T11:48:14.201" v="6066" actId="478"/>
          <ac:spMkLst>
            <pc:docMk/>
            <pc:sldMk cId="200046885" sldId="3427"/>
            <ac:spMk id="25" creationId="{2651192D-4BB0-4D1B-BE1B-02DED951B1BC}"/>
          </ac:spMkLst>
        </pc:spChg>
        <pc:spChg chg="add mod">
          <ac:chgData name="Raquel Encinas" userId="a3e41fcd-6e3c-4c0b-aebb-42484b99fa60" providerId="ADAL" clId="{2EB6072B-86D7-452F-A640-587F0A305A58}" dt="2021-10-20T13:51:36.450" v="7222" actId="108"/>
          <ac:spMkLst>
            <pc:docMk/>
            <pc:sldMk cId="200046885" sldId="3427"/>
            <ac:spMk id="26" creationId="{02E2C70A-9D3C-4BC5-812D-447DBB895CF5}"/>
          </ac:spMkLst>
        </pc:spChg>
        <pc:spChg chg="del">
          <ac:chgData name="Raquel Encinas" userId="a3e41fcd-6e3c-4c0b-aebb-42484b99fa60" providerId="ADAL" clId="{2EB6072B-86D7-452F-A640-587F0A305A58}" dt="2021-10-20T11:44:42.947" v="5948" actId="478"/>
          <ac:spMkLst>
            <pc:docMk/>
            <pc:sldMk cId="200046885" sldId="3427"/>
            <ac:spMk id="27" creationId="{DA2BF285-EB69-48CE-8886-A414AE1C4B9A}"/>
          </ac:spMkLst>
        </pc:spChg>
        <pc:spChg chg="del">
          <ac:chgData name="Raquel Encinas" userId="a3e41fcd-6e3c-4c0b-aebb-42484b99fa60" providerId="ADAL" clId="{2EB6072B-86D7-452F-A640-587F0A305A58}" dt="2021-10-20T11:44:44.734" v="5949" actId="478"/>
          <ac:spMkLst>
            <pc:docMk/>
            <pc:sldMk cId="200046885" sldId="3427"/>
            <ac:spMk id="29" creationId="{61A96EAF-B23F-42E3-9F3C-740A140DDE04}"/>
          </ac:spMkLst>
        </pc:spChg>
        <pc:spChg chg="mod">
          <ac:chgData name="Raquel Encinas" userId="a3e41fcd-6e3c-4c0b-aebb-42484b99fa60" providerId="ADAL" clId="{2EB6072B-86D7-452F-A640-587F0A305A58}" dt="2021-10-20T13:28:35.743" v="6882" actId="1076"/>
          <ac:spMkLst>
            <pc:docMk/>
            <pc:sldMk cId="200046885" sldId="3427"/>
            <ac:spMk id="30" creationId="{BA64692C-F2FB-41A3-BB2D-2C58E68CCF77}"/>
          </ac:spMkLst>
        </pc:spChg>
        <pc:spChg chg="add del mod">
          <ac:chgData name="Raquel Encinas" userId="a3e41fcd-6e3c-4c0b-aebb-42484b99fa60" providerId="ADAL" clId="{2EB6072B-86D7-452F-A640-587F0A305A58}" dt="2021-10-20T11:47:13.843" v="6043" actId="478"/>
          <ac:spMkLst>
            <pc:docMk/>
            <pc:sldMk cId="200046885" sldId="3427"/>
            <ac:spMk id="31" creationId="{B3FD6354-B850-4F35-8E4A-BA59DAEAE129}"/>
          </ac:spMkLst>
        </pc:spChg>
        <pc:spChg chg="add del mod ord">
          <ac:chgData name="Raquel Encinas" userId="a3e41fcd-6e3c-4c0b-aebb-42484b99fa60" providerId="ADAL" clId="{2EB6072B-86D7-452F-A640-587F0A305A58}" dt="2021-10-20T13:28:27.484" v="6879" actId="478"/>
          <ac:spMkLst>
            <pc:docMk/>
            <pc:sldMk cId="200046885" sldId="3427"/>
            <ac:spMk id="32" creationId="{8C7FFCAD-29F6-4E56-8C85-65E126110C4D}"/>
          </ac:spMkLst>
        </pc:spChg>
        <pc:spChg chg="mod">
          <ac:chgData name="Raquel Encinas" userId="a3e41fcd-6e3c-4c0b-aebb-42484b99fa60" providerId="ADAL" clId="{2EB6072B-86D7-452F-A640-587F0A305A58}" dt="2021-10-20T13:26:28.413" v="6825" actId="1076"/>
          <ac:spMkLst>
            <pc:docMk/>
            <pc:sldMk cId="200046885" sldId="3427"/>
            <ac:spMk id="33" creationId="{23883429-5550-4992-9223-00495C3C7187}"/>
          </ac:spMkLst>
        </pc:spChg>
        <pc:spChg chg="add mod ord">
          <ac:chgData name="Raquel Encinas" userId="a3e41fcd-6e3c-4c0b-aebb-42484b99fa60" providerId="ADAL" clId="{2EB6072B-86D7-452F-A640-587F0A305A58}" dt="2021-10-20T14:36:50.416" v="7995" actId="167"/>
          <ac:spMkLst>
            <pc:docMk/>
            <pc:sldMk cId="200046885" sldId="3427"/>
            <ac:spMk id="34" creationId="{7EBC958C-1385-44D3-B8DA-9C89EDC61589}"/>
          </ac:spMkLst>
        </pc:spChg>
        <pc:picChg chg="mod">
          <ac:chgData name="Raquel Encinas" userId="a3e41fcd-6e3c-4c0b-aebb-42484b99fa60" providerId="ADAL" clId="{2EB6072B-86D7-452F-A640-587F0A305A58}" dt="2021-10-20T13:49:42.368" v="7197" actId="1076"/>
          <ac:picMkLst>
            <pc:docMk/>
            <pc:sldMk cId="200046885" sldId="3427"/>
            <ac:picMk id="3" creationId="{A97F9639-261B-40AF-9484-E0E9175A01BC}"/>
          </ac:picMkLst>
        </pc:picChg>
        <pc:picChg chg="del">
          <ac:chgData name="Raquel Encinas" userId="a3e41fcd-6e3c-4c0b-aebb-42484b99fa60" providerId="ADAL" clId="{2EB6072B-86D7-452F-A640-587F0A305A58}" dt="2021-10-20T09:35:20.598" v="3196" actId="478"/>
          <ac:picMkLst>
            <pc:docMk/>
            <pc:sldMk cId="200046885" sldId="3427"/>
            <ac:picMk id="21" creationId="{DD28646F-5EE2-4D13-83EE-4D9D6768E523}"/>
          </ac:picMkLst>
        </pc:picChg>
        <pc:cxnChg chg="del">
          <ac:chgData name="Raquel Encinas" userId="a3e41fcd-6e3c-4c0b-aebb-42484b99fa60" providerId="ADAL" clId="{2EB6072B-86D7-452F-A640-587F0A305A58}" dt="2021-10-20T11:44:45.694" v="5950" actId="478"/>
          <ac:cxnSpMkLst>
            <pc:docMk/>
            <pc:sldMk cId="200046885" sldId="3427"/>
            <ac:cxnSpMk id="15" creationId="{304B3F4C-A418-2843-9391-6765AA745330}"/>
          </ac:cxnSpMkLst>
        </pc:cxnChg>
        <pc:cxnChg chg="del">
          <ac:chgData name="Raquel Encinas" userId="a3e41fcd-6e3c-4c0b-aebb-42484b99fa60" providerId="ADAL" clId="{2EB6072B-86D7-452F-A640-587F0A305A58}" dt="2021-10-20T11:44:46.880" v="5951" actId="478"/>
          <ac:cxnSpMkLst>
            <pc:docMk/>
            <pc:sldMk cId="200046885" sldId="3427"/>
            <ac:cxnSpMk id="28" creationId="{960CC0FC-A24C-465D-8850-CA8219F6984F}"/>
          </ac:cxnSpMkLst>
        </pc:cxnChg>
      </pc:sldChg>
      <pc:sldChg chg="addSp delSp modSp add mod ord modClrScheme chgLayout">
        <pc:chgData name="Raquel Encinas" userId="a3e41fcd-6e3c-4c0b-aebb-42484b99fa60" providerId="ADAL" clId="{2EB6072B-86D7-452F-A640-587F0A305A58}" dt="2021-10-21T06:12:10.957" v="8040"/>
        <pc:sldMkLst>
          <pc:docMk/>
          <pc:sldMk cId="1551117218" sldId="3450"/>
        </pc:sldMkLst>
        <pc:spChg chg="add del mod ord">
          <ac:chgData name="Raquel Encinas" userId="a3e41fcd-6e3c-4c0b-aebb-42484b99fa60" providerId="ADAL" clId="{2EB6072B-86D7-452F-A640-587F0A305A58}" dt="2021-10-20T11:35:25.208" v="5748" actId="478"/>
          <ac:spMkLst>
            <pc:docMk/>
            <pc:sldMk cId="1551117218" sldId="3450"/>
            <ac:spMk id="2" creationId="{B75A583E-2C1E-47B6-9B5B-3813EE6E9002}"/>
          </ac:spMkLst>
        </pc:spChg>
        <pc:spChg chg="add del mod ord">
          <ac:chgData name="Raquel Encinas" userId="a3e41fcd-6e3c-4c0b-aebb-42484b99fa60" providerId="ADAL" clId="{2EB6072B-86D7-452F-A640-587F0A305A58}" dt="2021-10-20T15:05:16.611" v="8034" actId="700"/>
          <ac:spMkLst>
            <pc:docMk/>
            <pc:sldMk cId="1551117218" sldId="3450"/>
            <ac:spMk id="2" creationId="{B90C8AC1-76E6-443B-9E62-1D675A72F079}"/>
          </ac:spMkLst>
        </pc:spChg>
        <pc:spChg chg="add del mod ord">
          <ac:chgData name="Raquel Encinas" userId="a3e41fcd-6e3c-4c0b-aebb-42484b99fa60" providerId="ADAL" clId="{2EB6072B-86D7-452F-A640-587F0A305A58}" dt="2021-10-20T11:35:33.103" v="5771" actId="478"/>
          <ac:spMkLst>
            <pc:docMk/>
            <pc:sldMk cId="1551117218" sldId="3450"/>
            <ac:spMk id="3" creationId="{402E2604-E0F2-49E3-9BC9-4DB54950606A}"/>
          </ac:spMkLst>
        </pc:spChg>
        <pc:spChg chg="add del mod">
          <ac:chgData name="Raquel Encinas" userId="a3e41fcd-6e3c-4c0b-aebb-42484b99fa60" providerId="ADAL" clId="{2EB6072B-86D7-452F-A640-587F0A305A58}" dt="2021-10-20T13:14:15.821" v="6670" actId="478"/>
          <ac:spMkLst>
            <pc:docMk/>
            <pc:sldMk cId="1551117218" sldId="3450"/>
            <ac:spMk id="4" creationId="{586DC900-CAAC-4C92-8CBF-B8F1314B8A9D}"/>
          </ac:spMkLst>
        </pc:spChg>
        <pc:spChg chg="del">
          <ac:chgData name="Raquel Encinas" userId="a3e41fcd-6e3c-4c0b-aebb-42484b99fa60" providerId="ADAL" clId="{2EB6072B-86D7-452F-A640-587F0A305A58}" dt="2021-10-20T11:09:58.640" v="4961" actId="478"/>
          <ac:spMkLst>
            <pc:docMk/>
            <pc:sldMk cId="1551117218" sldId="3450"/>
            <ac:spMk id="5" creationId="{5B3C0C7B-5002-427A-9878-951EE824A8EE}"/>
          </ac:spMkLst>
        </pc:spChg>
        <pc:spChg chg="del mod">
          <ac:chgData name="Raquel Encinas" userId="a3e41fcd-6e3c-4c0b-aebb-42484b99fa60" providerId="ADAL" clId="{2EB6072B-86D7-452F-A640-587F0A305A58}" dt="2021-10-20T11:59:51.601" v="6413" actId="478"/>
          <ac:spMkLst>
            <pc:docMk/>
            <pc:sldMk cId="1551117218" sldId="3450"/>
            <ac:spMk id="6" creationId="{6A88ABF0-F26F-41E9-A643-CE6DBBBA83A5}"/>
          </ac:spMkLst>
        </pc:spChg>
        <pc:spChg chg="mod">
          <ac:chgData name="Raquel Encinas" userId="a3e41fcd-6e3c-4c0b-aebb-42484b99fa60" providerId="ADAL" clId="{2EB6072B-86D7-452F-A640-587F0A305A58}" dt="2021-10-20T13:12:04.980" v="6612" actId="1076"/>
          <ac:spMkLst>
            <pc:docMk/>
            <pc:sldMk cId="1551117218" sldId="3450"/>
            <ac:spMk id="9" creationId="{E6A0B058-893D-409A-8E96-A9AD91D6D2EB}"/>
          </ac:spMkLst>
        </pc:spChg>
        <pc:spChg chg="del">
          <ac:chgData name="Raquel Encinas" userId="a3e41fcd-6e3c-4c0b-aebb-42484b99fa60" providerId="ADAL" clId="{2EB6072B-86D7-452F-A640-587F0A305A58}" dt="2021-10-20T11:10:01.919" v="4963" actId="478"/>
          <ac:spMkLst>
            <pc:docMk/>
            <pc:sldMk cId="1551117218" sldId="3450"/>
            <ac:spMk id="10" creationId="{7972B5D8-2BA4-47D2-82E7-36C8A26ADB5B}"/>
          </ac:spMkLst>
        </pc:spChg>
        <pc:spChg chg="mod">
          <ac:chgData name="Raquel Encinas" userId="a3e41fcd-6e3c-4c0b-aebb-42484b99fa60" providerId="ADAL" clId="{2EB6072B-86D7-452F-A640-587F0A305A58}" dt="2021-10-20T13:12:04.980" v="6612" actId="1076"/>
          <ac:spMkLst>
            <pc:docMk/>
            <pc:sldMk cId="1551117218" sldId="3450"/>
            <ac:spMk id="21" creationId="{C49EC40B-0B27-4A42-89A9-D42546B0AAA6}"/>
          </ac:spMkLst>
        </pc:spChg>
        <pc:spChg chg="del">
          <ac:chgData name="Raquel Encinas" userId="a3e41fcd-6e3c-4c0b-aebb-42484b99fa60" providerId="ADAL" clId="{2EB6072B-86D7-452F-A640-587F0A305A58}" dt="2021-10-20T11:09:56.179" v="4959" actId="478"/>
          <ac:spMkLst>
            <pc:docMk/>
            <pc:sldMk cId="1551117218" sldId="3450"/>
            <ac:spMk id="22" creationId="{D2DCC975-7DCE-4DE8-8F7D-8293069C3B49}"/>
          </ac:spMkLst>
        </pc:spChg>
        <pc:spChg chg="del">
          <ac:chgData name="Raquel Encinas" userId="a3e41fcd-6e3c-4c0b-aebb-42484b99fa60" providerId="ADAL" clId="{2EB6072B-86D7-452F-A640-587F0A305A58}" dt="2021-10-20T11:10:02.982" v="4964" actId="478"/>
          <ac:spMkLst>
            <pc:docMk/>
            <pc:sldMk cId="1551117218" sldId="3450"/>
            <ac:spMk id="23" creationId="{4DB320F6-2EF9-43A4-B983-325FB7F4F47E}"/>
          </ac:spMkLst>
        </pc:spChg>
        <pc:spChg chg="add del mod">
          <ac:chgData name="Raquel Encinas" userId="a3e41fcd-6e3c-4c0b-aebb-42484b99fa60" providerId="ADAL" clId="{2EB6072B-86D7-452F-A640-587F0A305A58}" dt="2021-10-20T13:20:16.347" v="6762" actId="14100"/>
          <ac:spMkLst>
            <pc:docMk/>
            <pc:sldMk cId="1551117218" sldId="3450"/>
            <ac:spMk id="24" creationId="{38E55FB1-2FCF-49A4-8E3A-0D16EDF847EC}"/>
          </ac:spMkLst>
        </pc:spChg>
        <pc:spChg chg="mod">
          <ac:chgData name="Raquel Encinas" userId="a3e41fcd-6e3c-4c0b-aebb-42484b99fa60" providerId="ADAL" clId="{2EB6072B-86D7-452F-A640-587F0A305A58}" dt="2021-10-20T13:15:47.312" v="6691" actId="113"/>
          <ac:spMkLst>
            <pc:docMk/>
            <pc:sldMk cId="1551117218" sldId="3450"/>
            <ac:spMk id="25" creationId="{DE993007-E5CA-448E-B426-474E47035F5C}"/>
          </ac:spMkLst>
        </pc:spChg>
        <pc:spChg chg="del">
          <ac:chgData name="Raquel Encinas" userId="a3e41fcd-6e3c-4c0b-aebb-42484b99fa60" providerId="ADAL" clId="{2EB6072B-86D7-452F-A640-587F0A305A58}" dt="2021-10-20T11:10:06.123" v="4967" actId="478"/>
          <ac:spMkLst>
            <pc:docMk/>
            <pc:sldMk cId="1551117218" sldId="3450"/>
            <ac:spMk id="26" creationId="{3FF05E1D-F41C-4AFF-B2C6-84CEC75DE4BE}"/>
          </ac:spMkLst>
        </pc:spChg>
        <pc:spChg chg="del">
          <ac:chgData name="Raquel Encinas" userId="a3e41fcd-6e3c-4c0b-aebb-42484b99fa60" providerId="ADAL" clId="{2EB6072B-86D7-452F-A640-587F0A305A58}" dt="2021-10-20T11:10:07.289" v="4968" actId="478"/>
          <ac:spMkLst>
            <pc:docMk/>
            <pc:sldMk cId="1551117218" sldId="3450"/>
            <ac:spMk id="27" creationId="{DA2BF285-EB69-48CE-8886-A414AE1C4B9A}"/>
          </ac:spMkLst>
        </pc:spChg>
        <pc:spChg chg="del">
          <ac:chgData name="Raquel Encinas" userId="a3e41fcd-6e3c-4c0b-aebb-42484b99fa60" providerId="ADAL" clId="{2EB6072B-86D7-452F-A640-587F0A305A58}" dt="2021-10-20T11:10:09.685" v="4969" actId="478"/>
          <ac:spMkLst>
            <pc:docMk/>
            <pc:sldMk cId="1551117218" sldId="3450"/>
            <ac:spMk id="29" creationId="{61A96EAF-B23F-42E3-9F3C-740A140DDE04}"/>
          </ac:spMkLst>
        </pc:spChg>
        <pc:spChg chg="add del mod">
          <ac:chgData name="Raquel Encinas" userId="a3e41fcd-6e3c-4c0b-aebb-42484b99fa60" providerId="ADAL" clId="{2EB6072B-86D7-452F-A640-587F0A305A58}" dt="2021-10-20T11:10:47.368" v="5016" actId="478"/>
          <ac:spMkLst>
            <pc:docMk/>
            <pc:sldMk cId="1551117218" sldId="3450"/>
            <ac:spMk id="30" creationId="{B3414CF7-B30C-4E49-8D28-451AAF296CF0}"/>
          </ac:spMkLst>
        </pc:spChg>
        <pc:spChg chg="del mod">
          <ac:chgData name="Raquel Encinas" userId="a3e41fcd-6e3c-4c0b-aebb-42484b99fa60" providerId="ADAL" clId="{2EB6072B-86D7-452F-A640-587F0A305A58}" dt="2021-10-20T11:10:05.218" v="4966" actId="478"/>
          <ac:spMkLst>
            <pc:docMk/>
            <pc:sldMk cId="1551117218" sldId="3450"/>
            <ac:spMk id="32" creationId="{D8FFAE3F-00DB-4827-AEC9-FD4AE6B94316}"/>
          </ac:spMkLst>
        </pc:spChg>
        <pc:spChg chg="add del mod">
          <ac:chgData name="Raquel Encinas" userId="a3e41fcd-6e3c-4c0b-aebb-42484b99fa60" providerId="ADAL" clId="{2EB6072B-86D7-452F-A640-587F0A305A58}" dt="2021-10-20T11:10:50.025" v="5017" actId="478"/>
          <ac:spMkLst>
            <pc:docMk/>
            <pc:sldMk cId="1551117218" sldId="3450"/>
            <ac:spMk id="34" creationId="{0442C930-0056-4B30-A6D1-F8D8F9C23D0C}"/>
          </ac:spMkLst>
        </pc:spChg>
        <pc:spChg chg="add del mod">
          <ac:chgData name="Raquel Encinas" userId="a3e41fcd-6e3c-4c0b-aebb-42484b99fa60" providerId="ADAL" clId="{2EB6072B-86D7-452F-A640-587F0A305A58}" dt="2021-10-20T13:18:00.777" v="6730" actId="1076"/>
          <ac:spMkLst>
            <pc:docMk/>
            <pc:sldMk cId="1551117218" sldId="3450"/>
            <ac:spMk id="35" creationId="{DE8A3386-7B50-4380-AD39-C12650865694}"/>
          </ac:spMkLst>
        </pc:spChg>
        <pc:spChg chg="add del mod">
          <ac:chgData name="Raquel Encinas" userId="a3e41fcd-6e3c-4c0b-aebb-42484b99fa60" providerId="ADAL" clId="{2EB6072B-86D7-452F-A640-587F0A305A58}" dt="2021-10-20T11:35:26.895" v="5749" actId="478"/>
          <ac:spMkLst>
            <pc:docMk/>
            <pc:sldMk cId="1551117218" sldId="3450"/>
            <ac:spMk id="36" creationId="{1ECC7CF6-830F-459C-8761-3DA00AEE0169}"/>
          </ac:spMkLst>
        </pc:spChg>
        <pc:spChg chg="add mod">
          <ac:chgData name="Raquel Encinas" userId="a3e41fcd-6e3c-4c0b-aebb-42484b99fa60" providerId="ADAL" clId="{2EB6072B-86D7-452F-A640-587F0A305A58}" dt="2021-10-21T06:12:10.957" v="8040"/>
          <ac:spMkLst>
            <pc:docMk/>
            <pc:sldMk cId="1551117218" sldId="3450"/>
            <ac:spMk id="37" creationId="{6F3E16D4-5BAD-4D11-AE57-61B7DD6B380C}"/>
          </ac:spMkLst>
        </pc:spChg>
        <pc:spChg chg="add mod ord">
          <ac:chgData name="Raquel Encinas" userId="a3e41fcd-6e3c-4c0b-aebb-42484b99fa60" providerId="ADAL" clId="{2EB6072B-86D7-452F-A640-587F0A305A58}" dt="2021-10-20T13:16:24.749" v="6701" actId="14100"/>
          <ac:spMkLst>
            <pc:docMk/>
            <pc:sldMk cId="1551117218" sldId="3450"/>
            <ac:spMk id="38" creationId="{C18BA933-9DAD-4056-9DBD-3A393E68CD2F}"/>
          </ac:spMkLst>
        </pc:spChg>
        <pc:spChg chg="add mod">
          <ac:chgData name="Raquel Encinas" userId="a3e41fcd-6e3c-4c0b-aebb-42484b99fa60" providerId="ADAL" clId="{2EB6072B-86D7-452F-A640-587F0A305A58}" dt="2021-10-20T13:50:18.420" v="7204" actId="20577"/>
          <ac:spMkLst>
            <pc:docMk/>
            <pc:sldMk cId="1551117218" sldId="3450"/>
            <ac:spMk id="39" creationId="{769CD63F-68C2-41A3-8065-1B1A29FB4806}"/>
          </ac:spMkLst>
        </pc:spChg>
        <pc:spChg chg="add mod">
          <ac:chgData name="Raquel Encinas" userId="a3e41fcd-6e3c-4c0b-aebb-42484b99fa60" providerId="ADAL" clId="{2EB6072B-86D7-452F-A640-587F0A305A58}" dt="2021-10-20T13:17:17.315" v="6725" actId="1076"/>
          <ac:spMkLst>
            <pc:docMk/>
            <pc:sldMk cId="1551117218" sldId="3450"/>
            <ac:spMk id="40" creationId="{28BE4A73-63FC-4877-9CF0-DBE049FF3B84}"/>
          </ac:spMkLst>
        </pc:spChg>
        <pc:spChg chg="add mod">
          <ac:chgData name="Raquel Encinas" userId="a3e41fcd-6e3c-4c0b-aebb-42484b99fa60" providerId="ADAL" clId="{2EB6072B-86D7-452F-A640-587F0A305A58}" dt="2021-10-20T13:17:27.307" v="6727" actId="1076"/>
          <ac:spMkLst>
            <pc:docMk/>
            <pc:sldMk cId="1551117218" sldId="3450"/>
            <ac:spMk id="41" creationId="{FBBA2488-E6B2-4EBC-80E9-F9DAA3E883BD}"/>
          </ac:spMkLst>
        </pc:spChg>
        <pc:spChg chg="mod">
          <ac:chgData name="Raquel Encinas" userId="a3e41fcd-6e3c-4c0b-aebb-42484b99fa60" providerId="ADAL" clId="{2EB6072B-86D7-452F-A640-587F0A305A58}" dt="2021-10-20T13:12:04.980" v="6612" actId="1076"/>
          <ac:spMkLst>
            <pc:docMk/>
            <pc:sldMk cId="1551117218" sldId="3450"/>
            <ac:spMk id="53" creationId="{3D585132-F215-E94F-BB80-A7A899CB982B}"/>
          </ac:spMkLst>
        </pc:spChg>
        <pc:grpChg chg="add mod">
          <ac:chgData name="Raquel Encinas" userId="a3e41fcd-6e3c-4c0b-aebb-42484b99fa60" providerId="ADAL" clId="{2EB6072B-86D7-452F-A640-587F0A305A58}" dt="2021-10-20T13:10:49.132" v="6592" actId="164"/>
          <ac:grpSpMkLst>
            <pc:docMk/>
            <pc:sldMk cId="1551117218" sldId="3450"/>
            <ac:grpSpMk id="7" creationId="{2E9DEBE8-271A-4E7B-8BCC-BF0A3404B709}"/>
          </ac:grpSpMkLst>
        </pc:grpChg>
        <pc:grpChg chg="add mod">
          <ac:chgData name="Raquel Encinas" userId="a3e41fcd-6e3c-4c0b-aebb-42484b99fa60" providerId="ADAL" clId="{2EB6072B-86D7-452F-A640-587F0A305A58}" dt="2021-10-20T13:16:07.950" v="6696" actId="1076"/>
          <ac:grpSpMkLst>
            <pc:docMk/>
            <pc:sldMk cId="1551117218" sldId="3450"/>
            <ac:grpSpMk id="11" creationId="{CC367944-AEAF-4F1D-890B-1E0C204EEBD2}"/>
          </ac:grpSpMkLst>
        </pc:grpChg>
        <pc:grpChg chg="del">
          <ac:chgData name="Raquel Encinas" userId="a3e41fcd-6e3c-4c0b-aebb-42484b99fa60" providerId="ADAL" clId="{2EB6072B-86D7-452F-A640-587F0A305A58}" dt="2021-10-20T11:10:10.673" v="4970" actId="478"/>
          <ac:grpSpMkLst>
            <pc:docMk/>
            <pc:sldMk cId="1551117218" sldId="3450"/>
            <ac:grpSpMk id="19" creationId="{080F10E3-F913-3446-9D9C-A9C890770982}"/>
          </ac:grpSpMkLst>
        </pc:grpChg>
        <pc:picChg chg="mod">
          <ac:chgData name="Raquel Encinas" userId="a3e41fcd-6e3c-4c0b-aebb-42484b99fa60" providerId="ADAL" clId="{2EB6072B-86D7-452F-A640-587F0A305A58}" dt="2021-10-20T13:16:01.390" v="6695" actId="14100"/>
          <ac:picMkLst>
            <pc:docMk/>
            <pc:sldMk cId="1551117218" sldId="3450"/>
            <ac:picMk id="8" creationId="{DA9C22A1-8EF8-4DD7-9AFC-D8C3287FF264}"/>
          </ac:picMkLst>
        </pc:picChg>
        <pc:cxnChg chg="del">
          <ac:chgData name="Raquel Encinas" userId="a3e41fcd-6e3c-4c0b-aebb-42484b99fa60" providerId="ADAL" clId="{2EB6072B-86D7-452F-A640-587F0A305A58}" dt="2021-10-20T11:09:59.712" v="4962" actId="478"/>
          <ac:cxnSpMkLst>
            <pc:docMk/>
            <pc:sldMk cId="1551117218" sldId="3450"/>
            <ac:cxnSpMk id="15" creationId="{304B3F4C-A418-2843-9391-6765AA745330}"/>
          </ac:cxnSpMkLst>
        </pc:cxnChg>
        <pc:cxnChg chg="del">
          <ac:chgData name="Raquel Encinas" userId="a3e41fcd-6e3c-4c0b-aebb-42484b99fa60" providerId="ADAL" clId="{2EB6072B-86D7-452F-A640-587F0A305A58}" dt="2021-10-20T11:09:57.371" v="4960" actId="478"/>
          <ac:cxnSpMkLst>
            <pc:docMk/>
            <pc:sldMk cId="1551117218" sldId="3450"/>
            <ac:cxnSpMk id="28" creationId="{960CC0FC-A24C-465D-8850-CA8219F6984F}"/>
          </ac:cxnSpMkLst>
        </pc:cxnChg>
      </pc:sldChg>
      <pc:sldChg chg="addSp delSp modSp add mod ord modClrScheme chgLayout">
        <pc:chgData name="Raquel Encinas" userId="a3e41fcd-6e3c-4c0b-aebb-42484b99fa60" providerId="ADAL" clId="{2EB6072B-86D7-452F-A640-587F0A305A58}" dt="2021-10-21T06:12:42.207" v="8044"/>
        <pc:sldMkLst>
          <pc:docMk/>
          <pc:sldMk cId="3132502957" sldId="3451"/>
        </pc:sldMkLst>
        <pc:spChg chg="add del mod">
          <ac:chgData name="Raquel Encinas" userId="a3e41fcd-6e3c-4c0b-aebb-42484b99fa60" providerId="ADAL" clId="{2EB6072B-86D7-452F-A640-587F0A305A58}" dt="2021-10-20T13:56:46.700" v="7247" actId="478"/>
          <ac:spMkLst>
            <pc:docMk/>
            <pc:sldMk cId="3132502957" sldId="3451"/>
            <ac:spMk id="3" creationId="{0E45515C-923B-4022-AF04-FB3D60975C2C}"/>
          </ac:spMkLst>
        </pc:spChg>
        <pc:spChg chg="add del mod ord">
          <ac:chgData name="Raquel Encinas" userId="a3e41fcd-6e3c-4c0b-aebb-42484b99fa60" providerId="ADAL" clId="{2EB6072B-86D7-452F-A640-587F0A305A58}" dt="2021-10-20T11:53:51.922" v="6383" actId="478"/>
          <ac:spMkLst>
            <pc:docMk/>
            <pc:sldMk cId="3132502957" sldId="3451"/>
            <ac:spMk id="5" creationId="{B0813AE1-6AA6-4327-BA12-27653C39B9FF}"/>
          </ac:spMkLst>
        </pc:spChg>
        <pc:spChg chg="add del mod ord">
          <ac:chgData name="Raquel Encinas" userId="a3e41fcd-6e3c-4c0b-aebb-42484b99fa60" providerId="ADAL" clId="{2EB6072B-86D7-452F-A640-587F0A305A58}" dt="2021-10-20T12:06:25.289" v="6456" actId="478"/>
          <ac:spMkLst>
            <pc:docMk/>
            <pc:sldMk cId="3132502957" sldId="3451"/>
            <ac:spMk id="7" creationId="{57C2FF5F-7669-4ED6-B869-CF4FE8B147FB}"/>
          </ac:spMkLst>
        </pc:spChg>
        <pc:spChg chg="mod">
          <ac:chgData name="Raquel Encinas" userId="a3e41fcd-6e3c-4c0b-aebb-42484b99fa60" providerId="ADAL" clId="{2EB6072B-86D7-452F-A640-587F0A305A58}" dt="2021-10-20T10:33:35.414" v="4006"/>
          <ac:spMkLst>
            <pc:docMk/>
            <pc:sldMk cId="3132502957" sldId="3451"/>
            <ac:spMk id="21" creationId="{7185D54C-B1CA-4114-A174-31E5D5377D0E}"/>
          </ac:spMkLst>
        </pc:spChg>
        <pc:spChg chg="mod">
          <ac:chgData name="Raquel Encinas" userId="a3e41fcd-6e3c-4c0b-aebb-42484b99fa60" providerId="ADAL" clId="{2EB6072B-86D7-452F-A640-587F0A305A58}" dt="2021-10-20T10:33:35.414" v="4006"/>
          <ac:spMkLst>
            <pc:docMk/>
            <pc:sldMk cId="3132502957" sldId="3451"/>
            <ac:spMk id="22" creationId="{9020A04D-DB1B-43D4-BF1A-B78977591AF0}"/>
          </ac:spMkLst>
        </pc:spChg>
        <pc:spChg chg="add del mod">
          <ac:chgData name="Raquel Encinas" userId="a3e41fcd-6e3c-4c0b-aebb-42484b99fa60" providerId="ADAL" clId="{2EB6072B-86D7-452F-A640-587F0A305A58}" dt="2021-10-20T10:33:38.854" v="4007"/>
          <ac:spMkLst>
            <pc:docMk/>
            <pc:sldMk cId="3132502957" sldId="3451"/>
            <ac:spMk id="23" creationId="{C973E255-E787-4EA8-BE90-B19C7AB25589}"/>
          </ac:spMkLst>
        </pc:spChg>
        <pc:spChg chg="mod">
          <ac:chgData name="Raquel Encinas" userId="a3e41fcd-6e3c-4c0b-aebb-42484b99fa60" providerId="ADAL" clId="{2EB6072B-86D7-452F-A640-587F0A305A58}" dt="2021-10-20T14:04:08.893" v="7328" actId="14100"/>
          <ac:spMkLst>
            <pc:docMk/>
            <pc:sldMk cId="3132502957" sldId="3451"/>
            <ac:spMk id="25" creationId="{45B14426-8C55-4292-BB92-2427DE6B735A}"/>
          </ac:spMkLst>
        </pc:spChg>
        <pc:spChg chg="mod">
          <ac:chgData name="Raquel Encinas" userId="a3e41fcd-6e3c-4c0b-aebb-42484b99fa60" providerId="ADAL" clId="{2EB6072B-86D7-452F-A640-587F0A305A58}" dt="2021-10-20T14:04:04.545" v="7327" actId="1076"/>
          <ac:spMkLst>
            <pc:docMk/>
            <pc:sldMk cId="3132502957" sldId="3451"/>
            <ac:spMk id="26" creationId="{3F69CCD2-77D6-4995-89CC-DC8B8626EA5F}"/>
          </ac:spMkLst>
        </pc:spChg>
        <pc:spChg chg="add mod">
          <ac:chgData name="Raquel Encinas" userId="a3e41fcd-6e3c-4c0b-aebb-42484b99fa60" providerId="ADAL" clId="{2EB6072B-86D7-452F-A640-587F0A305A58}" dt="2021-10-20T14:05:05.985" v="7334" actId="1076"/>
          <ac:spMkLst>
            <pc:docMk/>
            <pc:sldMk cId="3132502957" sldId="3451"/>
            <ac:spMk id="27" creationId="{2073787A-DF3C-4A62-914C-699070033A31}"/>
          </ac:spMkLst>
        </pc:spChg>
        <pc:spChg chg="add del mod">
          <ac:chgData name="Raquel Encinas" userId="a3e41fcd-6e3c-4c0b-aebb-42484b99fa60" providerId="ADAL" clId="{2EB6072B-86D7-452F-A640-587F0A305A58}" dt="2021-10-20T11:05:40.351" v="4923" actId="478"/>
          <ac:spMkLst>
            <pc:docMk/>
            <pc:sldMk cId="3132502957" sldId="3451"/>
            <ac:spMk id="28" creationId="{3C412BFB-AB35-4149-A265-A1EBD018CD21}"/>
          </ac:spMkLst>
        </pc:spChg>
        <pc:spChg chg="add del mod">
          <ac:chgData name="Raquel Encinas" userId="a3e41fcd-6e3c-4c0b-aebb-42484b99fa60" providerId="ADAL" clId="{2EB6072B-86D7-452F-A640-587F0A305A58}" dt="2021-10-20T11:05:41.903" v="4924" actId="478"/>
          <ac:spMkLst>
            <pc:docMk/>
            <pc:sldMk cId="3132502957" sldId="3451"/>
            <ac:spMk id="29" creationId="{3492A5DF-D54C-4497-8E59-CC020CFBBCCE}"/>
          </ac:spMkLst>
        </pc:spChg>
        <pc:spChg chg="add del mod ord">
          <ac:chgData name="Raquel Encinas" userId="a3e41fcd-6e3c-4c0b-aebb-42484b99fa60" providerId="ADAL" clId="{2EB6072B-86D7-452F-A640-587F0A305A58}" dt="2021-10-20T11:05:43.138" v="4926" actId="478"/>
          <ac:spMkLst>
            <pc:docMk/>
            <pc:sldMk cId="3132502957" sldId="3451"/>
            <ac:spMk id="30" creationId="{EC5474DA-511E-411E-80F2-ADA70AB13D47}"/>
          </ac:spMkLst>
        </pc:spChg>
        <pc:spChg chg="add mod">
          <ac:chgData name="Raquel Encinas" userId="a3e41fcd-6e3c-4c0b-aebb-42484b99fa60" providerId="ADAL" clId="{2EB6072B-86D7-452F-A640-587F0A305A58}" dt="2021-10-20T14:05:40.879" v="7342" actId="1076"/>
          <ac:spMkLst>
            <pc:docMk/>
            <pc:sldMk cId="3132502957" sldId="3451"/>
            <ac:spMk id="31" creationId="{66BB7646-E609-4635-950E-2F833603AA41}"/>
          </ac:spMkLst>
        </pc:spChg>
        <pc:spChg chg="add del mod">
          <ac:chgData name="Raquel Encinas" userId="a3e41fcd-6e3c-4c0b-aebb-42484b99fa60" providerId="ADAL" clId="{2EB6072B-86D7-452F-A640-587F0A305A58}" dt="2021-10-20T11:51:06.736" v="6269" actId="478"/>
          <ac:spMkLst>
            <pc:docMk/>
            <pc:sldMk cId="3132502957" sldId="3451"/>
            <ac:spMk id="34" creationId="{431747C7-3695-4671-B762-40BDF3A23CFF}"/>
          </ac:spMkLst>
        </pc:spChg>
        <pc:spChg chg="add mod">
          <ac:chgData name="Raquel Encinas" userId="a3e41fcd-6e3c-4c0b-aebb-42484b99fa60" providerId="ADAL" clId="{2EB6072B-86D7-452F-A640-587F0A305A58}" dt="2021-10-20T14:05:30.711" v="7340" actId="404"/>
          <ac:spMkLst>
            <pc:docMk/>
            <pc:sldMk cId="3132502957" sldId="3451"/>
            <ac:spMk id="36" creationId="{73F48735-C215-4503-A21B-F992B91732A2}"/>
          </ac:spMkLst>
        </pc:spChg>
        <pc:spChg chg="add mod">
          <ac:chgData name="Raquel Encinas" userId="a3e41fcd-6e3c-4c0b-aebb-42484b99fa60" providerId="ADAL" clId="{2EB6072B-86D7-452F-A640-587F0A305A58}" dt="2021-10-20T14:04:47.830" v="7331" actId="1076"/>
          <ac:spMkLst>
            <pc:docMk/>
            <pc:sldMk cId="3132502957" sldId="3451"/>
            <ac:spMk id="38" creationId="{D3BDB354-F55A-42DF-B5B0-FB42F538F1FE}"/>
          </ac:spMkLst>
        </pc:spChg>
        <pc:spChg chg="mod">
          <ac:chgData name="Raquel Encinas" userId="a3e41fcd-6e3c-4c0b-aebb-42484b99fa60" providerId="ADAL" clId="{2EB6072B-86D7-452F-A640-587F0A305A58}" dt="2021-10-21T06:12:42.207" v="8044"/>
          <ac:spMkLst>
            <pc:docMk/>
            <pc:sldMk cId="3132502957" sldId="3451"/>
            <ac:spMk id="41" creationId="{1D77A768-8A25-4339-8144-E3E4D4CB9BC5}"/>
          </ac:spMkLst>
        </pc:spChg>
        <pc:spChg chg="add del mod">
          <ac:chgData name="Raquel Encinas" userId="a3e41fcd-6e3c-4c0b-aebb-42484b99fa60" providerId="ADAL" clId="{2EB6072B-86D7-452F-A640-587F0A305A58}" dt="2021-10-20T11:53:55.472" v="6385"/>
          <ac:spMkLst>
            <pc:docMk/>
            <pc:sldMk cId="3132502957" sldId="3451"/>
            <ac:spMk id="43" creationId="{2107DA12-B100-4E4A-85A6-989F01EAA8CE}"/>
          </ac:spMkLst>
        </pc:spChg>
        <pc:spChg chg="del">
          <ac:chgData name="Raquel Encinas" userId="a3e41fcd-6e3c-4c0b-aebb-42484b99fa60" providerId="ADAL" clId="{2EB6072B-86D7-452F-A640-587F0A305A58}" dt="2021-10-20T09:48:24.215" v="3367" actId="478"/>
          <ac:spMkLst>
            <pc:docMk/>
            <pc:sldMk cId="3132502957" sldId="3451"/>
            <ac:spMk id="44" creationId="{EE26B926-3CB1-4237-B539-F0CA73A4E8C0}"/>
          </ac:spMkLst>
        </pc:spChg>
        <pc:spChg chg="add mod">
          <ac:chgData name="Raquel Encinas" userId="a3e41fcd-6e3c-4c0b-aebb-42484b99fa60" providerId="ADAL" clId="{2EB6072B-86D7-452F-A640-587F0A305A58}" dt="2021-10-20T14:05:26.360" v="7338" actId="404"/>
          <ac:spMkLst>
            <pc:docMk/>
            <pc:sldMk cId="3132502957" sldId="3451"/>
            <ac:spMk id="46" creationId="{67734DD5-95E9-45BC-A59D-6915C9FD3764}"/>
          </ac:spMkLst>
        </pc:spChg>
        <pc:spChg chg="del mod">
          <ac:chgData name="Raquel Encinas" userId="a3e41fcd-6e3c-4c0b-aebb-42484b99fa60" providerId="ADAL" clId="{2EB6072B-86D7-452F-A640-587F0A305A58}" dt="2021-10-20T10:37:29.665" v="4209" actId="478"/>
          <ac:spMkLst>
            <pc:docMk/>
            <pc:sldMk cId="3132502957" sldId="3451"/>
            <ac:spMk id="54" creationId="{5B9EEC82-6AF2-4202-9B10-77C6F12EB8F7}"/>
          </ac:spMkLst>
        </pc:spChg>
        <pc:spChg chg="del mod">
          <ac:chgData name="Raquel Encinas" userId="a3e41fcd-6e3c-4c0b-aebb-42484b99fa60" providerId="ADAL" clId="{2EB6072B-86D7-452F-A640-587F0A305A58}" dt="2021-10-20T10:37:29.665" v="4209" actId="478"/>
          <ac:spMkLst>
            <pc:docMk/>
            <pc:sldMk cId="3132502957" sldId="3451"/>
            <ac:spMk id="55" creationId="{78D19689-DA5F-4734-AB78-1DCA78E3F4E7}"/>
          </ac:spMkLst>
        </pc:spChg>
        <pc:spChg chg="del mod">
          <ac:chgData name="Raquel Encinas" userId="a3e41fcd-6e3c-4c0b-aebb-42484b99fa60" providerId="ADAL" clId="{2EB6072B-86D7-452F-A640-587F0A305A58}" dt="2021-10-20T10:37:29.665" v="4209" actId="478"/>
          <ac:spMkLst>
            <pc:docMk/>
            <pc:sldMk cId="3132502957" sldId="3451"/>
            <ac:spMk id="56" creationId="{53EECF8A-64BD-4DA3-BB69-827880FA2344}"/>
          </ac:spMkLst>
        </pc:spChg>
        <pc:spChg chg="del">
          <ac:chgData name="Raquel Encinas" userId="a3e41fcd-6e3c-4c0b-aebb-42484b99fa60" providerId="ADAL" clId="{2EB6072B-86D7-452F-A640-587F0A305A58}" dt="2021-10-20T09:48:24.215" v="3367" actId="478"/>
          <ac:spMkLst>
            <pc:docMk/>
            <pc:sldMk cId="3132502957" sldId="3451"/>
            <ac:spMk id="57" creationId="{82EEC2D9-8A05-4D52-A3DC-FB2ED84C66E4}"/>
          </ac:spMkLst>
        </pc:spChg>
        <pc:spChg chg="del">
          <ac:chgData name="Raquel Encinas" userId="a3e41fcd-6e3c-4c0b-aebb-42484b99fa60" providerId="ADAL" clId="{2EB6072B-86D7-452F-A640-587F0A305A58}" dt="2021-10-20T09:48:24.215" v="3367" actId="478"/>
          <ac:spMkLst>
            <pc:docMk/>
            <pc:sldMk cId="3132502957" sldId="3451"/>
            <ac:spMk id="58" creationId="{AC3783FD-63FA-4AE0-AB64-89B366C8CED7}"/>
          </ac:spMkLst>
        </pc:spChg>
        <pc:spChg chg="del">
          <ac:chgData name="Raquel Encinas" userId="a3e41fcd-6e3c-4c0b-aebb-42484b99fa60" providerId="ADAL" clId="{2EB6072B-86D7-452F-A640-587F0A305A58}" dt="2021-10-20T09:48:24.215" v="3367" actId="478"/>
          <ac:spMkLst>
            <pc:docMk/>
            <pc:sldMk cId="3132502957" sldId="3451"/>
            <ac:spMk id="59" creationId="{BE84E1F0-938D-4D24-883B-F743255C2892}"/>
          </ac:spMkLst>
        </pc:spChg>
        <pc:spChg chg="del">
          <ac:chgData name="Raquel Encinas" userId="a3e41fcd-6e3c-4c0b-aebb-42484b99fa60" providerId="ADAL" clId="{2EB6072B-86D7-452F-A640-587F0A305A58}" dt="2021-10-20T09:48:26.118" v="3369" actId="478"/>
          <ac:spMkLst>
            <pc:docMk/>
            <pc:sldMk cId="3132502957" sldId="3451"/>
            <ac:spMk id="61" creationId="{5A55AD2D-BBD1-44F9-8EC0-8FB6A9255620}"/>
          </ac:spMkLst>
        </pc:spChg>
        <pc:spChg chg="del mod">
          <ac:chgData name="Raquel Encinas" userId="a3e41fcd-6e3c-4c0b-aebb-42484b99fa60" providerId="ADAL" clId="{2EB6072B-86D7-452F-A640-587F0A305A58}" dt="2021-10-20T10:37:29.665" v="4209" actId="478"/>
          <ac:spMkLst>
            <pc:docMk/>
            <pc:sldMk cId="3132502957" sldId="3451"/>
            <ac:spMk id="62" creationId="{770B0491-9341-4205-99C0-727357EF5556}"/>
          </ac:spMkLst>
        </pc:spChg>
        <pc:spChg chg="del mod">
          <ac:chgData name="Raquel Encinas" userId="a3e41fcd-6e3c-4c0b-aebb-42484b99fa60" providerId="ADAL" clId="{2EB6072B-86D7-452F-A640-587F0A305A58}" dt="2021-10-20T10:39:45.995" v="4280" actId="478"/>
          <ac:spMkLst>
            <pc:docMk/>
            <pc:sldMk cId="3132502957" sldId="3451"/>
            <ac:spMk id="63" creationId="{E56C1E89-2281-4FE8-9B6B-C0DE0D61C4AF}"/>
          </ac:spMkLst>
        </pc:spChg>
        <pc:spChg chg="del mod">
          <ac:chgData name="Raquel Encinas" userId="a3e41fcd-6e3c-4c0b-aebb-42484b99fa60" providerId="ADAL" clId="{2EB6072B-86D7-452F-A640-587F0A305A58}" dt="2021-10-20T10:37:29.665" v="4209" actId="478"/>
          <ac:spMkLst>
            <pc:docMk/>
            <pc:sldMk cId="3132502957" sldId="3451"/>
            <ac:spMk id="64" creationId="{0F3E0068-FDD7-40A2-B8BB-0D6921505F99}"/>
          </ac:spMkLst>
        </pc:spChg>
        <pc:spChg chg="del mod">
          <ac:chgData name="Raquel Encinas" userId="a3e41fcd-6e3c-4c0b-aebb-42484b99fa60" providerId="ADAL" clId="{2EB6072B-86D7-452F-A640-587F0A305A58}" dt="2021-10-20T10:37:29.665" v="4209" actId="478"/>
          <ac:spMkLst>
            <pc:docMk/>
            <pc:sldMk cId="3132502957" sldId="3451"/>
            <ac:spMk id="65" creationId="{38DF9158-A5FA-40EB-9F3A-82500941D548}"/>
          </ac:spMkLst>
        </pc:spChg>
        <pc:spChg chg="del mod">
          <ac:chgData name="Raquel Encinas" userId="a3e41fcd-6e3c-4c0b-aebb-42484b99fa60" providerId="ADAL" clId="{2EB6072B-86D7-452F-A640-587F0A305A58}" dt="2021-10-20T10:37:29.665" v="4209" actId="478"/>
          <ac:spMkLst>
            <pc:docMk/>
            <pc:sldMk cId="3132502957" sldId="3451"/>
            <ac:spMk id="66" creationId="{225A4BC5-8022-42A5-B1E4-BE59094E77B5}"/>
          </ac:spMkLst>
        </pc:spChg>
        <pc:grpChg chg="del">
          <ac:chgData name="Raquel Encinas" userId="a3e41fcd-6e3c-4c0b-aebb-42484b99fa60" providerId="ADAL" clId="{2EB6072B-86D7-452F-A640-587F0A305A58}" dt="2021-10-20T09:48:24.215" v="3367" actId="478"/>
          <ac:grpSpMkLst>
            <pc:docMk/>
            <pc:sldMk cId="3132502957" sldId="3451"/>
            <ac:grpSpMk id="6" creationId="{AFE4F43A-4EBB-4E62-87EC-563325BA1213}"/>
          </ac:grpSpMkLst>
        </pc:grpChg>
        <pc:grpChg chg="add del mod">
          <ac:chgData name="Raquel Encinas" userId="a3e41fcd-6e3c-4c0b-aebb-42484b99fa60" providerId="ADAL" clId="{2EB6072B-86D7-452F-A640-587F0A305A58}" dt="2021-10-20T10:33:38.854" v="4007"/>
          <ac:grpSpMkLst>
            <pc:docMk/>
            <pc:sldMk cId="3132502957" sldId="3451"/>
            <ac:grpSpMk id="20" creationId="{4953F681-21AB-4493-AEA8-B9E76D4C6C2E}"/>
          </ac:grpSpMkLst>
        </pc:grpChg>
        <pc:grpChg chg="add mod">
          <ac:chgData name="Raquel Encinas" userId="a3e41fcd-6e3c-4c0b-aebb-42484b99fa60" providerId="ADAL" clId="{2EB6072B-86D7-452F-A640-587F0A305A58}" dt="2021-10-20T14:05:10.412" v="7335" actId="14100"/>
          <ac:grpSpMkLst>
            <pc:docMk/>
            <pc:sldMk cId="3132502957" sldId="3451"/>
            <ac:grpSpMk id="24" creationId="{4960DF21-C803-4952-B25B-FD727487BD8D}"/>
          </ac:grpSpMkLst>
        </pc:grpChg>
        <pc:graphicFrameChg chg="add mod">
          <ac:chgData name="Raquel Encinas" userId="a3e41fcd-6e3c-4c0b-aebb-42484b99fa60" providerId="ADAL" clId="{2EB6072B-86D7-452F-A640-587F0A305A58}" dt="2021-10-20T14:35:43.112" v="7994" actId="14100"/>
          <ac:graphicFrameMkLst>
            <pc:docMk/>
            <pc:sldMk cId="3132502957" sldId="3451"/>
            <ac:graphicFrameMk id="32" creationId="{0CEC7DCD-F1A8-4F95-80C8-54D8AC5F7DF1}"/>
          </ac:graphicFrameMkLst>
        </pc:graphicFrameChg>
        <pc:picChg chg="del">
          <ac:chgData name="Raquel Encinas" userId="a3e41fcd-6e3c-4c0b-aebb-42484b99fa60" providerId="ADAL" clId="{2EB6072B-86D7-452F-A640-587F0A305A58}" dt="2021-10-20T09:48:25.162" v="3368" actId="478"/>
          <ac:picMkLst>
            <pc:docMk/>
            <pc:sldMk cId="3132502957" sldId="3451"/>
            <ac:picMk id="60" creationId="{6A5702B8-FF4E-4286-8A6F-0DB057227C03}"/>
          </ac:picMkLst>
        </pc:picChg>
      </pc:sldChg>
      <pc:sldChg chg="addSp delSp modSp new mod modClrScheme chgLayout">
        <pc:chgData name="Raquel Encinas" userId="a3e41fcd-6e3c-4c0b-aebb-42484b99fa60" providerId="ADAL" clId="{2EB6072B-86D7-452F-A640-587F0A305A58}" dt="2021-10-20T14:52:04.836" v="8007" actId="1076"/>
        <pc:sldMkLst>
          <pc:docMk/>
          <pc:sldMk cId="838082541" sldId="3452"/>
        </pc:sldMkLst>
        <pc:spChg chg="add mod">
          <ac:chgData name="Raquel Encinas" userId="a3e41fcd-6e3c-4c0b-aebb-42484b99fa60" providerId="ADAL" clId="{2EB6072B-86D7-452F-A640-587F0A305A58}" dt="2021-10-20T14:52:04.836" v="8007" actId="1076"/>
          <ac:spMkLst>
            <pc:docMk/>
            <pc:sldMk cId="838082541" sldId="3452"/>
            <ac:spMk id="2" creationId="{62502371-1B24-471E-891E-EBB931CC55AB}"/>
          </ac:spMkLst>
        </pc:spChg>
        <pc:spChg chg="add del mod">
          <ac:chgData name="Raquel Encinas" userId="a3e41fcd-6e3c-4c0b-aebb-42484b99fa60" providerId="ADAL" clId="{2EB6072B-86D7-452F-A640-587F0A305A58}" dt="2021-10-20T14:51:33.330" v="8003" actId="478"/>
          <ac:spMkLst>
            <pc:docMk/>
            <pc:sldMk cId="838082541" sldId="3452"/>
            <ac:spMk id="3" creationId="{ABA4A735-C65C-4235-8FAE-F1F32EF48B3B}"/>
          </ac:spMkLst>
        </pc:spChg>
      </pc:sldChg>
      <pc:sldChg chg="delSp modSp add del mod">
        <pc:chgData name="Raquel Encinas" userId="a3e41fcd-6e3c-4c0b-aebb-42484b99fa60" providerId="ADAL" clId="{2EB6072B-86D7-452F-A640-587F0A305A58}" dt="2021-10-20T10:02:24.804" v="3491" actId="47"/>
        <pc:sldMkLst>
          <pc:docMk/>
          <pc:sldMk cId="2658621302" sldId="3452"/>
        </pc:sldMkLst>
        <pc:spChg chg="del">
          <ac:chgData name="Raquel Encinas" userId="a3e41fcd-6e3c-4c0b-aebb-42484b99fa60" providerId="ADAL" clId="{2EB6072B-86D7-452F-A640-587F0A305A58}" dt="2021-10-20T09:58:07.589" v="3417" actId="478"/>
          <ac:spMkLst>
            <pc:docMk/>
            <pc:sldMk cId="2658621302" sldId="3452"/>
            <ac:spMk id="7" creationId="{29B119F5-588A-4BD8-B607-06A0BE371121}"/>
          </ac:spMkLst>
        </pc:spChg>
        <pc:spChg chg="del">
          <ac:chgData name="Raquel Encinas" userId="a3e41fcd-6e3c-4c0b-aebb-42484b99fa60" providerId="ADAL" clId="{2EB6072B-86D7-452F-A640-587F0A305A58}" dt="2021-10-20T09:58:07.589" v="3417" actId="478"/>
          <ac:spMkLst>
            <pc:docMk/>
            <pc:sldMk cId="2658621302" sldId="3452"/>
            <ac:spMk id="8" creationId="{D9C6B244-5C33-40D1-802F-90FE1CEBF031}"/>
          </ac:spMkLst>
        </pc:spChg>
        <pc:spChg chg="del">
          <ac:chgData name="Raquel Encinas" userId="a3e41fcd-6e3c-4c0b-aebb-42484b99fa60" providerId="ADAL" clId="{2EB6072B-86D7-452F-A640-587F0A305A58}" dt="2021-10-20T09:58:07.589" v="3417" actId="478"/>
          <ac:spMkLst>
            <pc:docMk/>
            <pc:sldMk cId="2658621302" sldId="3452"/>
            <ac:spMk id="10" creationId="{1C0420B3-48CE-4F29-A09D-B64ED0393C83}"/>
          </ac:spMkLst>
        </pc:spChg>
        <pc:spChg chg="del">
          <ac:chgData name="Raquel Encinas" userId="a3e41fcd-6e3c-4c0b-aebb-42484b99fa60" providerId="ADAL" clId="{2EB6072B-86D7-452F-A640-587F0A305A58}" dt="2021-10-20T09:58:07.589" v="3417" actId="478"/>
          <ac:spMkLst>
            <pc:docMk/>
            <pc:sldMk cId="2658621302" sldId="3452"/>
            <ac:spMk id="11" creationId="{2C32878E-1A6A-400F-92A5-5B44CC65633D}"/>
          </ac:spMkLst>
        </pc:spChg>
        <pc:spChg chg="mod">
          <ac:chgData name="Raquel Encinas" userId="a3e41fcd-6e3c-4c0b-aebb-42484b99fa60" providerId="ADAL" clId="{2EB6072B-86D7-452F-A640-587F0A305A58}" dt="2021-10-20T09:58:15.644" v="3456" actId="20577"/>
          <ac:spMkLst>
            <pc:docMk/>
            <pc:sldMk cId="2658621302" sldId="3452"/>
            <ac:spMk id="30" creationId="{F3E48FC7-51DB-4CBA-80AB-05FD2A416B83}"/>
          </ac:spMkLst>
        </pc:spChg>
        <pc:grpChg chg="del">
          <ac:chgData name="Raquel Encinas" userId="a3e41fcd-6e3c-4c0b-aebb-42484b99fa60" providerId="ADAL" clId="{2EB6072B-86D7-452F-A640-587F0A305A58}" dt="2021-10-20T09:58:07.589" v="3417" actId="478"/>
          <ac:grpSpMkLst>
            <pc:docMk/>
            <pc:sldMk cId="2658621302" sldId="3452"/>
            <ac:grpSpMk id="3" creationId="{56341981-1AFA-4E89-AF2E-7DD41A7CBB34}"/>
          </ac:grpSpMkLst>
        </pc:grpChg>
        <pc:grpChg chg="del">
          <ac:chgData name="Raquel Encinas" userId="a3e41fcd-6e3c-4c0b-aebb-42484b99fa60" providerId="ADAL" clId="{2EB6072B-86D7-452F-A640-587F0A305A58}" dt="2021-10-20T09:58:07.589" v="3417" actId="478"/>
          <ac:grpSpMkLst>
            <pc:docMk/>
            <pc:sldMk cId="2658621302" sldId="3452"/>
            <ac:grpSpMk id="4" creationId="{F3E00C2D-AE57-4121-9AAA-48A8961A3D55}"/>
          </ac:grpSpMkLst>
        </pc:grpChg>
        <pc:picChg chg="del">
          <ac:chgData name="Raquel Encinas" userId="a3e41fcd-6e3c-4c0b-aebb-42484b99fa60" providerId="ADAL" clId="{2EB6072B-86D7-452F-A640-587F0A305A58}" dt="2021-10-20T09:58:07.589" v="3417" actId="478"/>
          <ac:picMkLst>
            <pc:docMk/>
            <pc:sldMk cId="2658621302" sldId="3452"/>
            <ac:picMk id="28" creationId="{A1FF87EC-BEF0-476F-B9F5-001A429E58CB}"/>
          </ac:picMkLst>
        </pc:picChg>
      </pc:sldChg>
      <pc:sldChg chg="addSp delSp modSp new del mod">
        <pc:chgData name="Raquel Encinas" userId="a3e41fcd-6e3c-4c0b-aebb-42484b99fa60" providerId="ADAL" clId="{2EB6072B-86D7-452F-A640-587F0A305A58}" dt="2021-10-20T11:59:18.562" v="6411" actId="2696"/>
        <pc:sldMkLst>
          <pc:docMk/>
          <pc:sldMk cId="2974624133" sldId="3453"/>
        </pc:sldMkLst>
        <pc:spChg chg="add del mod">
          <ac:chgData name="Raquel Encinas" userId="a3e41fcd-6e3c-4c0b-aebb-42484b99fa60" providerId="ADAL" clId="{2EB6072B-86D7-452F-A640-587F0A305A58}" dt="2021-10-20T11:58:20.075" v="6397"/>
          <ac:spMkLst>
            <pc:docMk/>
            <pc:sldMk cId="2974624133" sldId="3453"/>
            <ac:spMk id="2" creationId="{7FA8C46E-0599-4D24-B9C5-CF4E4BACA182}"/>
          </ac:spMkLst>
        </pc:spChg>
        <pc:spChg chg="add del mod">
          <ac:chgData name="Raquel Encinas" userId="a3e41fcd-6e3c-4c0b-aebb-42484b99fa60" providerId="ADAL" clId="{2EB6072B-86D7-452F-A640-587F0A305A58}" dt="2021-10-20T11:58:20.075" v="6397"/>
          <ac:spMkLst>
            <pc:docMk/>
            <pc:sldMk cId="2974624133" sldId="3453"/>
            <ac:spMk id="3" creationId="{DCDFC94F-F6FF-44C9-8E44-40D0526CA17E}"/>
          </ac:spMkLst>
        </pc:spChg>
        <pc:spChg chg="add del mod">
          <ac:chgData name="Raquel Encinas" userId="a3e41fcd-6e3c-4c0b-aebb-42484b99fa60" providerId="ADAL" clId="{2EB6072B-86D7-452F-A640-587F0A305A58}" dt="2021-10-20T11:58:20.075" v="6397"/>
          <ac:spMkLst>
            <pc:docMk/>
            <pc:sldMk cId="2974624133" sldId="3453"/>
            <ac:spMk id="4" creationId="{E02882C2-2654-43D2-AFBF-A2ECBBD80859}"/>
          </ac:spMkLst>
        </pc:spChg>
        <pc:spChg chg="add del mod">
          <ac:chgData name="Raquel Encinas" userId="a3e41fcd-6e3c-4c0b-aebb-42484b99fa60" providerId="ADAL" clId="{2EB6072B-86D7-452F-A640-587F0A305A58}" dt="2021-10-20T11:58:20.075" v="6397"/>
          <ac:spMkLst>
            <pc:docMk/>
            <pc:sldMk cId="2974624133" sldId="3453"/>
            <ac:spMk id="6" creationId="{278E5273-0377-4348-BD61-0217E23D93B0}"/>
          </ac:spMkLst>
        </pc:spChg>
        <pc:spChg chg="add del mod">
          <ac:chgData name="Raquel Encinas" userId="a3e41fcd-6e3c-4c0b-aebb-42484b99fa60" providerId="ADAL" clId="{2EB6072B-86D7-452F-A640-587F0A305A58}" dt="2021-10-20T11:58:20.075" v="6397"/>
          <ac:spMkLst>
            <pc:docMk/>
            <pc:sldMk cId="2974624133" sldId="3453"/>
            <ac:spMk id="7" creationId="{8DE973BA-6558-4638-928D-CB79535EF187}"/>
          </ac:spMkLst>
        </pc:spChg>
        <pc:grpChg chg="add del mod">
          <ac:chgData name="Raquel Encinas" userId="a3e41fcd-6e3c-4c0b-aebb-42484b99fa60" providerId="ADAL" clId="{2EB6072B-86D7-452F-A640-587F0A305A58}" dt="2021-10-20T11:58:20.075" v="6397"/>
          <ac:grpSpMkLst>
            <pc:docMk/>
            <pc:sldMk cId="2974624133" sldId="3453"/>
            <ac:grpSpMk id="8" creationId="{1D965A40-C3D8-4B04-9B98-13CA79B1C966}"/>
          </ac:grpSpMkLst>
        </pc:grpChg>
        <pc:picChg chg="add del mod">
          <ac:chgData name="Raquel Encinas" userId="a3e41fcd-6e3c-4c0b-aebb-42484b99fa60" providerId="ADAL" clId="{2EB6072B-86D7-452F-A640-587F0A305A58}" dt="2021-10-20T11:58:20.075" v="6397"/>
          <ac:picMkLst>
            <pc:docMk/>
            <pc:sldMk cId="2974624133" sldId="3453"/>
            <ac:picMk id="5" creationId="{DC09B17B-62E2-4658-BC48-CC38CA456252}"/>
          </ac:picMkLst>
        </pc:picChg>
        <pc:picChg chg="mod">
          <ac:chgData name="Raquel Encinas" userId="a3e41fcd-6e3c-4c0b-aebb-42484b99fa60" providerId="ADAL" clId="{2EB6072B-86D7-452F-A640-587F0A305A58}" dt="2021-10-20T11:58:05.208" v="6394"/>
          <ac:picMkLst>
            <pc:docMk/>
            <pc:sldMk cId="2974624133" sldId="3453"/>
            <ac:picMk id="9" creationId="{F0124F42-5B6F-44B7-8FDD-E3BD46026778}"/>
          </ac:picMkLst>
        </pc:picChg>
        <pc:picChg chg="mod">
          <ac:chgData name="Raquel Encinas" userId="a3e41fcd-6e3c-4c0b-aebb-42484b99fa60" providerId="ADAL" clId="{2EB6072B-86D7-452F-A640-587F0A305A58}" dt="2021-10-20T11:58:05.208" v="6394"/>
          <ac:picMkLst>
            <pc:docMk/>
            <pc:sldMk cId="2974624133" sldId="3453"/>
            <ac:picMk id="10" creationId="{ACB796FB-3FF3-4E26-86BD-A8A16F535024}"/>
          </ac:picMkLst>
        </pc:picChg>
      </pc:sldChg>
      <pc:sldChg chg="add del">
        <pc:chgData name="Raquel Encinas" userId="a3e41fcd-6e3c-4c0b-aebb-42484b99fa60" providerId="ADAL" clId="{2EB6072B-86D7-452F-A640-587F0A305A58}" dt="2021-10-20T12:02:29.167" v="6417"/>
        <pc:sldMkLst>
          <pc:docMk/>
          <pc:sldMk cId="3314729620" sldId="3453"/>
        </pc:sldMkLst>
      </pc:sldChg>
      <pc:sldChg chg="addSp delSp modSp add mod modClrScheme chgLayout">
        <pc:chgData name="Raquel Encinas" userId="a3e41fcd-6e3c-4c0b-aebb-42484b99fa60" providerId="ADAL" clId="{2EB6072B-86D7-452F-A640-587F0A305A58}" dt="2021-10-20T15:06:41.779" v="8038" actId="478"/>
        <pc:sldMkLst>
          <pc:docMk/>
          <pc:sldMk cId="3745749574" sldId="3453"/>
        </pc:sldMkLst>
        <pc:spChg chg="add del mod ord">
          <ac:chgData name="Raquel Encinas" userId="a3e41fcd-6e3c-4c0b-aebb-42484b99fa60" providerId="ADAL" clId="{2EB6072B-86D7-452F-A640-587F0A305A58}" dt="2021-10-20T15:02:47.591" v="8018" actId="700"/>
          <ac:spMkLst>
            <pc:docMk/>
            <pc:sldMk cId="3745749574" sldId="3453"/>
            <ac:spMk id="2" creationId="{EF1BE601-646E-4703-BDE6-2A9C9D179F49}"/>
          </ac:spMkLst>
        </pc:spChg>
        <pc:spChg chg="add del mod ord">
          <ac:chgData name="Raquel Encinas" userId="a3e41fcd-6e3c-4c0b-aebb-42484b99fa60" providerId="ADAL" clId="{2EB6072B-86D7-452F-A640-587F0A305A58}" dt="2021-10-20T15:02:53.160" v="8019" actId="700"/>
          <ac:spMkLst>
            <pc:docMk/>
            <pc:sldMk cId="3745749574" sldId="3453"/>
            <ac:spMk id="6" creationId="{44B0D38A-7486-4C05-82B9-27AF98E10395}"/>
          </ac:spMkLst>
        </pc:spChg>
        <pc:spChg chg="add del mod ord">
          <ac:chgData name="Raquel Encinas" userId="a3e41fcd-6e3c-4c0b-aebb-42484b99fa60" providerId="ADAL" clId="{2EB6072B-86D7-452F-A640-587F0A305A58}" dt="2021-10-20T14:32:15.169" v="7949" actId="478"/>
          <ac:spMkLst>
            <pc:docMk/>
            <pc:sldMk cId="3745749574" sldId="3453"/>
            <ac:spMk id="8" creationId="{18883EA6-F757-4BE5-B831-B6EADDDB046E}"/>
          </ac:spMkLst>
        </pc:spChg>
        <pc:spChg chg="add del mod ord">
          <ac:chgData name="Raquel Encinas" userId="a3e41fcd-6e3c-4c0b-aebb-42484b99fa60" providerId="ADAL" clId="{2EB6072B-86D7-452F-A640-587F0A305A58}" dt="2021-10-20T15:02:53.160" v="8019" actId="700"/>
          <ac:spMkLst>
            <pc:docMk/>
            <pc:sldMk cId="3745749574" sldId="3453"/>
            <ac:spMk id="8" creationId="{AF880CB3-1FA0-4BE3-8587-4D1B0776C98B}"/>
          </ac:spMkLst>
        </pc:spChg>
        <pc:spChg chg="add del mod ord">
          <ac:chgData name="Raquel Encinas" userId="a3e41fcd-6e3c-4c0b-aebb-42484b99fa60" providerId="ADAL" clId="{2EB6072B-86D7-452F-A640-587F0A305A58}" dt="2021-10-20T15:02:53.160" v="8019" actId="700"/>
          <ac:spMkLst>
            <pc:docMk/>
            <pc:sldMk cId="3745749574" sldId="3453"/>
            <ac:spMk id="9" creationId="{53EA91DB-1D0D-45AD-9A55-F645A6AEAA64}"/>
          </ac:spMkLst>
        </pc:spChg>
        <pc:spChg chg="add del mod ord">
          <ac:chgData name="Raquel Encinas" userId="a3e41fcd-6e3c-4c0b-aebb-42484b99fa60" providerId="ADAL" clId="{2EB6072B-86D7-452F-A640-587F0A305A58}" dt="2021-10-20T15:06:41.779" v="8038" actId="478"/>
          <ac:spMkLst>
            <pc:docMk/>
            <pc:sldMk cId="3745749574" sldId="3453"/>
            <ac:spMk id="11" creationId="{855508BC-9EF8-4714-9B12-BB65BC2AB3D5}"/>
          </ac:spMkLst>
        </pc:spChg>
        <pc:spChg chg="add mod">
          <ac:chgData name="Raquel Encinas" userId="a3e41fcd-6e3c-4c0b-aebb-42484b99fa60" providerId="ADAL" clId="{2EB6072B-86D7-452F-A640-587F0A305A58}" dt="2021-10-20T14:34:14.293" v="7979" actId="554"/>
          <ac:spMkLst>
            <pc:docMk/>
            <pc:sldMk cId="3745749574" sldId="3453"/>
            <ac:spMk id="12" creationId="{C5F19354-6335-4EDC-AA96-5E98756FBB57}"/>
          </ac:spMkLst>
        </pc:spChg>
        <pc:spChg chg="add del mod ord">
          <ac:chgData name="Raquel Encinas" userId="a3e41fcd-6e3c-4c0b-aebb-42484b99fa60" providerId="ADAL" clId="{2EB6072B-86D7-452F-A640-587F0A305A58}" dt="2021-10-20T15:06:37.670" v="8036" actId="478"/>
          <ac:spMkLst>
            <pc:docMk/>
            <pc:sldMk cId="3745749574" sldId="3453"/>
            <ac:spMk id="13" creationId="{4D7EB0B3-B432-4DF2-9537-4595CFF7131F}"/>
          </ac:spMkLst>
        </pc:spChg>
        <pc:spChg chg="add del mod">
          <ac:chgData name="Raquel Encinas" userId="a3e41fcd-6e3c-4c0b-aebb-42484b99fa60" providerId="ADAL" clId="{2EB6072B-86D7-452F-A640-587F0A305A58}" dt="2021-10-20T14:14:54.956" v="7538" actId="478"/>
          <ac:spMkLst>
            <pc:docMk/>
            <pc:sldMk cId="3745749574" sldId="3453"/>
            <ac:spMk id="13" creationId="{AFE92816-A714-4472-B07C-7556B80BAFC6}"/>
          </ac:spMkLst>
        </pc:spChg>
        <pc:spChg chg="add del mod ord">
          <ac:chgData name="Raquel Encinas" userId="a3e41fcd-6e3c-4c0b-aebb-42484b99fa60" providerId="ADAL" clId="{2EB6072B-86D7-452F-A640-587F0A305A58}" dt="2021-10-20T15:06:40.766" v="8037" actId="478"/>
          <ac:spMkLst>
            <pc:docMk/>
            <pc:sldMk cId="3745749574" sldId="3453"/>
            <ac:spMk id="14" creationId="{1E3E468B-A374-4DAF-BDB7-041090A5FB4C}"/>
          </ac:spMkLst>
        </pc:spChg>
        <pc:spChg chg="add del mod">
          <ac:chgData name="Raquel Encinas" userId="a3e41fcd-6e3c-4c0b-aebb-42484b99fa60" providerId="ADAL" clId="{2EB6072B-86D7-452F-A640-587F0A305A58}" dt="2021-10-20T14:14:57.637" v="7539" actId="478"/>
          <ac:spMkLst>
            <pc:docMk/>
            <pc:sldMk cId="3745749574" sldId="3453"/>
            <ac:spMk id="15" creationId="{AA4208B2-F865-472F-8C7D-D3A91BD5A7D1}"/>
          </ac:spMkLst>
        </pc:spChg>
        <pc:spChg chg="add del mod">
          <ac:chgData name="Raquel Encinas" userId="a3e41fcd-6e3c-4c0b-aebb-42484b99fa60" providerId="ADAL" clId="{2EB6072B-86D7-452F-A640-587F0A305A58}" dt="2021-10-20T14:14:59.244" v="7540" actId="478"/>
          <ac:spMkLst>
            <pc:docMk/>
            <pc:sldMk cId="3745749574" sldId="3453"/>
            <ac:spMk id="20" creationId="{F68777FA-9772-4155-AFA8-3BD7438C974A}"/>
          </ac:spMkLst>
        </pc:spChg>
        <pc:spChg chg="del">
          <ac:chgData name="Raquel Encinas" userId="a3e41fcd-6e3c-4c0b-aebb-42484b99fa60" providerId="ADAL" clId="{2EB6072B-86D7-452F-A640-587F0A305A58}" dt="2021-10-20T14:06:15.010" v="7350" actId="478"/>
          <ac:spMkLst>
            <pc:docMk/>
            <pc:sldMk cId="3745749574" sldId="3453"/>
            <ac:spMk id="27" creationId="{2073787A-DF3C-4A62-914C-699070033A31}"/>
          </ac:spMkLst>
        </pc:spChg>
        <pc:spChg chg="del">
          <ac:chgData name="Raquel Encinas" userId="a3e41fcd-6e3c-4c0b-aebb-42484b99fa60" providerId="ADAL" clId="{2EB6072B-86D7-452F-A640-587F0A305A58}" dt="2021-10-20T14:06:09.241" v="7347" actId="478"/>
          <ac:spMkLst>
            <pc:docMk/>
            <pc:sldMk cId="3745749574" sldId="3453"/>
            <ac:spMk id="31" creationId="{66BB7646-E609-4635-950E-2F833603AA41}"/>
          </ac:spMkLst>
        </pc:spChg>
        <pc:spChg chg="del">
          <ac:chgData name="Raquel Encinas" userId="a3e41fcd-6e3c-4c0b-aebb-42484b99fa60" providerId="ADAL" clId="{2EB6072B-86D7-452F-A640-587F0A305A58}" dt="2021-10-20T14:06:07.620" v="7346" actId="478"/>
          <ac:spMkLst>
            <pc:docMk/>
            <pc:sldMk cId="3745749574" sldId="3453"/>
            <ac:spMk id="36" creationId="{73F48735-C215-4503-A21B-F992B91732A2}"/>
          </ac:spMkLst>
        </pc:spChg>
        <pc:spChg chg="add mod">
          <ac:chgData name="Raquel Encinas" userId="a3e41fcd-6e3c-4c0b-aebb-42484b99fa60" providerId="ADAL" clId="{2EB6072B-86D7-452F-A640-587F0A305A58}" dt="2021-10-20T14:33:37.555" v="7971" actId="1036"/>
          <ac:spMkLst>
            <pc:docMk/>
            <pc:sldMk cId="3745749574" sldId="3453"/>
            <ac:spMk id="37" creationId="{FDAA4686-D4AF-4651-901A-BDC0EA65D366}"/>
          </ac:spMkLst>
        </pc:spChg>
        <pc:spChg chg="mod">
          <ac:chgData name="Raquel Encinas" userId="a3e41fcd-6e3c-4c0b-aebb-42484b99fa60" providerId="ADAL" clId="{2EB6072B-86D7-452F-A640-587F0A305A58}" dt="2021-10-20T14:34:14.293" v="7979" actId="554"/>
          <ac:spMkLst>
            <pc:docMk/>
            <pc:sldMk cId="3745749574" sldId="3453"/>
            <ac:spMk id="38" creationId="{D3BDB354-F55A-42DF-B5B0-FB42F538F1FE}"/>
          </ac:spMkLst>
        </pc:spChg>
        <pc:spChg chg="add del mod">
          <ac:chgData name="Raquel Encinas" userId="a3e41fcd-6e3c-4c0b-aebb-42484b99fa60" providerId="ADAL" clId="{2EB6072B-86D7-452F-A640-587F0A305A58}" dt="2021-10-20T14:15:53.966" v="7557" actId="478"/>
          <ac:spMkLst>
            <pc:docMk/>
            <pc:sldMk cId="3745749574" sldId="3453"/>
            <ac:spMk id="39" creationId="{C0F166CF-643D-4621-9151-975AFDEFFCE0}"/>
          </ac:spMkLst>
        </pc:spChg>
        <pc:spChg chg="add mod">
          <ac:chgData name="Raquel Encinas" userId="a3e41fcd-6e3c-4c0b-aebb-42484b99fa60" providerId="ADAL" clId="{2EB6072B-86D7-452F-A640-587F0A305A58}" dt="2021-10-20T14:33:37.555" v="7971" actId="1036"/>
          <ac:spMkLst>
            <pc:docMk/>
            <pc:sldMk cId="3745749574" sldId="3453"/>
            <ac:spMk id="40" creationId="{5B4C6A45-2D56-4122-9565-A7BE4C63030D}"/>
          </ac:spMkLst>
        </pc:spChg>
        <pc:spChg chg="add mod">
          <ac:chgData name="Raquel Encinas" userId="a3e41fcd-6e3c-4c0b-aebb-42484b99fa60" providerId="ADAL" clId="{2EB6072B-86D7-452F-A640-587F0A305A58}" dt="2021-10-20T14:33:37.555" v="7971" actId="1036"/>
          <ac:spMkLst>
            <pc:docMk/>
            <pc:sldMk cId="3745749574" sldId="3453"/>
            <ac:spMk id="42" creationId="{2E0DD863-DC6B-46AF-9C32-EED449BB2E43}"/>
          </ac:spMkLst>
        </pc:spChg>
        <pc:spChg chg="add mod">
          <ac:chgData name="Raquel Encinas" userId="a3e41fcd-6e3c-4c0b-aebb-42484b99fa60" providerId="ADAL" clId="{2EB6072B-86D7-452F-A640-587F0A305A58}" dt="2021-10-20T14:33:37.555" v="7971" actId="1036"/>
          <ac:spMkLst>
            <pc:docMk/>
            <pc:sldMk cId="3745749574" sldId="3453"/>
            <ac:spMk id="43" creationId="{8B7A1692-9D86-40A3-A72D-6E5D2CFFB1CC}"/>
          </ac:spMkLst>
        </pc:spChg>
        <pc:spChg chg="add del mod">
          <ac:chgData name="Raquel Encinas" userId="a3e41fcd-6e3c-4c0b-aebb-42484b99fa60" providerId="ADAL" clId="{2EB6072B-86D7-452F-A640-587F0A305A58}" dt="2021-10-20T14:15:55.809" v="7558" actId="478"/>
          <ac:spMkLst>
            <pc:docMk/>
            <pc:sldMk cId="3745749574" sldId="3453"/>
            <ac:spMk id="44" creationId="{1857C443-DBB0-4E1C-B11D-79A4D1ED4D27}"/>
          </ac:spMkLst>
        </pc:spChg>
        <pc:spChg chg="add mod">
          <ac:chgData name="Raquel Encinas" userId="a3e41fcd-6e3c-4c0b-aebb-42484b99fa60" providerId="ADAL" clId="{2EB6072B-86D7-452F-A640-587F0A305A58}" dt="2021-10-20T14:33:37.555" v="7971" actId="1036"/>
          <ac:spMkLst>
            <pc:docMk/>
            <pc:sldMk cId="3745749574" sldId="3453"/>
            <ac:spMk id="45" creationId="{249DFA50-CE8B-439D-B7B8-AEC42C7E739A}"/>
          </ac:spMkLst>
        </pc:spChg>
        <pc:spChg chg="del">
          <ac:chgData name="Raquel Encinas" userId="a3e41fcd-6e3c-4c0b-aebb-42484b99fa60" providerId="ADAL" clId="{2EB6072B-86D7-452F-A640-587F0A305A58}" dt="2021-10-20T14:06:12.620" v="7349" actId="478"/>
          <ac:spMkLst>
            <pc:docMk/>
            <pc:sldMk cId="3745749574" sldId="3453"/>
            <ac:spMk id="46" creationId="{67734DD5-95E9-45BC-A59D-6915C9FD3764}"/>
          </ac:spMkLst>
        </pc:spChg>
        <pc:spChg chg="add mod">
          <ac:chgData name="Raquel Encinas" userId="a3e41fcd-6e3c-4c0b-aebb-42484b99fa60" providerId="ADAL" clId="{2EB6072B-86D7-452F-A640-587F0A305A58}" dt="2021-10-20T14:33:37.555" v="7971" actId="1036"/>
          <ac:spMkLst>
            <pc:docMk/>
            <pc:sldMk cId="3745749574" sldId="3453"/>
            <ac:spMk id="47" creationId="{18B2E908-FC93-4BB9-8A53-A415177E3EC5}"/>
          </ac:spMkLst>
        </pc:spChg>
        <pc:spChg chg="add mod">
          <ac:chgData name="Raquel Encinas" userId="a3e41fcd-6e3c-4c0b-aebb-42484b99fa60" providerId="ADAL" clId="{2EB6072B-86D7-452F-A640-587F0A305A58}" dt="2021-10-20T14:33:37.555" v="7971" actId="1036"/>
          <ac:spMkLst>
            <pc:docMk/>
            <pc:sldMk cId="3745749574" sldId="3453"/>
            <ac:spMk id="48" creationId="{09D5A977-C7EF-408C-8129-CFE8AF86FB07}"/>
          </ac:spMkLst>
        </pc:spChg>
        <pc:spChg chg="add mod">
          <ac:chgData name="Raquel Encinas" userId="a3e41fcd-6e3c-4c0b-aebb-42484b99fa60" providerId="ADAL" clId="{2EB6072B-86D7-452F-A640-587F0A305A58}" dt="2021-10-20T14:33:37.555" v="7971" actId="1036"/>
          <ac:spMkLst>
            <pc:docMk/>
            <pc:sldMk cId="3745749574" sldId="3453"/>
            <ac:spMk id="49" creationId="{DB765282-C923-4DE0-93AF-D634C8F2D117}"/>
          </ac:spMkLst>
        </pc:spChg>
        <pc:spChg chg="add mod">
          <ac:chgData name="Raquel Encinas" userId="a3e41fcd-6e3c-4c0b-aebb-42484b99fa60" providerId="ADAL" clId="{2EB6072B-86D7-452F-A640-587F0A305A58}" dt="2021-10-20T14:33:37.555" v="7971" actId="1036"/>
          <ac:spMkLst>
            <pc:docMk/>
            <pc:sldMk cId="3745749574" sldId="3453"/>
            <ac:spMk id="50" creationId="{4BCE4C79-8473-4213-A81C-EEA1CFFEB9B7}"/>
          </ac:spMkLst>
        </pc:spChg>
        <pc:spChg chg="add mod">
          <ac:chgData name="Raquel Encinas" userId="a3e41fcd-6e3c-4c0b-aebb-42484b99fa60" providerId="ADAL" clId="{2EB6072B-86D7-452F-A640-587F0A305A58}" dt="2021-10-20T14:33:37.555" v="7971" actId="1036"/>
          <ac:spMkLst>
            <pc:docMk/>
            <pc:sldMk cId="3745749574" sldId="3453"/>
            <ac:spMk id="51" creationId="{5AF2CCD4-C66A-4545-B162-B2073CBAAA81}"/>
          </ac:spMkLst>
        </pc:spChg>
        <pc:spChg chg="add del mod">
          <ac:chgData name="Raquel Encinas" userId="a3e41fcd-6e3c-4c0b-aebb-42484b99fa60" providerId="ADAL" clId="{2EB6072B-86D7-452F-A640-587F0A305A58}" dt="2021-10-20T14:32:16.929" v="7950" actId="478"/>
          <ac:spMkLst>
            <pc:docMk/>
            <pc:sldMk cId="3745749574" sldId="3453"/>
            <ac:spMk id="58" creationId="{962135D0-F6B7-4F7E-9ADB-C12AE621CD6F}"/>
          </ac:spMkLst>
        </pc:spChg>
        <pc:grpChg chg="add mod">
          <ac:chgData name="Raquel Encinas" userId="a3e41fcd-6e3c-4c0b-aebb-42484b99fa60" providerId="ADAL" clId="{2EB6072B-86D7-452F-A640-587F0A305A58}" dt="2021-10-20T14:33:37.555" v="7971" actId="1036"/>
          <ac:grpSpMkLst>
            <pc:docMk/>
            <pc:sldMk cId="3745749574" sldId="3453"/>
            <ac:grpSpMk id="4" creationId="{0779FAA6-9586-4CFC-BCE4-6777DE2F2F62}"/>
          </ac:grpSpMkLst>
        </pc:grpChg>
        <pc:grpChg chg="add mod">
          <ac:chgData name="Raquel Encinas" userId="a3e41fcd-6e3c-4c0b-aebb-42484b99fa60" providerId="ADAL" clId="{2EB6072B-86D7-452F-A640-587F0A305A58}" dt="2021-10-20T14:33:37.555" v="7971" actId="1036"/>
          <ac:grpSpMkLst>
            <pc:docMk/>
            <pc:sldMk cId="3745749574" sldId="3453"/>
            <ac:grpSpMk id="5" creationId="{2E803F1A-039A-4333-B195-D679B60C7674}"/>
          </ac:grpSpMkLst>
        </pc:grpChg>
        <pc:grpChg chg="add mod">
          <ac:chgData name="Raquel Encinas" userId="a3e41fcd-6e3c-4c0b-aebb-42484b99fa60" providerId="ADAL" clId="{2EB6072B-86D7-452F-A640-587F0A305A58}" dt="2021-10-20T14:33:37.555" v="7971" actId="1036"/>
          <ac:grpSpMkLst>
            <pc:docMk/>
            <pc:sldMk cId="3745749574" sldId="3453"/>
            <ac:grpSpMk id="7" creationId="{50E5BA3B-2721-4858-AE11-D18DB0C65E96}"/>
          </ac:grpSpMkLst>
        </pc:grpChg>
        <pc:grpChg chg="del">
          <ac:chgData name="Raquel Encinas" userId="a3e41fcd-6e3c-4c0b-aebb-42484b99fa60" providerId="ADAL" clId="{2EB6072B-86D7-452F-A640-587F0A305A58}" dt="2021-10-20T14:06:15.010" v="7350" actId="478"/>
          <ac:grpSpMkLst>
            <pc:docMk/>
            <pc:sldMk cId="3745749574" sldId="3453"/>
            <ac:grpSpMk id="24" creationId="{4960DF21-C803-4952-B25B-FD727487BD8D}"/>
          </ac:grpSpMkLst>
        </pc:grpChg>
        <pc:graphicFrameChg chg="del">
          <ac:chgData name="Raquel Encinas" userId="a3e41fcd-6e3c-4c0b-aebb-42484b99fa60" providerId="ADAL" clId="{2EB6072B-86D7-452F-A640-587F0A305A58}" dt="2021-10-20T14:06:11.091" v="7348" actId="478"/>
          <ac:graphicFrameMkLst>
            <pc:docMk/>
            <pc:sldMk cId="3745749574" sldId="3453"/>
            <ac:graphicFrameMk id="32" creationId="{0CEC7DCD-F1A8-4F95-80C8-54D8AC5F7DF1}"/>
          </ac:graphicFrameMkLst>
        </pc:graphicFrameChg>
        <pc:picChg chg="add mod modCrop">
          <ac:chgData name="Raquel Encinas" userId="a3e41fcd-6e3c-4c0b-aebb-42484b99fa60" providerId="ADAL" clId="{2EB6072B-86D7-452F-A640-587F0A305A58}" dt="2021-10-20T14:33:37.555" v="7971" actId="1036"/>
          <ac:picMkLst>
            <pc:docMk/>
            <pc:sldMk cId="3745749574" sldId="3453"/>
            <ac:picMk id="3" creationId="{9B9E8AD4-59A1-4C92-98F0-70F100A8294C}"/>
          </ac:picMkLst>
        </pc:picChg>
        <pc:picChg chg="add del mod modCrop">
          <ac:chgData name="Raquel Encinas" userId="a3e41fcd-6e3c-4c0b-aebb-42484b99fa60" providerId="ADAL" clId="{2EB6072B-86D7-452F-A640-587F0A305A58}" dt="2021-10-20T14:25:55.190" v="7764" actId="478"/>
          <ac:picMkLst>
            <pc:docMk/>
            <pc:sldMk cId="3745749574" sldId="3453"/>
            <ac:picMk id="6" creationId="{279C6570-99B8-4583-90A4-6CC6E1158E32}"/>
          </ac:picMkLst>
        </pc:picChg>
        <pc:picChg chg="add del mod">
          <ac:chgData name="Raquel Encinas" userId="a3e41fcd-6e3c-4c0b-aebb-42484b99fa60" providerId="ADAL" clId="{2EB6072B-86D7-452F-A640-587F0A305A58}" dt="2021-10-20T14:25:25.960" v="7753" actId="478"/>
          <ac:picMkLst>
            <pc:docMk/>
            <pc:sldMk cId="3745749574" sldId="3453"/>
            <ac:picMk id="14" creationId="{7329DD0C-5B87-46DD-BD83-11F20C5D19E8}"/>
          </ac:picMkLst>
        </pc:picChg>
        <pc:picChg chg="add del mod">
          <ac:chgData name="Raquel Encinas" userId="a3e41fcd-6e3c-4c0b-aebb-42484b99fa60" providerId="ADAL" clId="{2EB6072B-86D7-452F-A640-587F0A305A58}" dt="2021-10-20T14:25:25.078" v="7752" actId="478"/>
          <ac:picMkLst>
            <pc:docMk/>
            <pc:sldMk cId="3745749574" sldId="3453"/>
            <ac:picMk id="16" creationId="{3F551B02-EB22-4C2D-AD1A-E43C0DAEFE5D}"/>
          </ac:picMkLst>
        </pc:picChg>
        <pc:picChg chg="add del mod">
          <ac:chgData name="Raquel Encinas" userId="a3e41fcd-6e3c-4c0b-aebb-42484b99fa60" providerId="ADAL" clId="{2EB6072B-86D7-452F-A640-587F0A305A58}" dt="2021-10-20T14:25:24.689" v="7751" actId="478"/>
          <ac:picMkLst>
            <pc:docMk/>
            <pc:sldMk cId="3745749574" sldId="3453"/>
            <ac:picMk id="17" creationId="{CCA05F43-CE11-4853-AFCD-F06DBC7CCE66}"/>
          </ac:picMkLst>
        </pc:picChg>
        <pc:picChg chg="add del mod">
          <ac:chgData name="Raquel Encinas" userId="a3e41fcd-6e3c-4c0b-aebb-42484b99fa60" providerId="ADAL" clId="{2EB6072B-86D7-452F-A640-587F0A305A58}" dt="2021-10-20T14:08:04.779" v="7422" actId="478"/>
          <ac:picMkLst>
            <pc:docMk/>
            <pc:sldMk cId="3745749574" sldId="3453"/>
            <ac:picMk id="18" creationId="{81375D5A-BA20-4D1F-9AD5-EB57D8D20C25}"/>
          </ac:picMkLst>
        </pc:picChg>
        <pc:picChg chg="add del mod">
          <ac:chgData name="Raquel Encinas" userId="a3e41fcd-6e3c-4c0b-aebb-42484b99fa60" providerId="ADAL" clId="{2EB6072B-86D7-452F-A640-587F0A305A58}" dt="2021-10-20T14:25:23.186" v="7750" actId="478"/>
          <ac:picMkLst>
            <pc:docMk/>
            <pc:sldMk cId="3745749574" sldId="3453"/>
            <ac:picMk id="19" creationId="{1DEAA449-642A-4E7F-B841-145F31B324B3}"/>
          </ac:picMkLst>
        </pc:picChg>
        <pc:picChg chg="add del mod">
          <ac:chgData name="Raquel Encinas" userId="a3e41fcd-6e3c-4c0b-aebb-42484b99fa60" providerId="ADAL" clId="{2EB6072B-86D7-452F-A640-587F0A305A58}" dt="2021-10-20T14:25:26.841" v="7754" actId="478"/>
          <ac:picMkLst>
            <pc:docMk/>
            <pc:sldMk cId="3745749574" sldId="3453"/>
            <ac:picMk id="21" creationId="{DDB1444C-FE66-4D81-A3D2-89FE202DEA31}"/>
          </ac:picMkLst>
        </pc:picChg>
        <pc:picChg chg="add del mod">
          <ac:chgData name="Raquel Encinas" userId="a3e41fcd-6e3c-4c0b-aebb-42484b99fa60" providerId="ADAL" clId="{2EB6072B-86D7-452F-A640-587F0A305A58}" dt="2021-10-20T14:25:27.660" v="7756" actId="478"/>
          <ac:picMkLst>
            <pc:docMk/>
            <pc:sldMk cId="3745749574" sldId="3453"/>
            <ac:picMk id="22" creationId="{5960DBCC-F7C7-4415-B98D-C26339FE9CA7}"/>
          </ac:picMkLst>
        </pc:picChg>
        <pc:picChg chg="add del mod">
          <ac:chgData name="Raquel Encinas" userId="a3e41fcd-6e3c-4c0b-aebb-42484b99fa60" providerId="ADAL" clId="{2EB6072B-86D7-452F-A640-587F0A305A58}" dt="2021-10-20T14:25:27.045" v="7755" actId="478"/>
          <ac:picMkLst>
            <pc:docMk/>
            <pc:sldMk cId="3745749574" sldId="3453"/>
            <ac:picMk id="23" creationId="{DEDBFAFB-0CA7-4289-9C00-A72F07CC4306}"/>
          </ac:picMkLst>
        </pc:picChg>
        <pc:picChg chg="add del mod">
          <ac:chgData name="Raquel Encinas" userId="a3e41fcd-6e3c-4c0b-aebb-42484b99fa60" providerId="ADAL" clId="{2EB6072B-86D7-452F-A640-587F0A305A58}" dt="2021-10-20T14:11:37.856" v="7492" actId="478"/>
          <ac:picMkLst>
            <pc:docMk/>
            <pc:sldMk cId="3745749574" sldId="3453"/>
            <ac:picMk id="28" creationId="{29289698-5A15-4C50-A69F-811F3FA4F166}"/>
          </ac:picMkLst>
        </pc:picChg>
        <pc:picChg chg="add del mod">
          <ac:chgData name="Raquel Encinas" userId="a3e41fcd-6e3c-4c0b-aebb-42484b99fa60" providerId="ADAL" clId="{2EB6072B-86D7-452F-A640-587F0A305A58}" dt="2021-10-20T14:12:20.841" v="7500" actId="478"/>
          <ac:picMkLst>
            <pc:docMk/>
            <pc:sldMk cId="3745749574" sldId="3453"/>
            <ac:picMk id="29" creationId="{10C8AD36-CD91-4D10-B809-EADA7625E741}"/>
          </ac:picMkLst>
        </pc:picChg>
        <pc:picChg chg="add del mod">
          <ac:chgData name="Raquel Encinas" userId="a3e41fcd-6e3c-4c0b-aebb-42484b99fa60" providerId="ADAL" clId="{2EB6072B-86D7-452F-A640-587F0A305A58}" dt="2021-10-20T14:12:19.396" v="7499" actId="478"/>
          <ac:picMkLst>
            <pc:docMk/>
            <pc:sldMk cId="3745749574" sldId="3453"/>
            <ac:picMk id="30" creationId="{9FE0E7A6-8643-4015-9418-16204395EDD1}"/>
          </ac:picMkLst>
        </pc:picChg>
        <pc:picChg chg="add del mod">
          <ac:chgData name="Raquel Encinas" userId="a3e41fcd-6e3c-4c0b-aebb-42484b99fa60" providerId="ADAL" clId="{2EB6072B-86D7-452F-A640-587F0A305A58}" dt="2021-10-20T14:12:21.244" v="7501" actId="478"/>
          <ac:picMkLst>
            <pc:docMk/>
            <pc:sldMk cId="3745749574" sldId="3453"/>
            <ac:picMk id="33" creationId="{C56FCAEF-9DFE-48F5-A656-331783843F41}"/>
          </ac:picMkLst>
        </pc:picChg>
        <pc:picChg chg="add del mod">
          <ac:chgData name="Raquel Encinas" userId="a3e41fcd-6e3c-4c0b-aebb-42484b99fa60" providerId="ADAL" clId="{2EB6072B-86D7-452F-A640-587F0A305A58}" dt="2021-10-20T14:12:22.121" v="7502" actId="478"/>
          <ac:picMkLst>
            <pc:docMk/>
            <pc:sldMk cId="3745749574" sldId="3453"/>
            <ac:picMk id="34" creationId="{76B29780-140F-4E4B-A586-D4CEF923EC27}"/>
          </ac:picMkLst>
        </pc:picChg>
        <pc:picChg chg="add del mod">
          <ac:chgData name="Raquel Encinas" userId="a3e41fcd-6e3c-4c0b-aebb-42484b99fa60" providerId="ADAL" clId="{2EB6072B-86D7-452F-A640-587F0A305A58}" dt="2021-10-20T14:12:23.195" v="7503" actId="478"/>
          <ac:picMkLst>
            <pc:docMk/>
            <pc:sldMk cId="3745749574" sldId="3453"/>
            <ac:picMk id="35" creationId="{80EA0B27-F71A-4548-8614-85D23E586FB8}"/>
          </ac:picMkLst>
        </pc:picChg>
        <pc:picChg chg="add mod">
          <ac:chgData name="Raquel Encinas" userId="a3e41fcd-6e3c-4c0b-aebb-42484b99fa60" providerId="ADAL" clId="{2EB6072B-86D7-452F-A640-587F0A305A58}" dt="2021-10-20T14:33:37.555" v="7971" actId="1036"/>
          <ac:picMkLst>
            <pc:docMk/>
            <pc:sldMk cId="3745749574" sldId="3453"/>
            <ac:picMk id="1026" creationId="{8EFFB9A9-CE06-4B23-B6DB-74685FFCDA1B}"/>
          </ac:picMkLst>
        </pc:picChg>
        <pc:picChg chg="add mod">
          <ac:chgData name="Raquel Encinas" userId="a3e41fcd-6e3c-4c0b-aebb-42484b99fa60" providerId="ADAL" clId="{2EB6072B-86D7-452F-A640-587F0A305A58}" dt="2021-10-20T14:33:37.555" v="7971" actId="1036"/>
          <ac:picMkLst>
            <pc:docMk/>
            <pc:sldMk cId="3745749574" sldId="3453"/>
            <ac:picMk id="1028" creationId="{74FFA8EA-F9FC-48CE-BD20-B2D39C4EC4E5}"/>
          </ac:picMkLst>
        </pc:picChg>
        <pc:picChg chg="add mod">
          <ac:chgData name="Raquel Encinas" userId="a3e41fcd-6e3c-4c0b-aebb-42484b99fa60" providerId="ADAL" clId="{2EB6072B-86D7-452F-A640-587F0A305A58}" dt="2021-10-20T14:33:37.555" v="7971" actId="1036"/>
          <ac:picMkLst>
            <pc:docMk/>
            <pc:sldMk cId="3745749574" sldId="3453"/>
            <ac:picMk id="1030" creationId="{F9C02172-89DA-4330-B017-0B8383503155}"/>
          </ac:picMkLst>
        </pc:picChg>
        <pc:picChg chg="add mod">
          <ac:chgData name="Raquel Encinas" userId="a3e41fcd-6e3c-4c0b-aebb-42484b99fa60" providerId="ADAL" clId="{2EB6072B-86D7-452F-A640-587F0A305A58}" dt="2021-10-20T14:33:37.555" v="7971" actId="1036"/>
          <ac:picMkLst>
            <pc:docMk/>
            <pc:sldMk cId="3745749574" sldId="3453"/>
            <ac:picMk id="1032" creationId="{07EDEE0A-A296-4F80-99B6-9503D1E8C24E}"/>
          </ac:picMkLst>
        </pc:picChg>
        <pc:picChg chg="add mod">
          <ac:chgData name="Raquel Encinas" userId="a3e41fcd-6e3c-4c0b-aebb-42484b99fa60" providerId="ADAL" clId="{2EB6072B-86D7-452F-A640-587F0A305A58}" dt="2021-10-20T14:33:37.555" v="7971" actId="1036"/>
          <ac:picMkLst>
            <pc:docMk/>
            <pc:sldMk cId="3745749574" sldId="3453"/>
            <ac:picMk id="1034" creationId="{51533151-0533-4CF9-A295-0C92F8E78C55}"/>
          </ac:picMkLst>
        </pc:picChg>
        <pc:picChg chg="add mod">
          <ac:chgData name="Raquel Encinas" userId="a3e41fcd-6e3c-4c0b-aebb-42484b99fa60" providerId="ADAL" clId="{2EB6072B-86D7-452F-A640-587F0A305A58}" dt="2021-10-20T14:33:37.555" v="7971" actId="1036"/>
          <ac:picMkLst>
            <pc:docMk/>
            <pc:sldMk cId="3745749574" sldId="3453"/>
            <ac:picMk id="1036" creationId="{42B9A4D0-40B6-456A-BDDF-F5EAC1AF333D}"/>
          </ac:picMkLst>
        </pc:picChg>
        <pc:picChg chg="add mod">
          <ac:chgData name="Raquel Encinas" userId="a3e41fcd-6e3c-4c0b-aebb-42484b99fa60" providerId="ADAL" clId="{2EB6072B-86D7-452F-A640-587F0A305A58}" dt="2021-10-20T14:33:37.555" v="7971" actId="1036"/>
          <ac:picMkLst>
            <pc:docMk/>
            <pc:sldMk cId="3745749574" sldId="3453"/>
            <ac:picMk id="1038" creationId="{53F6DD08-E1FA-47F2-9F10-5F11F7ADDDE8}"/>
          </ac:picMkLst>
        </pc:picChg>
        <pc:picChg chg="add mod">
          <ac:chgData name="Raquel Encinas" userId="a3e41fcd-6e3c-4c0b-aebb-42484b99fa60" providerId="ADAL" clId="{2EB6072B-86D7-452F-A640-587F0A305A58}" dt="2021-10-20T14:33:37.555" v="7971" actId="1036"/>
          <ac:picMkLst>
            <pc:docMk/>
            <pc:sldMk cId="3745749574" sldId="3453"/>
            <ac:picMk id="1040" creationId="{8E12E990-00A6-4E08-9687-FAA9E8A5D5C5}"/>
          </ac:picMkLst>
        </pc:picChg>
        <pc:picChg chg="add mod">
          <ac:chgData name="Raquel Encinas" userId="a3e41fcd-6e3c-4c0b-aebb-42484b99fa60" providerId="ADAL" clId="{2EB6072B-86D7-452F-A640-587F0A305A58}" dt="2021-10-20T14:33:37.555" v="7971" actId="1036"/>
          <ac:picMkLst>
            <pc:docMk/>
            <pc:sldMk cId="3745749574" sldId="3453"/>
            <ac:picMk id="1042" creationId="{F4E56F84-6105-47C3-9CA5-8812197F0BF1}"/>
          </ac:picMkLst>
        </pc:picChg>
        <pc:cxnChg chg="add mod">
          <ac:chgData name="Raquel Encinas" userId="a3e41fcd-6e3c-4c0b-aebb-42484b99fa60" providerId="ADAL" clId="{2EB6072B-86D7-452F-A640-587F0A305A58}" dt="2021-10-20T14:33:11.984" v="7958" actId="14100"/>
          <ac:cxnSpMkLst>
            <pc:docMk/>
            <pc:sldMk cId="3745749574" sldId="3453"/>
            <ac:cxnSpMk id="10" creationId="{935C5039-B3BE-48FE-A809-20312F8310A5}"/>
          </ac:cxnSpMkLst>
        </pc:cxnChg>
        <pc:cxnChg chg="add del mod">
          <ac:chgData name="Raquel Encinas" userId="a3e41fcd-6e3c-4c0b-aebb-42484b99fa60" providerId="ADAL" clId="{2EB6072B-86D7-452F-A640-587F0A305A58}" dt="2021-10-20T14:35:07.054" v="7991" actId="478"/>
          <ac:cxnSpMkLst>
            <pc:docMk/>
            <pc:sldMk cId="3745749574" sldId="3453"/>
            <ac:cxnSpMk id="64" creationId="{E7764A0F-883B-4082-8418-F73D81E6CC5F}"/>
          </ac:cxnSpMkLst>
        </pc:cxnChg>
        <pc:cxnChg chg="add del mod">
          <ac:chgData name="Raquel Encinas" userId="a3e41fcd-6e3c-4c0b-aebb-42484b99fa60" providerId="ADAL" clId="{2EB6072B-86D7-452F-A640-587F0A305A58}" dt="2021-10-20T14:35:06.159" v="7990" actId="478"/>
          <ac:cxnSpMkLst>
            <pc:docMk/>
            <pc:sldMk cId="3745749574" sldId="3453"/>
            <ac:cxnSpMk id="67" creationId="{21CC33CC-C29B-4E6C-86CC-FCA2C15EB6C2}"/>
          </ac:cxnSpMkLst>
        </pc:cxnChg>
      </pc:sldChg>
    </pc:docChg>
  </pc:docChgLst>
  <pc:docChgLst>
    <pc:chgData name="Helios Sacristan" userId="84b4a8b7-0bd1-4af0-8a16-1746420df77d" providerId="ADAL" clId="{EBEC484D-03F9-4CF4-8136-2F4B523A0B1B}"/>
    <pc:docChg chg="undo redo custSel addSld delSld modSld sldOrd">
      <pc:chgData name="Helios Sacristan" userId="84b4a8b7-0bd1-4af0-8a16-1746420df77d" providerId="ADAL" clId="{EBEC484D-03F9-4CF4-8136-2F4B523A0B1B}" dt="2022-03-07T12:49:40.168" v="5407" actId="1076"/>
      <pc:docMkLst>
        <pc:docMk/>
      </pc:docMkLst>
      <pc:sldChg chg="modSp mod">
        <pc:chgData name="Helios Sacristan" userId="84b4a8b7-0bd1-4af0-8a16-1746420df77d" providerId="ADAL" clId="{EBEC484D-03F9-4CF4-8136-2F4B523A0B1B}" dt="2022-03-07T09:40:37.447" v="233" actId="1076"/>
        <pc:sldMkLst>
          <pc:docMk/>
          <pc:sldMk cId="2250002485" sldId="287"/>
        </pc:sldMkLst>
        <pc:spChg chg="mod">
          <ac:chgData name="Helios Sacristan" userId="84b4a8b7-0bd1-4af0-8a16-1746420df77d" providerId="ADAL" clId="{EBEC484D-03F9-4CF4-8136-2F4B523A0B1B}" dt="2022-03-07T09:40:09.657" v="229" actId="1076"/>
          <ac:spMkLst>
            <pc:docMk/>
            <pc:sldMk cId="2250002485" sldId="287"/>
            <ac:spMk id="10" creationId="{E7F6ED4D-0276-4DC5-81AD-30C0941B43C1}"/>
          </ac:spMkLst>
        </pc:spChg>
        <pc:spChg chg="mod">
          <ac:chgData name="Helios Sacristan" userId="84b4a8b7-0bd1-4af0-8a16-1746420df77d" providerId="ADAL" clId="{EBEC484D-03F9-4CF4-8136-2F4B523A0B1B}" dt="2022-03-07T09:40:19.505" v="230" actId="1076"/>
          <ac:spMkLst>
            <pc:docMk/>
            <pc:sldMk cId="2250002485" sldId="287"/>
            <ac:spMk id="14" creationId="{8D33A5EF-CBDD-4813-80F2-31999AB00274}"/>
          </ac:spMkLst>
        </pc:spChg>
        <pc:spChg chg="mod">
          <ac:chgData name="Helios Sacristan" userId="84b4a8b7-0bd1-4af0-8a16-1746420df77d" providerId="ADAL" clId="{EBEC484D-03F9-4CF4-8136-2F4B523A0B1B}" dt="2022-03-07T09:40:37.447" v="233" actId="1076"/>
          <ac:spMkLst>
            <pc:docMk/>
            <pc:sldMk cId="2250002485" sldId="287"/>
            <ac:spMk id="24" creationId="{B4D68201-F83D-4A47-B0C2-B30E05FF3DC5}"/>
          </ac:spMkLst>
        </pc:spChg>
        <pc:spChg chg="mod">
          <ac:chgData name="Helios Sacristan" userId="84b4a8b7-0bd1-4af0-8a16-1746420df77d" providerId="ADAL" clId="{EBEC484D-03F9-4CF4-8136-2F4B523A0B1B}" dt="2022-03-07T09:40:09.657" v="229" actId="1076"/>
          <ac:spMkLst>
            <pc:docMk/>
            <pc:sldMk cId="2250002485" sldId="287"/>
            <ac:spMk id="59" creationId="{4BED0C0B-314E-45F8-A2E7-670155D6D7FB}"/>
          </ac:spMkLst>
        </pc:spChg>
        <pc:graphicFrameChg chg="mod">
          <ac:chgData name="Helios Sacristan" userId="84b4a8b7-0bd1-4af0-8a16-1746420df77d" providerId="ADAL" clId="{EBEC484D-03F9-4CF4-8136-2F4B523A0B1B}" dt="2022-03-07T09:40:27.564" v="232" actId="1076"/>
          <ac:graphicFrameMkLst>
            <pc:docMk/>
            <pc:sldMk cId="2250002485" sldId="287"/>
            <ac:graphicFrameMk id="8" creationId="{8536832C-D278-49C1-9E78-487021B2C99A}"/>
          </ac:graphicFrameMkLst>
        </pc:graphicFrameChg>
      </pc:sldChg>
      <pc:sldChg chg="add del">
        <pc:chgData name="Helios Sacristan" userId="84b4a8b7-0bd1-4af0-8a16-1746420df77d" providerId="ADAL" clId="{EBEC484D-03F9-4CF4-8136-2F4B523A0B1B}" dt="2022-03-07T11:37:44.711" v="2231" actId="47"/>
        <pc:sldMkLst>
          <pc:docMk/>
          <pc:sldMk cId="4033549731" sldId="3454"/>
        </pc:sldMkLst>
      </pc:sldChg>
      <pc:sldChg chg="delSp modSp add del mod ord">
        <pc:chgData name="Helios Sacristan" userId="84b4a8b7-0bd1-4af0-8a16-1746420df77d" providerId="ADAL" clId="{EBEC484D-03F9-4CF4-8136-2F4B523A0B1B}" dt="2022-03-07T11:55:41.128" v="2350" actId="20577"/>
        <pc:sldMkLst>
          <pc:docMk/>
          <pc:sldMk cId="4285136987" sldId="3457"/>
        </pc:sldMkLst>
        <pc:spChg chg="mod">
          <ac:chgData name="Helios Sacristan" userId="84b4a8b7-0bd1-4af0-8a16-1746420df77d" providerId="ADAL" clId="{EBEC484D-03F9-4CF4-8136-2F4B523A0B1B}" dt="2022-03-07T11:55:16.506" v="2346" actId="20577"/>
          <ac:spMkLst>
            <pc:docMk/>
            <pc:sldMk cId="4285136987" sldId="3457"/>
            <ac:spMk id="9" creationId="{35773185-7373-46C7-947E-88D65875C697}"/>
          </ac:spMkLst>
        </pc:spChg>
        <pc:spChg chg="del mod">
          <ac:chgData name="Helios Sacristan" userId="84b4a8b7-0bd1-4af0-8a16-1746420df77d" providerId="ADAL" clId="{EBEC484D-03F9-4CF4-8136-2F4B523A0B1B}" dt="2022-03-07T11:55:02.489" v="2340" actId="478"/>
          <ac:spMkLst>
            <pc:docMk/>
            <pc:sldMk cId="4285136987" sldId="3457"/>
            <ac:spMk id="10" creationId="{BD165339-22CF-4417-A122-6547DF66FCAD}"/>
          </ac:spMkLst>
        </pc:spChg>
        <pc:spChg chg="mod">
          <ac:chgData name="Helios Sacristan" userId="84b4a8b7-0bd1-4af0-8a16-1746420df77d" providerId="ADAL" clId="{EBEC484D-03F9-4CF4-8136-2F4B523A0B1B}" dt="2022-03-07T11:55:41.128" v="2350" actId="20577"/>
          <ac:spMkLst>
            <pc:docMk/>
            <pc:sldMk cId="4285136987" sldId="3457"/>
            <ac:spMk id="17" creationId="{09F0DEF1-1EDF-4E13-B14E-89EA8EB68540}"/>
          </ac:spMkLst>
        </pc:spChg>
        <pc:spChg chg="mod">
          <ac:chgData name="Helios Sacristan" userId="84b4a8b7-0bd1-4af0-8a16-1746420df77d" providerId="ADAL" clId="{EBEC484D-03F9-4CF4-8136-2F4B523A0B1B}" dt="2022-03-07T11:55:33.797" v="2348" actId="1076"/>
          <ac:spMkLst>
            <pc:docMk/>
            <pc:sldMk cId="4285136987" sldId="3457"/>
            <ac:spMk id="18" creationId="{A6AA5A56-1AC0-4E02-A2E4-1E41243DEA74}"/>
          </ac:spMkLst>
        </pc:spChg>
      </pc:sldChg>
      <pc:sldChg chg="modSp mod">
        <pc:chgData name="Helios Sacristan" userId="84b4a8b7-0bd1-4af0-8a16-1746420df77d" providerId="ADAL" clId="{EBEC484D-03F9-4CF4-8136-2F4B523A0B1B}" dt="2022-03-07T11:53:55.547" v="2328" actId="14100"/>
        <pc:sldMkLst>
          <pc:docMk/>
          <pc:sldMk cId="3385653688" sldId="3458"/>
        </pc:sldMkLst>
        <pc:spChg chg="mod">
          <ac:chgData name="Helios Sacristan" userId="84b4a8b7-0bd1-4af0-8a16-1746420df77d" providerId="ADAL" clId="{EBEC484D-03F9-4CF4-8136-2F4B523A0B1B}" dt="2022-03-07T11:53:33.348" v="2325" actId="1076"/>
          <ac:spMkLst>
            <pc:docMk/>
            <pc:sldMk cId="3385653688" sldId="3458"/>
            <ac:spMk id="17" creationId="{9E783271-D409-4404-B750-010856D3E1F6}"/>
          </ac:spMkLst>
        </pc:spChg>
        <pc:spChg chg="mod">
          <ac:chgData name="Helios Sacristan" userId="84b4a8b7-0bd1-4af0-8a16-1746420df77d" providerId="ADAL" clId="{EBEC484D-03F9-4CF4-8136-2F4B523A0B1B}" dt="2022-03-07T11:52:49.338" v="2317" actId="1076"/>
          <ac:spMkLst>
            <pc:docMk/>
            <pc:sldMk cId="3385653688" sldId="3458"/>
            <ac:spMk id="19" creationId="{F2EC4810-2DC1-49EA-BF35-63B0F5C34E6E}"/>
          </ac:spMkLst>
        </pc:spChg>
        <pc:spChg chg="mod">
          <ac:chgData name="Helios Sacristan" userId="84b4a8b7-0bd1-4af0-8a16-1746420df77d" providerId="ADAL" clId="{EBEC484D-03F9-4CF4-8136-2F4B523A0B1B}" dt="2022-03-07T11:53:51.324" v="2327" actId="14100"/>
          <ac:spMkLst>
            <pc:docMk/>
            <pc:sldMk cId="3385653688" sldId="3458"/>
            <ac:spMk id="25" creationId="{8771C881-C21B-4379-8ED0-211D1621ECFA}"/>
          </ac:spMkLst>
        </pc:spChg>
        <pc:spChg chg="mod">
          <ac:chgData name="Helios Sacristan" userId="84b4a8b7-0bd1-4af0-8a16-1746420df77d" providerId="ADAL" clId="{EBEC484D-03F9-4CF4-8136-2F4B523A0B1B}" dt="2022-03-07T11:51:46.358" v="2299" actId="14100"/>
          <ac:spMkLst>
            <pc:docMk/>
            <pc:sldMk cId="3385653688" sldId="3458"/>
            <ac:spMk id="26" creationId="{47BD2032-4EDF-45CD-95A5-560956282736}"/>
          </ac:spMkLst>
        </pc:spChg>
        <pc:spChg chg="mod">
          <ac:chgData name="Helios Sacristan" userId="84b4a8b7-0bd1-4af0-8a16-1746420df77d" providerId="ADAL" clId="{EBEC484D-03F9-4CF4-8136-2F4B523A0B1B}" dt="2022-03-07T11:51:55.978" v="2303" actId="14100"/>
          <ac:spMkLst>
            <pc:docMk/>
            <pc:sldMk cId="3385653688" sldId="3458"/>
            <ac:spMk id="28" creationId="{5F8211F0-7E6A-4E57-9BAF-7A877E5B209C}"/>
          </ac:spMkLst>
        </pc:spChg>
        <pc:spChg chg="mod">
          <ac:chgData name="Helios Sacristan" userId="84b4a8b7-0bd1-4af0-8a16-1746420df77d" providerId="ADAL" clId="{EBEC484D-03F9-4CF4-8136-2F4B523A0B1B}" dt="2022-03-07T11:53:55.547" v="2328" actId="14100"/>
          <ac:spMkLst>
            <pc:docMk/>
            <pc:sldMk cId="3385653688" sldId="3458"/>
            <ac:spMk id="29" creationId="{6CAC98BD-D2E2-4342-9FF9-0268F69EF664}"/>
          </ac:spMkLst>
        </pc:spChg>
        <pc:graphicFrameChg chg="modGraphic">
          <ac:chgData name="Helios Sacristan" userId="84b4a8b7-0bd1-4af0-8a16-1746420df77d" providerId="ADAL" clId="{EBEC484D-03F9-4CF4-8136-2F4B523A0B1B}" dt="2022-03-07T11:50:09.852" v="2279" actId="13926"/>
          <ac:graphicFrameMkLst>
            <pc:docMk/>
            <pc:sldMk cId="3385653688" sldId="3458"/>
            <ac:graphicFrameMk id="16" creationId="{2F94D5EA-F7D5-43FD-AD02-67615A43139E}"/>
          </ac:graphicFrameMkLst>
        </pc:graphicFrameChg>
        <pc:graphicFrameChg chg="mod">
          <ac:chgData name="Helios Sacristan" userId="84b4a8b7-0bd1-4af0-8a16-1746420df77d" providerId="ADAL" clId="{EBEC484D-03F9-4CF4-8136-2F4B523A0B1B}" dt="2022-03-07T11:53:08.925" v="2321" actId="1076"/>
          <ac:graphicFrameMkLst>
            <pc:docMk/>
            <pc:sldMk cId="3385653688" sldId="3458"/>
            <ac:graphicFrameMk id="31" creationId="{99CD9452-F35D-4039-8675-D24884F60763}"/>
          </ac:graphicFrameMkLst>
        </pc:graphicFrameChg>
        <pc:graphicFrameChg chg="mod">
          <ac:chgData name="Helios Sacristan" userId="84b4a8b7-0bd1-4af0-8a16-1746420df77d" providerId="ADAL" clId="{EBEC484D-03F9-4CF4-8136-2F4B523A0B1B}" dt="2022-03-07T11:53:06.480" v="2320" actId="1076"/>
          <ac:graphicFrameMkLst>
            <pc:docMk/>
            <pc:sldMk cId="3385653688" sldId="3458"/>
            <ac:graphicFrameMk id="32" creationId="{4605F0A5-C164-4C38-9A3D-5B4D6803E436}"/>
          </ac:graphicFrameMkLst>
        </pc:graphicFrameChg>
        <pc:graphicFrameChg chg="mod">
          <ac:chgData name="Helios Sacristan" userId="84b4a8b7-0bd1-4af0-8a16-1746420df77d" providerId="ADAL" clId="{EBEC484D-03F9-4CF4-8136-2F4B523A0B1B}" dt="2022-03-07T11:53:18.713" v="2322" actId="1076"/>
          <ac:graphicFrameMkLst>
            <pc:docMk/>
            <pc:sldMk cId="3385653688" sldId="3458"/>
            <ac:graphicFrameMk id="33" creationId="{89C6060B-58B9-45CE-AD4B-F5AF60629D5C}"/>
          </ac:graphicFrameMkLst>
        </pc:graphicFrameChg>
        <pc:graphicFrameChg chg="mod">
          <ac:chgData name="Helios Sacristan" userId="84b4a8b7-0bd1-4af0-8a16-1746420df77d" providerId="ADAL" clId="{EBEC484D-03F9-4CF4-8136-2F4B523A0B1B}" dt="2022-03-07T11:53:21.663" v="2323" actId="1076"/>
          <ac:graphicFrameMkLst>
            <pc:docMk/>
            <pc:sldMk cId="3385653688" sldId="3458"/>
            <ac:graphicFrameMk id="34" creationId="{A29C5677-F616-42B4-9FD8-B9065753034D}"/>
          </ac:graphicFrameMkLst>
        </pc:graphicFrameChg>
        <pc:graphicFrameChg chg="mod">
          <ac:chgData name="Helios Sacristan" userId="84b4a8b7-0bd1-4af0-8a16-1746420df77d" providerId="ADAL" clId="{EBEC484D-03F9-4CF4-8136-2F4B523A0B1B}" dt="2022-03-07T11:53:38.764" v="2326" actId="1076"/>
          <ac:graphicFrameMkLst>
            <pc:docMk/>
            <pc:sldMk cId="3385653688" sldId="3458"/>
            <ac:graphicFrameMk id="35" creationId="{E9C50CA2-D3B0-4310-8ECB-D84E3789CB1A}"/>
          </ac:graphicFrameMkLst>
        </pc:graphicFrameChg>
      </pc:sldChg>
      <pc:sldChg chg="del">
        <pc:chgData name="Helios Sacristan" userId="84b4a8b7-0bd1-4af0-8a16-1746420df77d" providerId="ADAL" clId="{EBEC484D-03F9-4CF4-8136-2F4B523A0B1B}" dt="2022-03-07T11:45:18.853" v="2276" actId="47"/>
        <pc:sldMkLst>
          <pc:docMk/>
          <pc:sldMk cId="3256510557" sldId="3469"/>
        </pc:sldMkLst>
      </pc:sldChg>
      <pc:sldChg chg="addSp delSp modSp mod">
        <pc:chgData name="Helios Sacristan" userId="84b4a8b7-0bd1-4af0-8a16-1746420df77d" providerId="ADAL" clId="{EBEC484D-03F9-4CF4-8136-2F4B523A0B1B}" dt="2022-03-07T12:26:21.213" v="3275" actId="1076"/>
        <pc:sldMkLst>
          <pc:docMk/>
          <pc:sldMk cId="3807879057" sldId="3470"/>
        </pc:sldMkLst>
        <pc:spChg chg="del">
          <ac:chgData name="Helios Sacristan" userId="84b4a8b7-0bd1-4af0-8a16-1746420df77d" providerId="ADAL" clId="{EBEC484D-03F9-4CF4-8136-2F4B523A0B1B}" dt="2022-03-07T12:10:24.672" v="3080" actId="21"/>
          <ac:spMkLst>
            <pc:docMk/>
            <pc:sldMk cId="3807879057" sldId="3470"/>
            <ac:spMk id="10" creationId="{C42BD92C-8795-41D8-B232-ED01E114E4AF}"/>
          </ac:spMkLst>
        </pc:spChg>
        <pc:spChg chg="add mod">
          <ac:chgData name="Helios Sacristan" userId="84b4a8b7-0bd1-4af0-8a16-1746420df77d" providerId="ADAL" clId="{EBEC484D-03F9-4CF4-8136-2F4B523A0B1B}" dt="2022-03-07T12:26:21.213" v="3275" actId="1076"/>
          <ac:spMkLst>
            <pc:docMk/>
            <pc:sldMk cId="3807879057" sldId="3470"/>
            <ac:spMk id="11" creationId="{27F26EAF-3CE0-46A2-9BDB-66B593EF7624}"/>
          </ac:spMkLst>
        </pc:spChg>
        <pc:spChg chg="add mod">
          <ac:chgData name="Helios Sacristan" userId="84b4a8b7-0bd1-4af0-8a16-1746420df77d" providerId="ADAL" clId="{EBEC484D-03F9-4CF4-8136-2F4B523A0B1B}" dt="2022-03-07T12:26:21.213" v="3275" actId="1076"/>
          <ac:spMkLst>
            <pc:docMk/>
            <pc:sldMk cId="3807879057" sldId="3470"/>
            <ac:spMk id="12" creationId="{2778CB68-C535-4224-BF12-24C75386EA92}"/>
          </ac:spMkLst>
        </pc:spChg>
        <pc:spChg chg="mod">
          <ac:chgData name="Helios Sacristan" userId="84b4a8b7-0bd1-4af0-8a16-1746420df77d" providerId="ADAL" clId="{EBEC484D-03F9-4CF4-8136-2F4B523A0B1B}" dt="2022-03-07T12:08:52.142" v="3078" actId="20577"/>
          <ac:spMkLst>
            <pc:docMk/>
            <pc:sldMk cId="3807879057" sldId="3470"/>
            <ac:spMk id="14" creationId="{17884CCF-3C28-49B7-BE5E-C41B419EA95E}"/>
          </ac:spMkLst>
        </pc:spChg>
        <pc:spChg chg="mod">
          <ac:chgData name="Helios Sacristan" userId="84b4a8b7-0bd1-4af0-8a16-1746420df77d" providerId="ADAL" clId="{EBEC484D-03F9-4CF4-8136-2F4B523A0B1B}" dt="2022-03-07T12:18:06.489" v="3096" actId="14100"/>
          <ac:spMkLst>
            <pc:docMk/>
            <pc:sldMk cId="3807879057" sldId="3470"/>
            <ac:spMk id="15" creationId="{5B39177A-4645-469D-A7D9-D6C7A1EF8586}"/>
          </ac:spMkLst>
        </pc:spChg>
        <pc:spChg chg="add mod">
          <ac:chgData name="Helios Sacristan" userId="84b4a8b7-0bd1-4af0-8a16-1746420df77d" providerId="ADAL" clId="{EBEC484D-03F9-4CF4-8136-2F4B523A0B1B}" dt="2022-03-07T12:26:21.213" v="3275" actId="1076"/>
          <ac:spMkLst>
            <pc:docMk/>
            <pc:sldMk cId="3807879057" sldId="3470"/>
            <ac:spMk id="16" creationId="{93B8F0F0-2845-4115-8C60-D268F0385321}"/>
          </ac:spMkLst>
        </pc:spChg>
        <pc:grpChg chg="del">
          <ac:chgData name="Helios Sacristan" userId="84b4a8b7-0bd1-4af0-8a16-1746420df77d" providerId="ADAL" clId="{EBEC484D-03F9-4CF4-8136-2F4B523A0B1B}" dt="2022-03-07T12:10:24.672" v="3080" actId="21"/>
          <ac:grpSpMkLst>
            <pc:docMk/>
            <pc:sldMk cId="3807879057" sldId="3470"/>
            <ac:grpSpMk id="7" creationId="{D1483484-C727-485D-A07F-37DA027E651C}"/>
          </ac:grpSpMkLst>
        </pc:grpChg>
        <pc:graphicFrameChg chg="mod">
          <ac:chgData name="Helios Sacristan" userId="84b4a8b7-0bd1-4af0-8a16-1746420df77d" providerId="ADAL" clId="{EBEC484D-03F9-4CF4-8136-2F4B523A0B1B}" dt="2022-03-07T12:23:35.435" v="3181" actId="14100"/>
          <ac:graphicFrameMkLst>
            <pc:docMk/>
            <pc:sldMk cId="3807879057" sldId="3470"/>
            <ac:graphicFrameMk id="4" creationId="{601884D6-3C91-4D30-B4BD-C85823E4B1A5}"/>
          </ac:graphicFrameMkLst>
        </pc:graphicFrameChg>
      </pc:sldChg>
      <pc:sldChg chg="del">
        <pc:chgData name="Helios Sacristan" userId="84b4a8b7-0bd1-4af0-8a16-1746420df77d" providerId="ADAL" clId="{EBEC484D-03F9-4CF4-8136-2F4B523A0B1B}" dt="2022-03-07T11:45:23.921" v="2278" actId="47"/>
        <pc:sldMkLst>
          <pc:docMk/>
          <pc:sldMk cId="3179293858" sldId="3472"/>
        </pc:sldMkLst>
      </pc:sldChg>
      <pc:sldChg chg="del">
        <pc:chgData name="Helios Sacristan" userId="84b4a8b7-0bd1-4af0-8a16-1746420df77d" providerId="ADAL" clId="{EBEC484D-03F9-4CF4-8136-2F4B523A0B1B}" dt="2022-03-07T11:45:22.719" v="2277" actId="47"/>
        <pc:sldMkLst>
          <pc:docMk/>
          <pc:sldMk cId="879819560" sldId="3473"/>
        </pc:sldMkLst>
      </pc:sldChg>
      <pc:sldChg chg="modSp mod">
        <pc:chgData name="Helios Sacristan" userId="84b4a8b7-0bd1-4af0-8a16-1746420df77d" providerId="ADAL" clId="{EBEC484D-03F9-4CF4-8136-2F4B523A0B1B}" dt="2022-03-07T12:05:52.588" v="3054" actId="20577"/>
        <pc:sldMkLst>
          <pc:docMk/>
          <pc:sldMk cId="4193533221" sldId="3474"/>
        </pc:sldMkLst>
        <pc:spChg chg="mod">
          <ac:chgData name="Helios Sacristan" userId="84b4a8b7-0bd1-4af0-8a16-1746420df77d" providerId="ADAL" clId="{EBEC484D-03F9-4CF4-8136-2F4B523A0B1B}" dt="2022-03-07T12:05:44.828" v="3053" actId="20577"/>
          <ac:spMkLst>
            <pc:docMk/>
            <pc:sldMk cId="4193533221" sldId="3474"/>
            <ac:spMk id="20" creationId="{935DCC43-EC35-4258-9932-81A5735DC7A8}"/>
          </ac:spMkLst>
        </pc:spChg>
        <pc:spChg chg="mod">
          <ac:chgData name="Helios Sacristan" userId="84b4a8b7-0bd1-4af0-8a16-1746420df77d" providerId="ADAL" clId="{EBEC484D-03F9-4CF4-8136-2F4B523A0B1B}" dt="2022-03-07T11:57:43.729" v="2476" actId="6549"/>
          <ac:spMkLst>
            <pc:docMk/>
            <pc:sldMk cId="4193533221" sldId="3474"/>
            <ac:spMk id="22" creationId="{C00DF9C8-7B55-4CB0-BEFD-EDDE3F645874}"/>
          </ac:spMkLst>
        </pc:spChg>
        <pc:spChg chg="mod">
          <ac:chgData name="Helios Sacristan" userId="84b4a8b7-0bd1-4af0-8a16-1746420df77d" providerId="ADAL" clId="{EBEC484D-03F9-4CF4-8136-2F4B523A0B1B}" dt="2022-03-07T11:59:33.699" v="2678" actId="1076"/>
          <ac:spMkLst>
            <pc:docMk/>
            <pc:sldMk cId="4193533221" sldId="3474"/>
            <ac:spMk id="23" creationId="{060160FB-1630-4AC0-BF2D-F6F05FE9EA56}"/>
          </ac:spMkLst>
        </pc:spChg>
        <pc:spChg chg="mod">
          <ac:chgData name="Helios Sacristan" userId="84b4a8b7-0bd1-4af0-8a16-1746420df77d" providerId="ADAL" clId="{EBEC484D-03F9-4CF4-8136-2F4B523A0B1B}" dt="2022-03-07T11:59:17.970" v="2676" actId="20577"/>
          <ac:spMkLst>
            <pc:docMk/>
            <pc:sldMk cId="4193533221" sldId="3474"/>
            <ac:spMk id="26" creationId="{08B89E73-3536-4DCE-BA85-E815D4253374}"/>
          </ac:spMkLst>
        </pc:spChg>
        <pc:spChg chg="mod">
          <ac:chgData name="Helios Sacristan" userId="84b4a8b7-0bd1-4af0-8a16-1746420df77d" providerId="ADAL" clId="{EBEC484D-03F9-4CF4-8136-2F4B523A0B1B}" dt="2022-03-07T12:05:52.588" v="3054" actId="20577"/>
          <ac:spMkLst>
            <pc:docMk/>
            <pc:sldMk cId="4193533221" sldId="3474"/>
            <ac:spMk id="27" creationId="{881B6957-43E9-4844-8655-C881BFB56885}"/>
          </ac:spMkLst>
        </pc:spChg>
        <pc:spChg chg="mod">
          <ac:chgData name="Helios Sacristan" userId="84b4a8b7-0bd1-4af0-8a16-1746420df77d" providerId="ADAL" clId="{EBEC484D-03F9-4CF4-8136-2F4B523A0B1B}" dt="2022-03-07T12:01:11.032" v="2710"/>
          <ac:spMkLst>
            <pc:docMk/>
            <pc:sldMk cId="4193533221" sldId="3474"/>
            <ac:spMk id="29" creationId="{126260BA-2A72-4773-8B29-7FE3C04EEB37}"/>
          </ac:spMkLst>
        </pc:spChg>
        <pc:spChg chg="mod">
          <ac:chgData name="Helios Sacristan" userId="84b4a8b7-0bd1-4af0-8a16-1746420df77d" providerId="ADAL" clId="{EBEC484D-03F9-4CF4-8136-2F4B523A0B1B}" dt="2022-03-07T11:59:33.699" v="2678" actId="1076"/>
          <ac:spMkLst>
            <pc:docMk/>
            <pc:sldMk cId="4193533221" sldId="3474"/>
            <ac:spMk id="30" creationId="{41B08558-0FCA-4921-A464-90188C7CD9B3}"/>
          </ac:spMkLst>
        </pc:spChg>
      </pc:sldChg>
      <pc:sldChg chg="delSp modSp del mod">
        <pc:chgData name="Helios Sacristan" userId="84b4a8b7-0bd1-4af0-8a16-1746420df77d" providerId="ADAL" clId="{EBEC484D-03F9-4CF4-8136-2F4B523A0B1B}" dt="2022-03-07T12:48:45.290" v="5392" actId="47"/>
        <pc:sldMkLst>
          <pc:docMk/>
          <pc:sldMk cId="1857334725" sldId="3477"/>
        </pc:sldMkLst>
        <pc:spChg chg="mod">
          <ac:chgData name="Helios Sacristan" userId="84b4a8b7-0bd1-4af0-8a16-1746420df77d" providerId="ADAL" clId="{EBEC484D-03F9-4CF4-8136-2F4B523A0B1B}" dt="2022-03-07T12:47:14.252" v="5372" actId="1076"/>
          <ac:spMkLst>
            <pc:docMk/>
            <pc:sldMk cId="1857334725" sldId="3477"/>
            <ac:spMk id="8" creationId="{5E53247F-DFB6-4863-8B8F-E5CED631396A}"/>
          </ac:spMkLst>
        </pc:spChg>
        <pc:spChg chg="mod">
          <ac:chgData name="Helios Sacristan" userId="84b4a8b7-0bd1-4af0-8a16-1746420df77d" providerId="ADAL" clId="{EBEC484D-03F9-4CF4-8136-2F4B523A0B1B}" dt="2022-03-07T12:47:14.252" v="5372" actId="1076"/>
          <ac:spMkLst>
            <pc:docMk/>
            <pc:sldMk cId="1857334725" sldId="3477"/>
            <ac:spMk id="9" creationId="{750E062F-C2C4-421D-842D-88819AAE3ACE}"/>
          </ac:spMkLst>
        </pc:spChg>
        <pc:spChg chg="del">
          <ac:chgData name="Helios Sacristan" userId="84b4a8b7-0bd1-4af0-8a16-1746420df77d" providerId="ADAL" clId="{EBEC484D-03F9-4CF4-8136-2F4B523A0B1B}" dt="2022-03-07T12:47:09.085" v="5371" actId="478"/>
          <ac:spMkLst>
            <pc:docMk/>
            <pc:sldMk cId="1857334725" sldId="3477"/>
            <ac:spMk id="10" creationId="{DC222B56-3917-49D6-9C0D-364261A7E2B5}"/>
          </ac:spMkLst>
        </pc:spChg>
        <pc:spChg chg="del">
          <ac:chgData name="Helios Sacristan" userId="84b4a8b7-0bd1-4af0-8a16-1746420df77d" providerId="ADAL" clId="{EBEC484D-03F9-4CF4-8136-2F4B523A0B1B}" dt="2022-03-07T12:47:09.085" v="5371" actId="478"/>
          <ac:spMkLst>
            <pc:docMk/>
            <pc:sldMk cId="1857334725" sldId="3477"/>
            <ac:spMk id="14" creationId="{8A1F3658-16A8-4C09-A38E-1BF01016756D}"/>
          </ac:spMkLst>
        </pc:spChg>
        <pc:spChg chg="mod">
          <ac:chgData name="Helios Sacristan" userId="84b4a8b7-0bd1-4af0-8a16-1746420df77d" providerId="ADAL" clId="{EBEC484D-03F9-4CF4-8136-2F4B523A0B1B}" dt="2022-03-07T12:47:32.095" v="5374" actId="1076"/>
          <ac:spMkLst>
            <pc:docMk/>
            <pc:sldMk cId="1857334725" sldId="3477"/>
            <ac:spMk id="17" creationId="{78192439-B22B-49DF-911E-E95642AF9DB0}"/>
          </ac:spMkLst>
        </pc:spChg>
        <pc:spChg chg="mod">
          <ac:chgData name="Helios Sacristan" userId="84b4a8b7-0bd1-4af0-8a16-1746420df77d" providerId="ADAL" clId="{EBEC484D-03F9-4CF4-8136-2F4B523A0B1B}" dt="2022-03-07T12:47:34.623" v="5376" actId="1076"/>
          <ac:spMkLst>
            <pc:docMk/>
            <pc:sldMk cId="1857334725" sldId="3477"/>
            <ac:spMk id="18" creationId="{009F2E97-498C-4385-9D2D-45B5AD4590D5}"/>
          </ac:spMkLst>
        </pc:spChg>
        <pc:graphicFrameChg chg="mod">
          <ac:chgData name="Helios Sacristan" userId="84b4a8b7-0bd1-4af0-8a16-1746420df77d" providerId="ADAL" clId="{EBEC484D-03F9-4CF4-8136-2F4B523A0B1B}" dt="2022-03-07T12:47:57.698" v="5386" actId="14100"/>
          <ac:graphicFrameMkLst>
            <pc:docMk/>
            <pc:sldMk cId="1857334725" sldId="3477"/>
            <ac:graphicFrameMk id="12" creationId="{C0288603-A942-4D6A-B1AB-DFF151ED83EF}"/>
          </ac:graphicFrameMkLst>
        </pc:graphicFrameChg>
      </pc:sldChg>
      <pc:sldChg chg="addSp delSp modSp mod">
        <pc:chgData name="Helios Sacristan" userId="84b4a8b7-0bd1-4af0-8a16-1746420df77d" providerId="ADAL" clId="{EBEC484D-03F9-4CF4-8136-2F4B523A0B1B}" dt="2022-03-07T12:49:40.168" v="5407" actId="1076"/>
        <pc:sldMkLst>
          <pc:docMk/>
          <pc:sldMk cId="75002045" sldId="3479"/>
        </pc:sldMkLst>
        <pc:spChg chg="mod">
          <ac:chgData name="Helios Sacristan" userId="84b4a8b7-0bd1-4af0-8a16-1746420df77d" providerId="ADAL" clId="{EBEC484D-03F9-4CF4-8136-2F4B523A0B1B}" dt="2022-03-07T12:48:26.684" v="5388" actId="20577"/>
          <ac:spMkLst>
            <pc:docMk/>
            <pc:sldMk cId="75002045" sldId="3479"/>
            <ac:spMk id="5" creationId="{F9E736EA-4C47-4159-9606-3F25E158407F}"/>
          </ac:spMkLst>
        </pc:spChg>
        <pc:spChg chg="del">
          <ac:chgData name="Helios Sacristan" userId="84b4a8b7-0bd1-4af0-8a16-1746420df77d" providerId="ADAL" clId="{EBEC484D-03F9-4CF4-8136-2F4B523A0B1B}" dt="2022-03-07T12:48:32.612" v="5390" actId="478"/>
          <ac:spMkLst>
            <pc:docMk/>
            <pc:sldMk cId="75002045" sldId="3479"/>
            <ac:spMk id="6" creationId="{42F705EA-B701-42DA-90DA-8A2F0D6C411D}"/>
          </ac:spMkLst>
        </pc:spChg>
        <pc:spChg chg="del">
          <ac:chgData name="Helios Sacristan" userId="84b4a8b7-0bd1-4af0-8a16-1746420df77d" providerId="ADAL" clId="{EBEC484D-03F9-4CF4-8136-2F4B523A0B1B}" dt="2022-03-07T12:48:30.215" v="5389" actId="478"/>
          <ac:spMkLst>
            <pc:docMk/>
            <pc:sldMk cId="75002045" sldId="3479"/>
            <ac:spMk id="10" creationId="{88CF9336-545E-4235-9928-F3EA3F435461}"/>
          </ac:spMkLst>
        </pc:spChg>
        <pc:spChg chg="del">
          <ac:chgData name="Helios Sacristan" userId="84b4a8b7-0bd1-4af0-8a16-1746420df77d" providerId="ADAL" clId="{EBEC484D-03F9-4CF4-8136-2F4B523A0B1B}" dt="2022-03-07T12:48:30.215" v="5389" actId="478"/>
          <ac:spMkLst>
            <pc:docMk/>
            <pc:sldMk cId="75002045" sldId="3479"/>
            <ac:spMk id="11" creationId="{A0E8D13F-CD7D-46B4-81B4-1CAF0119FC47}"/>
          </ac:spMkLst>
        </pc:spChg>
        <pc:spChg chg="del">
          <ac:chgData name="Helios Sacristan" userId="84b4a8b7-0bd1-4af0-8a16-1746420df77d" providerId="ADAL" clId="{EBEC484D-03F9-4CF4-8136-2F4B523A0B1B}" dt="2022-03-07T12:48:30.215" v="5389" actId="478"/>
          <ac:spMkLst>
            <pc:docMk/>
            <pc:sldMk cId="75002045" sldId="3479"/>
            <ac:spMk id="12" creationId="{3B46A359-7502-4A07-BD47-BAD626C09846}"/>
          </ac:spMkLst>
        </pc:spChg>
        <pc:spChg chg="del mod">
          <ac:chgData name="Helios Sacristan" userId="84b4a8b7-0bd1-4af0-8a16-1746420df77d" providerId="ADAL" clId="{EBEC484D-03F9-4CF4-8136-2F4B523A0B1B}" dt="2022-03-07T12:48:30.215" v="5389" actId="478"/>
          <ac:spMkLst>
            <pc:docMk/>
            <pc:sldMk cId="75002045" sldId="3479"/>
            <ac:spMk id="13" creationId="{943342AB-25BB-4BC1-BF50-C3C8E97193C2}"/>
          </ac:spMkLst>
        </pc:spChg>
        <pc:spChg chg="del mod">
          <ac:chgData name="Helios Sacristan" userId="84b4a8b7-0bd1-4af0-8a16-1746420df77d" providerId="ADAL" clId="{EBEC484D-03F9-4CF4-8136-2F4B523A0B1B}" dt="2022-03-07T12:48:30.215" v="5389" actId="478"/>
          <ac:spMkLst>
            <pc:docMk/>
            <pc:sldMk cId="75002045" sldId="3479"/>
            <ac:spMk id="14" creationId="{0B779EA3-CC88-426B-8186-A1E5FBDE677C}"/>
          </ac:spMkLst>
        </pc:spChg>
        <pc:spChg chg="del mod">
          <ac:chgData name="Helios Sacristan" userId="84b4a8b7-0bd1-4af0-8a16-1746420df77d" providerId="ADAL" clId="{EBEC484D-03F9-4CF4-8136-2F4B523A0B1B}" dt="2022-03-07T12:48:30.215" v="5389" actId="478"/>
          <ac:spMkLst>
            <pc:docMk/>
            <pc:sldMk cId="75002045" sldId="3479"/>
            <ac:spMk id="15" creationId="{85B2B8FA-DC68-4694-A80C-1D9B092FAD22}"/>
          </ac:spMkLst>
        </pc:spChg>
        <pc:spChg chg="add mod">
          <ac:chgData name="Helios Sacristan" userId="84b4a8b7-0bd1-4af0-8a16-1746420df77d" providerId="ADAL" clId="{EBEC484D-03F9-4CF4-8136-2F4B523A0B1B}" dt="2022-03-07T12:49:40.168" v="5407" actId="1076"/>
          <ac:spMkLst>
            <pc:docMk/>
            <pc:sldMk cId="75002045" sldId="3479"/>
            <ac:spMk id="16" creationId="{1D5BA651-9361-4999-8598-E8A692AAA185}"/>
          </ac:spMkLst>
        </pc:spChg>
        <pc:spChg chg="add mod">
          <ac:chgData name="Helios Sacristan" userId="84b4a8b7-0bd1-4af0-8a16-1746420df77d" providerId="ADAL" clId="{EBEC484D-03F9-4CF4-8136-2F4B523A0B1B}" dt="2022-03-07T12:49:40.168" v="5407" actId="1076"/>
          <ac:spMkLst>
            <pc:docMk/>
            <pc:sldMk cId="75002045" sldId="3479"/>
            <ac:spMk id="17" creationId="{8CB46468-2EE5-4067-88C4-862863DA61E4}"/>
          </ac:spMkLst>
        </pc:spChg>
        <pc:spChg chg="add mod">
          <ac:chgData name="Helios Sacristan" userId="84b4a8b7-0bd1-4af0-8a16-1746420df77d" providerId="ADAL" clId="{EBEC484D-03F9-4CF4-8136-2F4B523A0B1B}" dt="2022-03-07T12:48:42.734" v="5391"/>
          <ac:spMkLst>
            <pc:docMk/>
            <pc:sldMk cId="75002045" sldId="3479"/>
            <ac:spMk id="22" creationId="{78B73584-003D-4606-927E-19198827F474}"/>
          </ac:spMkLst>
        </pc:spChg>
        <pc:spChg chg="add mod">
          <ac:chgData name="Helios Sacristan" userId="84b4a8b7-0bd1-4af0-8a16-1746420df77d" providerId="ADAL" clId="{EBEC484D-03F9-4CF4-8136-2F4B523A0B1B}" dt="2022-03-07T12:48:53.760" v="5394" actId="1076"/>
          <ac:spMkLst>
            <pc:docMk/>
            <pc:sldMk cId="75002045" sldId="3479"/>
            <ac:spMk id="23" creationId="{716B4A28-0D19-4E7B-9F1C-9DEABE96EBFF}"/>
          </ac:spMkLst>
        </pc:spChg>
        <pc:spChg chg="add mod">
          <ac:chgData name="Helios Sacristan" userId="84b4a8b7-0bd1-4af0-8a16-1746420df77d" providerId="ADAL" clId="{EBEC484D-03F9-4CF4-8136-2F4B523A0B1B}" dt="2022-03-07T12:49:02.164" v="5395" actId="1076"/>
          <ac:spMkLst>
            <pc:docMk/>
            <pc:sldMk cId="75002045" sldId="3479"/>
            <ac:spMk id="24" creationId="{03B92DAB-543E-4897-9249-10C7ED9FE0C6}"/>
          </ac:spMkLst>
        </pc:spChg>
        <pc:graphicFrameChg chg="del">
          <ac:chgData name="Helios Sacristan" userId="84b4a8b7-0bd1-4af0-8a16-1746420df77d" providerId="ADAL" clId="{EBEC484D-03F9-4CF4-8136-2F4B523A0B1B}" dt="2022-03-07T12:48:30.215" v="5389" actId="478"/>
          <ac:graphicFrameMkLst>
            <pc:docMk/>
            <pc:sldMk cId="75002045" sldId="3479"/>
            <ac:graphicFrameMk id="7" creationId="{4E8663A1-FA7B-4936-9177-DD3A5A42B8A6}"/>
          </ac:graphicFrameMkLst>
        </pc:graphicFrameChg>
        <pc:graphicFrameChg chg="del">
          <ac:chgData name="Helios Sacristan" userId="84b4a8b7-0bd1-4af0-8a16-1746420df77d" providerId="ADAL" clId="{EBEC484D-03F9-4CF4-8136-2F4B523A0B1B}" dt="2022-03-07T12:48:30.215" v="5389" actId="478"/>
          <ac:graphicFrameMkLst>
            <pc:docMk/>
            <pc:sldMk cId="75002045" sldId="3479"/>
            <ac:graphicFrameMk id="9" creationId="{08A1757F-A90D-4E5B-9121-BCF9B93DE103}"/>
          </ac:graphicFrameMkLst>
        </pc:graphicFrameChg>
        <pc:graphicFrameChg chg="add mod">
          <ac:chgData name="Helios Sacristan" userId="84b4a8b7-0bd1-4af0-8a16-1746420df77d" providerId="ADAL" clId="{EBEC484D-03F9-4CF4-8136-2F4B523A0B1B}" dt="2022-03-07T12:49:23.609" v="5406"/>
          <ac:graphicFrameMkLst>
            <pc:docMk/>
            <pc:sldMk cId="75002045" sldId="3479"/>
            <ac:graphicFrameMk id="18" creationId="{283FA8F1-8183-465F-B2A3-E8106F6E69B4}"/>
          </ac:graphicFrameMkLst>
        </pc:graphicFrameChg>
        <pc:graphicFrameChg chg="del">
          <ac:chgData name="Helios Sacristan" userId="84b4a8b7-0bd1-4af0-8a16-1746420df77d" providerId="ADAL" clId="{EBEC484D-03F9-4CF4-8136-2F4B523A0B1B}" dt="2022-03-07T12:48:30.215" v="5389" actId="478"/>
          <ac:graphicFrameMkLst>
            <pc:docMk/>
            <pc:sldMk cId="75002045" sldId="3479"/>
            <ac:graphicFrameMk id="19" creationId="{F3A9C132-B7A2-4BAC-B58F-A669C612BFB8}"/>
          </ac:graphicFrameMkLst>
        </pc:graphicFrameChg>
        <pc:graphicFrameChg chg="del">
          <ac:chgData name="Helios Sacristan" userId="84b4a8b7-0bd1-4af0-8a16-1746420df77d" providerId="ADAL" clId="{EBEC484D-03F9-4CF4-8136-2F4B523A0B1B}" dt="2022-03-07T12:48:30.215" v="5389" actId="478"/>
          <ac:graphicFrameMkLst>
            <pc:docMk/>
            <pc:sldMk cId="75002045" sldId="3479"/>
            <ac:graphicFrameMk id="20" creationId="{E1C07408-DDDE-4496-AF32-F672825F9163}"/>
          </ac:graphicFrameMkLst>
        </pc:graphicFrameChg>
        <pc:graphicFrameChg chg="del">
          <ac:chgData name="Helios Sacristan" userId="84b4a8b7-0bd1-4af0-8a16-1746420df77d" providerId="ADAL" clId="{EBEC484D-03F9-4CF4-8136-2F4B523A0B1B}" dt="2022-03-07T12:48:30.215" v="5389" actId="478"/>
          <ac:graphicFrameMkLst>
            <pc:docMk/>
            <pc:sldMk cId="75002045" sldId="3479"/>
            <ac:graphicFrameMk id="21" creationId="{35B5124C-92DA-43AB-9DEC-4D202CA826B5}"/>
          </ac:graphicFrameMkLst>
        </pc:graphicFrameChg>
      </pc:sldChg>
      <pc:sldChg chg="addSp delSp modSp add mod">
        <pc:chgData name="Helios Sacristan" userId="84b4a8b7-0bd1-4af0-8a16-1746420df77d" providerId="ADAL" clId="{EBEC484D-03F9-4CF4-8136-2F4B523A0B1B}" dt="2022-03-07T11:39:32.339" v="2249" actId="478"/>
        <pc:sldMkLst>
          <pc:docMk/>
          <pc:sldMk cId="3560354896" sldId="3480"/>
        </pc:sldMkLst>
        <pc:spChg chg="mod">
          <ac:chgData name="Helios Sacristan" userId="84b4a8b7-0bd1-4af0-8a16-1746420df77d" providerId="ADAL" clId="{EBEC484D-03F9-4CF4-8136-2F4B523A0B1B}" dt="2022-03-07T10:47:48.171" v="837" actId="1076"/>
          <ac:spMkLst>
            <pc:docMk/>
            <pc:sldMk cId="3560354896" sldId="3480"/>
            <ac:spMk id="10" creationId="{E7F6ED4D-0276-4DC5-81AD-30C0941B43C1}"/>
          </ac:spMkLst>
        </pc:spChg>
        <pc:spChg chg="add mod">
          <ac:chgData name="Helios Sacristan" userId="84b4a8b7-0bd1-4af0-8a16-1746420df77d" providerId="ADAL" clId="{EBEC484D-03F9-4CF4-8136-2F4B523A0B1B}" dt="2022-03-07T10:47:38.758" v="836" actId="1076"/>
          <ac:spMkLst>
            <pc:docMk/>
            <pc:sldMk cId="3560354896" sldId="3480"/>
            <ac:spMk id="11" creationId="{F6F40050-14B3-4CC7-A3DC-DB90A1E73572}"/>
          </ac:spMkLst>
        </pc:spChg>
        <pc:spChg chg="add mod">
          <ac:chgData name="Helios Sacristan" userId="84b4a8b7-0bd1-4af0-8a16-1746420df77d" providerId="ADAL" clId="{EBEC484D-03F9-4CF4-8136-2F4B523A0B1B}" dt="2022-03-07T10:51:39.505" v="865" actId="1076"/>
          <ac:spMkLst>
            <pc:docMk/>
            <pc:sldMk cId="3560354896" sldId="3480"/>
            <ac:spMk id="12" creationId="{02FD6F38-60B9-49D9-849F-EF1844F0B0A6}"/>
          </ac:spMkLst>
        </pc:spChg>
        <pc:spChg chg="del">
          <ac:chgData name="Helios Sacristan" userId="84b4a8b7-0bd1-4af0-8a16-1746420df77d" providerId="ADAL" clId="{EBEC484D-03F9-4CF4-8136-2F4B523A0B1B}" dt="2022-03-07T09:52:09.126" v="257" actId="478"/>
          <ac:spMkLst>
            <pc:docMk/>
            <pc:sldMk cId="3560354896" sldId="3480"/>
            <ac:spMk id="14" creationId="{8D33A5EF-CBDD-4813-80F2-31999AB00274}"/>
          </ac:spMkLst>
        </pc:spChg>
        <pc:spChg chg="add mod">
          <ac:chgData name="Helios Sacristan" userId="84b4a8b7-0bd1-4af0-8a16-1746420df77d" providerId="ADAL" clId="{EBEC484D-03F9-4CF4-8136-2F4B523A0B1B}" dt="2022-03-07T10:51:39.505" v="865" actId="1076"/>
          <ac:spMkLst>
            <pc:docMk/>
            <pc:sldMk cId="3560354896" sldId="3480"/>
            <ac:spMk id="15" creationId="{DA0DB819-3368-4E1C-A473-E93D92D9D27E}"/>
          </ac:spMkLst>
        </pc:spChg>
        <pc:spChg chg="add mod">
          <ac:chgData name="Helios Sacristan" userId="84b4a8b7-0bd1-4af0-8a16-1746420df77d" providerId="ADAL" clId="{EBEC484D-03F9-4CF4-8136-2F4B523A0B1B}" dt="2022-03-07T10:51:39.505" v="865" actId="1076"/>
          <ac:spMkLst>
            <pc:docMk/>
            <pc:sldMk cId="3560354896" sldId="3480"/>
            <ac:spMk id="16" creationId="{67BA6DCC-7F79-4C65-94BC-B0D420928BE4}"/>
          </ac:spMkLst>
        </pc:spChg>
        <pc:spChg chg="add mod">
          <ac:chgData name="Helios Sacristan" userId="84b4a8b7-0bd1-4af0-8a16-1746420df77d" providerId="ADAL" clId="{EBEC484D-03F9-4CF4-8136-2F4B523A0B1B}" dt="2022-03-07T10:51:46.885" v="866" actId="1076"/>
          <ac:spMkLst>
            <pc:docMk/>
            <pc:sldMk cId="3560354896" sldId="3480"/>
            <ac:spMk id="17" creationId="{2E485747-4386-47FB-9B3B-B9F64F40483D}"/>
          </ac:spMkLst>
        </pc:spChg>
        <pc:spChg chg="add mod">
          <ac:chgData name="Helios Sacristan" userId="84b4a8b7-0bd1-4af0-8a16-1746420df77d" providerId="ADAL" clId="{EBEC484D-03F9-4CF4-8136-2F4B523A0B1B}" dt="2022-03-07T10:51:46.885" v="866" actId="1076"/>
          <ac:spMkLst>
            <pc:docMk/>
            <pc:sldMk cId="3560354896" sldId="3480"/>
            <ac:spMk id="19" creationId="{39FB8695-1874-4C37-B46F-2D009380162E}"/>
          </ac:spMkLst>
        </pc:spChg>
        <pc:spChg chg="del">
          <ac:chgData name="Helios Sacristan" userId="84b4a8b7-0bd1-4af0-8a16-1746420df77d" providerId="ADAL" clId="{EBEC484D-03F9-4CF4-8136-2F4B523A0B1B}" dt="2022-03-07T10:09:17.710" v="376" actId="478"/>
          <ac:spMkLst>
            <pc:docMk/>
            <pc:sldMk cId="3560354896" sldId="3480"/>
            <ac:spMk id="24" creationId="{B4D68201-F83D-4A47-B0C2-B30E05FF3DC5}"/>
          </ac:spMkLst>
        </pc:spChg>
        <pc:spChg chg="add mod">
          <ac:chgData name="Helios Sacristan" userId="84b4a8b7-0bd1-4af0-8a16-1746420df77d" providerId="ADAL" clId="{EBEC484D-03F9-4CF4-8136-2F4B523A0B1B}" dt="2022-03-07T10:51:46.885" v="866" actId="1076"/>
          <ac:spMkLst>
            <pc:docMk/>
            <pc:sldMk cId="3560354896" sldId="3480"/>
            <ac:spMk id="31" creationId="{1FBBE4EA-ABC7-449B-AE74-9EF72CF8BCEF}"/>
          </ac:spMkLst>
        </pc:spChg>
        <pc:spChg chg="add del mod">
          <ac:chgData name="Helios Sacristan" userId="84b4a8b7-0bd1-4af0-8a16-1746420df77d" providerId="ADAL" clId="{EBEC484D-03F9-4CF4-8136-2F4B523A0B1B}" dt="2022-03-07T10:41:36.515" v="791"/>
          <ac:spMkLst>
            <pc:docMk/>
            <pc:sldMk cId="3560354896" sldId="3480"/>
            <ac:spMk id="39" creationId="{FEDFCAF5-DB6C-483C-BABD-0105E8F60917}"/>
          </ac:spMkLst>
        </pc:spChg>
        <pc:spChg chg="add del mod">
          <ac:chgData name="Helios Sacristan" userId="84b4a8b7-0bd1-4af0-8a16-1746420df77d" providerId="ADAL" clId="{EBEC484D-03F9-4CF4-8136-2F4B523A0B1B}" dt="2022-03-07T10:41:36.515" v="791"/>
          <ac:spMkLst>
            <pc:docMk/>
            <pc:sldMk cId="3560354896" sldId="3480"/>
            <ac:spMk id="40" creationId="{070A3B4C-6EC5-4D99-BAD4-AEAA13E47A28}"/>
          </ac:spMkLst>
        </pc:spChg>
        <pc:spChg chg="mod">
          <ac:chgData name="Helios Sacristan" userId="84b4a8b7-0bd1-4af0-8a16-1746420df77d" providerId="ADAL" clId="{EBEC484D-03F9-4CF4-8136-2F4B523A0B1B}" dt="2022-03-07T10:48:33.986" v="845" actId="1076"/>
          <ac:spMkLst>
            <pc:docMk/>
            <pc:sldMk cId="3560354896" sldId="3480"/>
            <ac:spMk id="41" creationId="{1D77A768-8A25-4339-8144-E3E4D4CB9BC5}"/>
          </ac:spMkLst>
        </pc:spChg>
        <pc:spChg chg="add del mod">
          <ac:chgData name="Helios Sacristan" userId="84b4a8b7-0bd1-4af0-8a16-1746420df77d" providerId="ADAL" clId="{EBEC484D-03F9-4CF4-8136-2F4B523A0B1B}" dt="2022-03-07T10:41:36.515" v="791"/>
          <ac:spMkLst>
            <pc:docMk/>
            <pc:sldMk cId="3560354896" sldId="3480"/>
            <ac:spMk id="43" creationId="{2F52FE28-C579-4836-A992-4BEBF5BA9294}"/>
          </ac:spMkLst>
        </pc:spChg>
        <pc:spChg chg="add mod">
          <ac:chgData name="Helios Sacristan" userId="84b4a8b7-0bd1-4af0-8a16-1746420df77d" providerId="ADAL" clId="{EBEC484D-03F9-4CF4-8136-2F4B523A0B1B}" dt="2022-03-07T10:51:05.081" v="860" actId="1076"/>
          <ac:spMkLst>
            <pc:docMk/>
            <pc:sldMk cId="3560354896" sldId="3480"/>
            <ac:spMk id="45" creationId="{EDF03B76-42E0-4359-B79B-C91D09E1FED0}"/>
          </ac:spMkLst>
        </pc:spChg>
        <pc:spChg chg="add mod">
          <ac:chgData name="Helios Sacristan" userId="84b4a8b7-0bd1-4af0-8a16-1746420df77d" providerId="ADAL" clId="{EBEC484D-03F9-4CF4-8136-2F4B523A0B1B}" dt="2022-03-07T10:51:07.038" v="861" actId="1076"/>
          <ac:spMkLst>
            <pc:docMk/>
            <pc:sldMk cId="3560354896" sldId="3480"/>
            <ac:spMk id="46" creationId="{38E537A4-06BF-4DFD-82F4-AA14027A4947}"/>
          </ac:spMkLst>
        </pc:spChg>
        <pc:spChg chg="add mod">
          <ac:chgData name="Helios Sacristan" userId="84b4a8b7-0bd1-4af0-8a16-1746420df77d" providerId="ADAL" clId="{EBEC484D-03F9-4CF4-8136-2F4B523A0B1B}" dt="2022-03-07T10:50:24.388" v="856" actId="1076"/>
          <ac:spMkLst>
            <pc:docMk/>
            <pc:sldMk cId="3560354896" sldId="3480"/>
            <ac:spMk id="48" creationId="{712654AE-B081-40C2-B861-98D71DE1B1DD}"/>
          </ac:spMkLst>
        </pc:spChg>
        <pc:spChg chg="add mod">
          <ac:chgData name="Helios Sacristan" userId="84b4a8b7-0bd1-4af0-8a16-1746420df77d" providerId="ADAL" clId="{EBEC484D-03F9-4CF4-8136-2F4B523A0B1B}" dt="2022-03-07T10:51:26.786" v="864" actId="1076"/>
          <ac:spMkLst>
            <pc:docMk/>
            <pc:sldMk cId="3560354896" sldId="3480"/>
            <ac:spMk id="50" creationId="{FFD40034-F11A-433D-B1BD-BCA650F139CD}"/>
          </ac:spMkLst>
        </pc:spChg>
        <pc:spChg chg="add mod">
          <ac:chgData name="Helios Sacristan" userId="84b4a8b7-0bd1-4af0-8a16-1746420df77d" providerId="ADAL" clId="{EBEC484D-03F9-4CF4-8136-2F4B523A0B1B}" dt="2022-03-07T10:51:26.786" v="864" actId="1076"/>
          <ac:spMkLst>
            <pc:docMk/>
            <pc:sldMk cId="3560354896" sldId="3480"/>
            <ac:spMk id="51" creationId="{92E1634C-0C27-449F-A6EA-A7B0B965FA52}"/>
          </ac:spMkLst>
        </pc:spChg>
        <pc:spChg chg="add mod">
          <ac:chgData name="Helios Sacristan" userId="84b4a8b7-0bd1-4af0-8a16-1746420df77d" providerId="ADAL" clId="{EBEC484D-03F9-4CF4-8136-2F4B523A0B1B}" dt="2022-03-07T10:51:26.786" v="864" actId="1076"/>
          <ac:spMkLst>
            <pc:docMk/>
            <pc:sldMk cId="3560354896" sldId="3480"/>
            <ac:spMk id="53" creationId="{E6D2A7D5-25E6-4B87-8CCB-64C07AC9E353}"/>
          </ac:spMkLst>
        </pc:spChg>
        <pc:spChg chg="add del mod">
          <ac:chgData name="Helios Sacristan" userId="84b4a8b7-0bd1-4af0-8a16-1746420df77d" providerId="ADAL" clId="{EBEC484D-03F9-4CF4-8136-2F4B523A0B1B}" dt="2022-03-07T11:39:32.339" v="2249" actId="478"/>
          <ac:spMkLst>
            <pc:docMk/>
            <pc:sldMk cId="3560354896" sldId="3480"/>
            <ac:spMk id="55" creationId="{958AE06C-055B-4BC2-875C-CF537BB388D6}"/>
          </ac:spMkLst>
        </pc:spChg>
        <pc:spChg chg="mod">
          <ac:chgData name="Helios Sacristan" userId="84b4a8b7-0bd1-4af0-8a16-1746420df77d" providerId="ADAL" clId="{EBEC484D-03F9-4CF4-8136-2F4B523A0B1B}" dt="2022-03-07T10:48:02.872" v="840" actId="1076"/>
          <ac:spMkLst>
            <pc:docMk/>
            <pc:sldMk cId="3560354896" sldId="3480"/>
            <ac:spMk id="59" creationId="{4BED0C0B-314E-45F8-A2E7-670155D6D7FB}"/>
          </ac:spMkLst>
        </pc:spChg>
        <pc:graphicFrameChg chg="add del mod">
          <ac:chgData name="Helios Sacristan" userId="84b4a8b7-0bd1-4af0-8a16-1746420df77d" providerId="ADAL" clId="{EBEC484D-03F9-4CF4-8136-2F4B523A0B1B}" dt="2022-03-07T10:51:39.505" v="865" actId="1076"/>
          <ac:graphicFrameMkLst>
            <pc:docMk/>
            <pc:sldMk cId="3560354896" sldId="3480"/>
            <ac:graphicFrameMk id="4" creationId="{0C4A4C58-0A11-44A2-A2DA-2B802C074F27}"/>
          </ac:graphicFrameMkLst>
        </pc:graphicFrameChg>
        <pc:graphicFrameChg chg="del mod">
          <ac:chgData name="Helios Sacristan" userId="84b4a8b7-0bd1-4af0-8a16-1746420df77d" providerId="ADAL" clId="{EBEC484D-03F9-4CF4-8136-2F4B523A0B1B}" dt="2022-03-07T10:09:21.188" v="378" actId="478"/>
          <ac:graphicFrameMkLst>
            <pc:docMk/>
            <pc:sldMk cId="3560354896" sldId="3480"/>
            <ac:graphicFrameMk id="8" creationId="{8536832C-D278-49C1-9E78-487021B2C99A}"/>
          </ac:graphicFrameMkLst>
        </pc:graphicFrameChg>
        <pc:graphicFrameChg chg="add mod modGraphic">
          <ac:chgData name="Helios Sacristan" userId="84b4a8b7-0bd1-4af0-8a16-1746420df77d" providerId="ADAL" clId="{EBEC484D-03F9-4CF4-8136-2F4B523A0B1B}" dt="2022-03-07T10:47:38.758" v="836" actId="1076"/>
          <ac:graphicFrameMkLst>
            <pc:docMk/>
            <pc:sldMk cId="3560354896" sldId="3480"/>
            <ac:graphicFrameMk id="9" creationId="{BEF11CAF-7E3F-47A5-9AC2-F5F410B291CF}"/>
          </ac:graphicFrameMkLst>
        </pc:graphicFrameChg>
        <pc:graphicFrameChg chg="add del mod">
          <ac:chgData name="Helios Sacristan" userId="84b4a8b7-0bd1-4af0-8a16-1746420df77d" providerId="ADAL" clId="{EBEC484D-03F9-4CF4-8136-2F4B523A0B1B}" dt="2022-03-07T10:29:14.810" v="639" actId="478"/>
          <ac:graphicFrameMkLst>
            <pc:docMk/>
            <pc:sldMk cId="3560354896" sldId="3480"/>
            <ac:graphicFrameMk id="13" creationId="{D76BB41E-80B6-4FEB-8E89-C523FB0DDD16}"/>
          </ac:graphicFrameMkLst>
        </pc:graphicFrameChg>
        <pc:graphicFrameChg chg="add del mod">
          <ac:chgData name="Helios Sacristan" userId="84b4a8b7-0bd1-4af0-8a16-1746420df77d" providerId="ADAL" clId="{EBEC484D-03F9-4CF4-8136-2F4B523A0B1B}" dt="2022-03-07T10:38:18.686" v="760" actId="478"/>
          <ac:graphicFrameMkLst>
            <pc:docMk/>
            <pc:sldMk cId="3560354896" sldId="3480"/>
            <ac:graphicFrameMk id="18" creationId="{A6C562E0-41D3-4BA8-AB78-EC388E805733}"/>
          </ac:graphicFrameMkLst>
        </pc:graphicFrameChg>
        <pc:graphicFrameChg chg="add del mod">
          <ac:chgData name="Helios Sacristan" userId="84b4a8b7-0bd1-4af0-8a16-1746420df77d" providerId="ADAL" clId="{EBEC484D-03F9-4CF4-8136-2F4B523A0B1B}" dt="2022-03-07T10:38:47.264" v="764" actId="478"/>
          <ac:graphicFrameMkLst>
            <pc:docMk/>
            <pc:sldMk cId="3560354896" sldId="3480"/>
            <ac:graphicFrameMk id="32" creationId="{B587AEEF-89FE-4AEC-B2AD-DC1506E66A61}"/>
          </ac:graphicFrameMkLst>
        </pc:graphicFrameChg>
        <pc:graphicFrameChg chg="add del mod">
          <ac:chgData name="Helios Sacristan" userId="84b4a8b7-0bd1-4af0-8a16-1746420df77d" providerId="ADAL" clId="{EBEC484D-03F9-4CF4-8136-2F4B523A0B1B}" dt="2022-03-07T10:39:27.747" v="771" actId="478"/>
          <ac:graphicFrameMkLst>
            <pc:docMk/>
            <pc:sldMk cId="3560354896" sldId="3480"/>
            <ac:graphicFrameMk id="35" creationId="{6D2ECB70-9D67-443C-8C1B-0AC08A4462AF}"/>
          </ac:graphicFrameMkLst>
        </pc:graphicFrameChg>
        <pc:graphicFrameChg chg="add mod">
          <ac:chgData name="Helios Sacristan" userId="84b4a8b7-0bd1-4af0-8a16-1746420df77d" providerId="ADAL" clId="{EBEC484D-03F9-4CF4-8136-2F4B523A0B1B}" dt="2022-03-07T10:51:46.885" v="866" actId="1076"/>
          <ac:graphicFrameMkLst>
            <pc:docMk/>
            <pc:sldMk cId="3560354896" sldId="3480"/>
            <ac:graphicFrameMk id="38" creationId="{0E85407A-5F28-41DF-97D2-809BA3B906A4}"/>
          </ac:graphicFrameMkLst>
        </pc:graphicFrameChg>
        <pc:graphicFrameChg chg="add del mod">
          <ac:chgData name="Helios Sacristan" userId="84b4a8b7-0bd1-4af0-8a16-1746420df77d" providerId="ADAL" clId="{EBEC484D-03F9-4CF4-8136-2F4B523A0B1B}" dt="2022-03-07T10:41:36.515" v="791"/>
          <ac:graphicFrameMkLst>
            <pc:docMk/>
            <pc:sldMk cId="3560354896" sldId="3480"/>
            <ac:graphicFrameMk id="44" creationId="{042217BE-5218-47BD-A870-2A965E2D0730}"/>
          </ac:graphicFrameMkLst>
        </pc:graphicFrameChg>
        <pc:graphicFrameChg chg="add mod">
          <ac:chgData name="Helios Sacristan" userId="84b4a8b7-0bd1-4af0-8a16-1746420df77d" providerId="ADAL" clId="{EBEC484D-03F9-4CF4-8136-2F4B523A0B1B}" dt="2022-03-07T10:50:31.483" v="857" actId="1076"/>
          <ac:graphicFrameMkLst>
            <pc:docMk/>
            <pc:sldMk cId="3560354896" sldId="3480"/>
            <ac:graphicFrameMk id="49" creationId="{43CD59D5-B7DD-4F99-9A82-20CF0FA66D24}"/>
          </ac:graphicFrameMkLst>
        </pc:graphicFrameChg>
        <pc:graphicFrameChg chg="add mod">
          <ac:chgData name="Helios Sacristan" userId="84b4a8b7-0bd1-4af0-8a16-1746420df77d" providerId="ADAL" clId="{EBEC484D-03F9-4CF4-8136-2F4B523A0B1B}" dt="2022-03-07T10:51:26.786" v="864" actId="1076"/>
          <ac:graphicFrameMkLst>
            <pc:docMk/>
            <pc:sldMk cId="3560354896" sldId="3480"/>
            <ac:graphicFrameMk id="54" creationId="{ACB87059-5F06-4B93-9CE3-E4FB9CAFDC60}"/>
          </ac:graphicFrameMkLst>
        </pc:graphicFrameChg>
        <pc:cxnChg chg="add del mod">
          <ac:chgData name="Helios Sacristan" userId="84b4a8b7-0bd1-4af0-8a16-1746420df77d" providerId="ADAL" clId="{EBEC484D-03F9-4CF4-8136-2F4B523A0B1B}" dt="2022-03-07T10:33:39.244" v="736" actId="478"/>
          <ac:cxnSpMkLst>
            <pc:docMk/>
            <pc:sldMk cId="3560354896" sldId="3480"/>
            <ac:cxnSpMk id="6" creationId="{8E86BD16-691A-4895-8807-327315A3C6E3}"/>
          </ac:cxnSpMkLst>
        </pc:cxnChg>
        <pc:cxnChg chg="add mod">
          <ac:chgData name="Helios Sacristan" userId="84b4a8b7-0bd1-4af0-8a16-1746420df77d" providerId="ADAL" clId="{EBEC484D-03F9-4CF4-8136-2F4B523A0B1B}" dt="2022-03-07T10:51:39.505" v="865" actId="1076"/>
          <ac:cxnSpMkLst>
            <pc:docMk/>
            <pc:sldMk cId="3560354896" sldId="3480"/>
            <ac:cxnSpMk id="25" creationId="{B4999340-DB2E-489B-A210-1547E8A366F0}"/>
          </ac:cxnSpMkLst>
        </pc:cxnChg>
        <pc:cxnChg chg="add del mod">
          <ac:chgData name="Helios Sacristan" userId="84b4a8b7-0bd1-4af0-8a16-1746420df77d" providerId="ADAL" clId="{EBEC484D-03F9-4CF4-8136-2F4B523A0B1B}" dt="2022-03-07T10:41:11.663" v="785" actId="478"/>
          <ac:cxnSpMkLst>
            <pc:docMk/>
            <pc:sldMk cId="3560354896" sldId="3480"/>
            <ac:cxnSpMk id="27" creationId="{EF26E96D-0322-4CBD-AFA4-577D7F79A236}"/>
          </ac:cxnSpMkLst>
        </pc:cxnChg>
        <pc:cxnChg chg="add del mod">
          <ac:chgData name="Helios Sacristan" userId="84b4a8b7-0bd1-4af0-8a16-1746420df77d" providerId="ADAL" clId="{EBEC484D-03F9-4CF4-8136-2F4B523A0B1B}" dt="2022-03-07T10:41:36.515" v="791"/>
          <ac:cxnSpMkLst>
            <pc:docMk/>
            <pc:sldMk cId="3560354896" sldId="3480"/>
            <ac:cxnSpMk id="42" creationId="{2293B5FF-149A-4310-A9A2-976FAEA9E76F}"/>
          </ac:cxnSpMkLst>
        </pc:cxnChg>
        <pc:cxnChg chg="add mod">
          <ac:chgData name="Helios Sacristan" userId="84b4a8b7-0bd1-4af0-8a16-1746420df77d" providerId="ADAL" clId="{EBEC484D-03F9-4CF4-8136-2F4B523A0B1B}" dt="2022-03-07T10:51:46.885" v="866" actId="1076"/>
          <ac:cxnSpMkLst>
            <pc:docMk/>
            <pc:sldMk cId="3560354896" sldId="3480"/>
            <ac:cxnSpMk id="47" creationId="{F191BCA5-FD62-4F17-8B46-74276A111F07}"/>
          </ac:cxnSpMkLst>
        </pc:cxnChg>
        <pc:cxnChg chg="add mod">
          <ac:chgData name="Helios Sacristan" userId="84b4a8b7-0bd1-4af0-8a16-1746420df77d" providerId="ADAL" clId="{EBEC484D-03F9-4CF4-8136-2F4B523A0B1B}" dt="2022-03-07T10:48:29.295" v="843" actId="1076"/>
          <ac:cxnSpMkLst>
            <pc:docMk/>
            <pc:sldMk cId="3560354896" sldId="3480"/>
            <ac:cxnSpMk id="52" creationId="{D5A7312D-F45E-4851-B60B-890849A2DA6A}"/>
          </ac:cxnSpMkLst>
        </pc:cxnChg>
      </pc:sldChg>
      <pc:sldChg chg="addSp delSp modSp add mod">
        <pc:chgData name="Helios Sacristan" userId="84b4a8b7-0bd1-4af0-8a16-1746420df77d" providerId="ADAL" clId="{EBEC484D-03F9-4CF4-8136-2F4B523A0B1B}" dt="2022-03-07T11:44:26.051" v="2275" actId="20577"/>
        <pc:sldMkLst>
          <pc:docMk/>
          <pc:sldMk cId="3714736950" sldId="3481"/>
        </pc:sldMkLst>
        <pc:spChg chg="del">
          <ac:chgData name="Helios Sacristan" userId="84b4a8b7-0bd1-4af0-8a16-1746420df77d" providerId="ADAL" clId="{EBEC484D-03F9-4CF4-8136-2F4B523A0B1B}" dt="2022-03-07T10:52:38.989" v="871" actId="478"/>
          <ac:spMkLst>
            <pc:docMk/>
            <pc:sldMk cId="3714736950" sldId="3481"/>
            <ac:spMk id="10" creationId="{E7F6ED4D-0276-4DC5-81AD-30C0941B43C1}"/>
          </ac:spMkLst>
        </pc:spChg>
        <pc:spChg chg="del">
          <ac:chgData name="Helios Sacristan" userId="84b4a8b7-0bd1-4af0-8a16-1746420df77d" providerId="ADAL" clId="{EBEC484D-03F9-4CF4-8136-2F4B523A0B1B}" dt="2022-03-07T10:52:44.018" v="872" actId="478"/>
          <ac:spMkLst>
            <pc:docMk/>
            <pc:sldMk cId="3714736950" sldId="3481"/>
            <ac:spMk id="11" creationId="{F6F40050-14B3-4CC7-A3DC-DB90A1E73572}"/>
          </ac:spMkLst>
        </pc:spChg>
        <pc:spChg chg="del">
          <ac:chgData name="Helios Sacristan" userId="84b4a8b7-0bd1-4af0-8a16-1746420df77d" providerId="ADAL" clId="{EBEC484D-03F9-4CF4-8136-2F4B523A0B1B}" dt="2022-03-07T10:52:33.301" v="870" actId="478"/>
          <ac:spMkLst>
            <pc:docMk/>
            <pc:sldMk cId="3714736950" sldId="3481"/>
            <ac:spMk id="12" creationId="{02FD6F38-60B9-49D9-849F-EF1844F0B0A6}"/>
          </ac:spMkLst>
        </pc:spChg>
        <pc:spChg chg="del">
          <ac:chgData name="Helios Sacristan" userId="84b4a8b7-0bd1-4af0-8a16-1746420df77d" providerId="ADAL" clId="{EBEC484D-03F9-4CF4-8136-2F4B523A0B1B}" dt="2022-03-07T10:52:33.301" v="870" actId="478"/>
          <ac:spMkLst>
            <pc:docMk/>
            <pc:sldMk cId="3714736950" sldId="3481"/>
            <ac:spMk id="15" creationId="{DA0DB819-3368-4E1C-A473-E93D92D9D27E}"/>
          </ac:spMkLst>
        </pc:spChg>
        <pc:spChg chg="del">
          <ac:chgData name="Helios Sacristan" userId="84b4a8b7-0bd1-4af0-8a16-1746420df77d" providerId="ADAL" clId="{EBEC484D-03F9-4CF4-8136-2F4B523A0B1B}" dt="2022-03-07T10:52:33.301" v="870" actId="478"/>
          <ac:spMkLst>
            <pc:docMk/>
            <pc:sldMk cId="3714736950" sldId="3481"/>
            <ac:spMk id="16" creationId="{67BA6DCC-7F79-4C65-94BC-B0D420928BE4}"/>
          </ac:spMkLst>
        </pc:spChg>
        <pc:spChg chg="del">
          <ac:chgData name="Helios Sacristan" userId="84b4a8b7-0bd1-4af0-8a16-1746420df77d" providerId="ADAL" clId="{EBEC484D-03F9-4CF4-8136-2F4B523A0B1B}" dt="2022-03-07T10:52:33.301" v="870" actId="478"/>
          <ac:spMkLst>
            <pc:docMk/>
            <pc:sldMk cId="3714736950" sldId="3481"/>
            <ac:spMk id="17" creationId="{2E485747-4386-47FB-9B3B-B9F64F40483D}"/>
          </ac:spMkLst>
        </pc:spChg>
        <pc:spChg chg="del">
          <ac:chgData name="Helios Sacristan" userId="84b4a8b7-0bd1-4af0-8a16-1746420df77d" providerId="ADAL" clId="{EBEC484D-03F9-4CF4-8136-2F4B523A0B1B}" dt="2022-03-07T10:52:33.301" v="870" actId="478"/>
          <ac:spMkLst>
            <pc:docMk/>
            <pc:sldMk cId="3714736950" sldId="3481"/>
            <ac:spMk id="19" creationId="{39FB8695-1874-4C37-B46F-2D009380162E}"/>
          </ac:spMkLst>
        </pc:spChg>
        <pc:spChg chg="del">
          <ac:chgData name="Helios Sacristan" userId="84b4a8b7-0bd1-4af0-8a16-1746420df77d" providerId="ADAL" clId="{EBEC484D-03F9-4CF4-8136-2F4B523A0B1B}" dt="2022-03-07T10:52:33.301" v="870" actId="478"/>
          <ac:spMkLst>
            <pc:docMk/>
            <pc:sldMk cId="3714736950" sldId="3481"/>
            <ac:spMk id="31" creationId="{1FBBE4EA-ABC7-449B-AE74-9EF72CF8BCEF}"/>
          </ac:spMkLst>
        </pc:spChg>
        <pc:spChg chg="mod">
          <ac:chgData name="Helios Sacristan" userId="84b4a8b7-0bd1-4af0-8a16-1746420df77d" providerId="ADAL" clId="{EBEC484D-03F9-4CF4-8136-2F4B523A0B1B}" dt="2022-03-07T11:07:31.167" v="877"/>
          <ac:spMkLst>
            <pc:docMk/>
            <pc:sldMk cId="3714736950" sldId="3481"/>
            <ac:spMk id="32" creationId="{0C79E9B8-BBAB-493D-8248-F8FA13AE7C12}"/>
          </ac:spMkLst>
        </pc:spChg>
        <pc:spChg chg="mod">
          <ac:chgData name="Helios Sacristan" userId="84b4a8b7-0bd1-4af0-8a16-1746420df77d" providerId="ADAL" clId="{EBEC484D-03F9-4CF4-8136-2F4B523A0B1B}" dt="2022-03-07T11:07:31.167" v="877"/>
          <ac:spMkLst>
            <pc:docMk/>
            <pc:sldMk cId="3714736950" sldId="3481"/>
            <ac:spMk id="33" creationId="{EA90E0DF-7A34-4424-8771-0E33844464AE}"/>
          </ac:spMkLst>
        </pc:spChg>
        <pc:spChg chg="mod">
          <ac:chgData name="Helios Sacristan" userId="84b4a8b7-0bd1-4af0-8a16-1746420df77d" providerId="ADAL" clId="{EBEC484D-03F9-4CF4-8136-2F4B523A0B1B}" dt="2022-03-07T11:07:31.167" v="877"/>
          <ac:spMkLst>
            <pc:docMk/>
            <pc:sldMk cId="3714736950" sldId="3481"/>
            <ac:spMk id="34" creationId="{16751BC1-A884-46FC-8C60-E35C07929477}"/>
          </ac:spMkLst>
        </pc:spChg>
        <pc:spChg chg="mod">
          <ac:chgData name="Helios Sacristan" userId="84b4a8b7-0bd1-4af0-8a16-1746420df77d" providerId="ADAL" clId="{EBEC484D-03F9-4CF4-8136-2F4B523A0B1B}" dt="2022-03-07T11:07:31.167" v="877"/>
          <ac:spMkLst>
            <pc:docMk/>
            <pc:sldMk cId="3714736950" sldId="3481"/>
            <ac:spMk id="35" creationId="{4BB987B6-D598-49CC-8186-CF33182356F9}"/>
          </ac:spMkLst>
        </pc:spChg>
        <pc:spChg chg="mod">
          <ac:chgData name="Helios Sacristan" userId="84b4a8b7-0bd1-4af0-8a16-1746420df77d" providerId="ADAL" clId="{EBEC484D-03F9-4CF4-8136-2F4B523A0B1B}" dt="2022-03-07T11:07:31.167" v="877"/>
          <ac:spMkLst>
            <pc:docMk/>
            <pc:sldMk cId="3714736950" sldId="3481"/>
            <ac:spMk id="36" creationId="{2DB315EC-DE86-41CE-B768-1114AED216F3}"/>
          </ac:spMkLst>
        </pc:spChg>
        <pc:spChg chg="mod">
          <ac:chgData name="Helios Sacristan" userId="84b4a8b7-0bd1-4af0-8a16-1746420df77d" providerId="ADAL" clId="{EBEC484D-03F9-4CF4-8136-2F4B523A0B1B}" dt="2022-03-07T11:07:31.167" v="877"/>
          <ac:spMkLst>
            <pc:docMk/>
            <pc:sldMk cId="3714736950" sldId="3481"/>
            <ac:spMk id="37" creationId="{1CF505C7-BFA6-497C-AA94-BEB6F5FF01E6}"/>
          </ac:spMkLst>
        </pc:spChg>
        <pc:spChg chg="mod">
          <ac:chgData name="Helios Sacristan" userId="84b4a8b7-0bd1-4af0-8a16-1746420df77d" providerId="ADAL" clId="{EBEC484D-03F9-4CF4-8136-2F4B523A0B1B}" dt="2022-03-07T11:07:31.167" v="877"/>
          <ac:spMkLst>
            <pc:docMk/>
            <pc:sldMk cId="3714736950" sldId="3481"/>
            <ac:spMk id="39" creationId="{7380307E-736C-40A5-9C6A-84B2E9DB51E6}"/>
          </ac:spMkLst>
        </pc:spChg>
        <pc:spChg chg="mod">
          <ac:chgData name="Helios Sacristan" userId="84b4a8b7-0bd1-4af0-8a16-1746420df77d" providerId="ADAL" clId="{EBEC484D-03F9-4CF4-8136-2F4B523A0B1B}" dt="2022-03-07T11:07:31.167" v="877"/>
          <ac:spMkLst>
            <pc:docMk/>
            <pc:sldMk cId="3714736950" sldId="3481"/>
            <ac:spMk id="40" creationId="{4857DF51-D110-4C19-82B0-6314278F1C1E}"/>
          </ac:spMkLst>
        </pc:spChg>
        <pc:spChg chg="mod">
          <ac:chgData name="Helios Sacristan" userId="84b4a8b7-0bd1-4af0-8a16-1746420df77d" providerId="ADAL" clId="{EBEC484D-03F9-4CF4-8136-2F4B523A0B1B}" dt="2022-03-07T10:53:03.893" v="876" actId="14100"/>
          <ac:spMkLst>
            <pc:docMk/>
            <pc:sldMk cId="3714736950" sldId="3481"/>
            <ac:spMk id="41" creationId="{1D77A768-8A25-4339-8144-E3E4D4CB9BC5}"/>
          </ac:spMkLst>
        </pc:spChg>
        <pc:spChg chg="mod">
          <ac:chgData name="Helios Sacristan" userId="84b4a8b7-0bd1-4af0-8a16-1746420df77d" providerId="ADAL" clId="{EBEC484D-03F9-4CF4-8136-2F4B523A0B1B}" dt="2022-03-07T11:07:31.167" v="877"/>
          <ac:spMkLst>
            <pc:docMk/>
            <pc:sldMk cId="3714736950" sldId="3481"/>
            <ac:spMk id="42" creationId="{D5D60C7C-2488-4B40-884B-C9FF63822DE4}"/>
          </ac:spMkLst>
        </pc:spChg>
        <pc:spChg chg="mod">
          <ac:chgData name="Helios Sacristan" userId="84b4a8b7-0bd1-4af0-8a16-1746420df77d" providerId="ADAL" clId="{EBEC484D-03F9-4CF4-8136-2F4B523A0B1B}" dt="2022-03-07T11:07:31.167" v="877"/>
          <ac:spMkLst>
            <pc:docMk/>
            <pc:sldMk cId="3714736950" sldId="3481"/>
            <ac:spMk id="43" creationId="{918FF2A7-27D3-4520-978C-A1036C970BEC}"/>
          </ac:spMkLst>
        </pc:spChg>
        <pc:spChg chg="mod">
          <ac:chgData name="Helios Sacristan" userId="84b4a8b7-0bd1-4af0-8a16-1746420df77d" providerId="ADAL" clId="{EBEC484D-03F9-4CF4-8136-2F4B523A0B1B}" dt="2022-03-07T11:07:31.167" v="877"/>
          <ac:spMkLst>
            <pc:docMk/>
            <pc:sldMk cId="3714736950" sldId="3481"/>
            <ac:spMk id="44" creationId="{03C5A8C0-59FE-49CF-9746-0B1A72C3FCE6}"/>
          </ac:spMkLst>
        </pc:spChg>
        <pc:spChg chg="del">
          <ac:chgData name="Helios Sacristan" userId="84b4a8b7-0bd1-4af0-8a16-1746420df77d" providerId="ADAL" clId="{EBEC484D-03F9-4CF4-8136-2F4B523A0B1B}" dt="2022-03-07T10:52:33.301" v="870" actId="478"/>
          <ac:spMkLst>
            <pc:docMk/>
            <pc:sldMk cId="3714736950" sldId="3481"/>
            <ac:spMk id="45" creationId="{EDF03B76-42E0-4359-B79B-C91D09E1FED0}"/>
          </ac:spMkLst>
        </pc:spChg>
        <pc:spChg chg="del">
          <ac:chgData name="Helios Sacristan" userId="84b4a8b7-0bd1-4af0-8a16-1746420df77d" providerId="ADAL" clId="{EBEC484D-03F9-4CF4-8136-2F4B523A0B1B}" dt="2022-03-07T10:52:33.301" v="870" actId="478"/>
          <ac:spMkLst>
            <pc:docMk/>
            <pc:sldMk cId="3714736950" sldId="3481"/>
            <ac:spMk id="46" creationId="{38E537A4-06BF-4DFD-82F4-AA14027A4947}"/>
          </ac:spMkLst>
        </pc:spChg>
        <pc:spChg chg="del">
          <ac:chgData name="Helios Sacristan" userId="84b4a8b7-0bd1-4af0-8a16-1746420df77d" providerId="ADAL" clId="{EBEC484D-03F9-4CF4-8136-2F4B523A0B1B}" dt="2022-03-07T10:52:33.301" v="870" actId="478"/>
          <ac:spMkLst>
            <pc:docMk/>
            <pc:sldMk cId="3714736950" sldId="3481"/>
            <ac:spMk id="48" creationId="{712654AE-B081-40C2-B861-98D71DE1B1DD}"/>
          </ac:spMkLst>
        </pc:spChg>
        <pc:spChg chg="del">
          <ac:chgData name="Helios Sacristan" userId="84b4a8b7-0bd1-4af0-8a16-1746420df77d" providerId="ADAL" clId="{EBEC484D-03F9-4CF4-8136-2F4B523A0B1B}" dt="2022-03-07T10:52:33.301" v="870" actId="478"/>
          <ac:spMkLst>
            <pc:docMk/>
            <pc:sldMk cId="3714736950" sldId="3481"/>
            <ac:spMk id="50" creationId="{FFD40034-F11A-433D-B1BD-BCA650F139CD}"/>
          </ac:spMkLst>
        </pc:spChg>
        <pc:spChg chg="del">
          <ac:chgData name="Helios Sacristan" userId="84b4a8b7-0bd1-4af0-8a16-1746420df77d" providerId="ADAL" clId="{EBEC484D-03F9-4CF4-8136-2F4B523A0B1B}" dt="2022-03-07T10:52:33.301" v="870" actId="478"/>
          <ac:spMkLst>
            <pc:docMk/>
            <pc:sldMk cId="3714736950" sldId="3481"/>
            <ac:spMk id="51" creationId="{92E1634C-0C27-449F-A6EA-A7B0B965FA52}"/>
          </ac:spMkLst>
        </pc:spChg>
        <pc:spChg chg="del">
          <ac:chgData name="Helios Sacristan" userId="84b4a8b7-0bd1-4af0-8a16-1746420df77d" providerId="ADAL" clId="{EBEC484D-03F9-4CF4-8136-2F4B523A0B1B}" dt="2022-03-07T10:52:33.301" v="870" actId="478"/>
          <ac:spMkLst>
            <pc:docMk/>
            <pc:sldMk cId="3714736950" sldId="3481"/>
            <ac:spMk id="53" creationId="{E6D2A7D5-25E6-4B87-8CCB-64C07AC9E353}"/>
          </ac:spMkLst>
        </pc:spChg>
        <pc:spChg chg="mod">
          <ac:chgData name="Helios Sacristan" userId="84b4a8b7-0bd1-4af0-8a16-1746420df77d" providerId="ADAL" clId="{EBEC484D-03F9-4CF4-8136-2F4B523A0B1B}" dt="2022-03-07T11:07:31.167" v="877"/>
          <ac:spMkLst>
            <pc:docMk/>
            <pc:sldMk cId="3714736950" sldId="3481"/>
            <ac:spMk id="55" creationId="{6D5F4FC2-FAAD-4E8E-9D33-EFC81CA63D71}"/>
          </ac:spMkLst>
        </pc:spChg>
        <pc:spChg chg="add del mod">
          <ac:chgData name="Helios Sacristan" userId="84b4a8b7-0bd1-4af0-8a16-1746420df77d" providerId="ADAL" clId="{EBEC484D-03F9-4CF4-8136-2F4B523A0B1B}" dt="2022-03-07T11:33:22.237" v="2222" actId="478"/>
          <ac:spMkLst>
            <pc:docMk/>
            <pc:sldMk cId="3714736950" sldId="3481"/>
            <ac:spMk id="56" creationId="{3C15B8F1-ABA4-4AEB-817E-DBF8320EB2B5}"/>
          </ac:spMkLst>
        </pc:spChg>
        <pc:spChg chg="add del mod">
          <ac:chgData name="Helios Sacristan" userId="84b4a8b7-0bd1-4af0-8a16-1746420df77d" providerId="ADAL" clId="{EBEC484D-03F9-4CF4-8136-2F4B523A0B1B}" dt="2022-03-07T11:33:20.866" v="2221" actId="478"/>
          <ac:spMkLst>
            <pc:docMk/>
            <pc:sldMk cId="3714736950" sldId="3481"/>
            <ac:spMk id="57" creationId="{9BFA6CE1-50B5-43C3-9886-AE8F5076F1F9}"/>
          </ac:spMkLst>
        </pc:spChg>
        <pc:spChg chg="add del mod">
          <ac:chgData name="Helios Sacristan" userId="84b4a8b7-0bd1-4af0-8a16-1746420df77d" providerId="ADAL" clId="{EBEC484D-03F9-4CF4-8136-2F4B523A0B1B}" dt="2022-03-07T11:33:19.320" v="2220" actId="478"/>
          <ac:spMkLst>
            <pc:docMk/>
            <pc:sldMk cId="3714736950" sldId="3481"/>
            <ac:spMk id="58" creationId="{9D35FC8B-9B73-4129-A46D-40226ADE15F1}"/>
          </ac:spMkLst>
        </pc:spChg>
        <pc:spChg chg="del">
          <ac:chgData name="Helios Sacristan" userId="84b4a8b7-0bd1-4af0-8a16-1746420df77d" providerId="ADAL" clId="{EBEC484D-03F9-4CF4-8136-2F4B523A0B1B}" dt="2022-03-07T10:52:38.989" v="871" actId="478"/>
          <ac:spMkLst>
            <pc:docMk/>
            <pc:sldMk cId="3714736950" sldId="3481"/>
            <ac:spMk id="59" creationId="{4BED0C0B-314E-45F8-A2E7-670155D6D7FB}"/>
          </ac:spMkLst>
        </pc:spChg>
        <pc:spChg chg="add del mod">
          <ac:chgData name="Helios Sacristan" userId="84b4a8b7-0bd1-4af0-8a16-1746420df77d" providerId="ADAL" clId="{EBEC484D-03F9-4CF4-8136-2F4B523A0B1B}" dt="2022-03-07T11:33:17.796" v="2219" actId="478"/>
          <ac:spMkLst>
            <pc:docMk/>
            <pc:sldMk cId="3714736950" sldId="3481"/>
            <ac:spMk id="60" creationId="{D80148E9-A540-4329-89A3-95A8003FF6F8}"/>
          </ac:spMkLst>
        </pc:spChg>
        <pc:spChg chg="add mod">
          <ac:chgData name="Helios Sacristan" userId="84b4a8b7-0bd1-4af0-8a16-1746420df77d" providerId="ADAL" clId="{EBEC484D-03F9-4CF4-8136-2F4B523A0B1B}" dt="2022-03-07T11:33:32.938" v="2223" actId="1076"/>
          <ac:spMkLst>
            <pc:docMk/>
            <pc:sldMk cId="3714736950" sldId="3481"/>
            <ac:spMk id="61" creationId="{A6EC9882-6324-4BF7-8BB2-4FF692CF20BC}"/>
          </ac:spMkLst>
        </pc:spChg>
        <pc:spChg chg="add mod">
          <ac:chgData name="Helios Sacristan" userId="84b4a8b7-0bd1-4af0-8a16-1746420df77d" providerId="ADAL" clId="{EBEC484D-03F9-4CF4-8136-2F4B523A0B1B}" dt="2022-03-07T11:33:46.208" v="2224" actId="1076"/>
          <ac:spMkLst>
            <pc:docMk/>
            <pc:sldMk cId="3714736950" sldId="3481"/>
            <ac:spMk id="62" creationId="{DF3E4B15-B7E8-4118-AFCB-6B5CFD681421}"/>
          </ac:spMkLst>
        </pc:spChg>
        <pc:spChg chg="add mod">
          <ac:chgData name="Helios Sacristan" userId="84b4a8b7-0bd1-4af0-8a16-1746420df77d" providerId="ADAL" clId="{EBEC484D-03F9-4CF4-8136-2F4B523A0B1B}" dt="2022-03-07T11:33:32.938" v="2223" actId="1076"/>
          <ac:spMkLst>
            <pc:docMk/>
            <pc:sldMk cId="3714736950" sldId="3481"/>
            <ac:spMk id="63" creationId="{E3CE5A87-D5C4-4302-864E-F04639656237}"/>
          </ac:spMkLst>
        </pc:spChg>
        <pc:spChg chg="add mod">
          <ac:chgData name="Helios Sacristan" userId="84b4a8b7-0bd1-4af0-8a16-1746420df77d" providerId="ADAL" clId="{EBEC484D-03F9-4CF4-8136-2F4B523A0B1B}" dt="2022-03-07T11:37:31.943" v="2230" actId="1076"/>
          <ac:spMkLst>
            <pc:docMk/>
            <pc:sldMk cId="3714736950" sldId="3481"/>
            <ac:spMk id="64" creationId="{CF674756-6089-47C2-9816-79B39A8E6B9C}"/>
          </ac:spMkLst>
        </pc:spChg>
        <pc:spChg chg="add mod">
          <ac:chgData name="Helios Sacristan" userId="84b4a8b7-0bd1-4af0-8a16-1746420df77d" providerId="ADAL" clId="{EBEC484D-03F9-4CF4-8136-2F4B523A0B1B}" dt="2022-03-07T11:44:26.051" v="2275" actId="20577"/>
          <ac:spMkLst>
            <pc:docMk/>
            <pc:sldMk cId="3714736950" sldId="3481"/>
            <ac:spMk id="65" creationId="{9FBF34D9-0E98-438F-8D48-091031F8D30F}"/>
          </ac:spMkLst>
        </pc:spChg>
        <pc:spChg chg="add mod">
          <ac:chgData name="Helios Sacristan" userId="84b4a8b7-0bd1-4af0-8a16-1746420df77d" providerId="ADAL" clId="{EBEC484D-03F9-4CF4-8136-2F4B523A0B1B}" dt="2022-03-07T11:33:32.938" v="2223" actId="1076"/>
          <ac:spMkLst>
            <pc:docMk/>
            <pc:sldMk cId="3714736950" sldId="3481"/>
            <ac:spMk id="66" creationId="{73BB2BA3-5B1C-411F-A522-C323851ECFB1}"/>
          </ac:spMkLst>
        </pc:spChg>
        <pc:spChg chg="add mod">
          <ac:chgData name="Helios Sacristan" userId="84b4a8b7-0bd1-4af0-8a16-1746420df77d" providerId="ADAL" clId="{EBEC484D-03F9-4CF4-8136-2F4B523A0B1B}" dt="2022-03-07T11:33:32.938" v="2223" actId="1076"/>
          <ac:spMkLst>
            <pc:docMk/>
            <pc:sldMk cId="3714736950" sldId="3481"/>
            <ac:spMk id="67" creationId="{3555EC7E-3AEB-4C71-8026-87E15449AADC}"/>
          </ac:spMkLst>
        </pc:spChg>
        <pc:spChg chg="add mod">
          <ac:chgData name="Helios Sacristan" userId="84b4a8b7-0bd1-4af0-8a16-1746420df77d" providerId="ADAL" clId="{EBEC484D-03F9-4CF4-8136-2F4B523A0B1B}" dt="2022-03-07T11:33:32.938" v="2223" actId="1076"/>
          <ac:spMkLst>
            <pc:docMk/>
            <pc:sldMk cId="3714736950" sldId="3481"/>
            <ac:spMk id="68" creationId="{E5DF5A51-8A37-4615-AA5C-2578F547285E}"/>
          </ac:spMkLst>
        </pc:spChg>
        <pc:grpChg chg="add del mod">
          <ac:chgData name="Helios Sacristan" userId="84b4a8b7-0bd1-4af0-8a16-1746420df77d" providerId="ADAL" clId="{EBEC484D-03F9-4CF4-8136-2F4B523A0B1B}" dt="2022-03-07T11:33:14.525" v="2218" actId="478"/>
          <ac:grpSpMkLst>
            <pc:docMk/>
            <pc:sldMk cId="3714736950" sldId="3481"/>
            <ac:grpSpMk id="26" creationId="{B9F0B525-61A6-4FAF-A1BB-C7A40DCE8BD7}"/>
          </ac:grpSpMkLst>
        </pc:grpChg>
        <pc:grpChg chg="mod">
          <ac:chgData name="Helios Sacristan" userId="84b4a8b7-0bd1-4af0-8a16-1746420df77d" providerId="ADAL" clId="{EBEC484D-03F9-4CF4-8136-2F4B523A0B1B}" dt="2022-03-07T11:07:31.167" v="877"/>
          <ac:grpSpMkLst>
            <pc:docMk/>
            <pc:sldMk cId="3714736950" sldId="3481"/>
            <ac:grpSpMk id="27" creationId="{4531F0ED-6378-4039-9B87-480DE9506C70}"/>
          </ac:grpSpMkLst>
        </pc:grpChg>
        <pc:grpChg chg="mod">
          <ac:chgData name="Helios Sacristan" userId="84b4a8b7-0bd1-4af0-8a16-1746420df77d" providerId="ADAL" clId="{EBEC484D-03F9-4CF4-8136-2F4B523A0B1B}" dt="2022-03-07T11:07:31.167" v="877"/>
          <ac:grpSpMkLst>
            <pc:docMk/>
            <pc:sldMk cId="3714736950" sldId="3481"/>
            <ac:grpSpMk id="28" creationId="{00DE906A-2794-44C6-964C-25BFB441B11E}"/>
          </ac:grpSpMkLst>
        </pc:grpChg>
        <pc:grpChg chg="mod">
          <ac:chgData name="Helios Sacristan" userId="84b4a8b7-0bd1-4af0-8a16-1746420df77d" providerId="ADAL" clId="{EBEC484D-03F9-4CF4-8136-2F4B523A0B1B}" dt="2022-03-07T11:07:31.167" v="877"/>
          <ac:grpSpMkLst>
            <pc:docMk/>
            <pc:sldMk cId="3714736950" sldId="3481"/>
            <ac:grpSpMk id="29" creationId="{B0ED2017-3CB1-45D3-9D56-F0A16B96B392}"/>
          </ac:grpSpMkLst>
        </pc:grpChg>
        <pc:grpChg chg="mod">
          <ac:chgData name="Helios Sacristan" userId="84b4a8b7-0bd1-4af0-8a16-1746420df77d" providerId="ADAL" clId="{EBEC484D-03F9-4CF4-8136-2F4B523A0B1B}" dt="2022-03-07T11:07:31.167" v="877"/>
          <ac:grpSpMkLst>
            <pc:docMk/>
            <pc:sldMk cId="3714736950" sldId="3481"/>
            <ac:grpSpMk id="30" creationId="{4330F831-0BF1-4F89-A741-F0D6B5415961}"/>
          </ac:grpSpMkLst>
        </pc:grpChg>
        <pc:graphicFrameChg chg="del">
          <ac:chgData name="Helios Sacristan" userId="84b4a8b7-0bd1-4af0-8a16-1746420df77d" providerId="ADAL" clId="{EBEC484D-03F9-4CF4-8136-2F4B523A0B1B}" dt="2022-03-07T10:52:33.301" v="870" actId="478"/>
          <ac:graphicFrameMkLst>
            <pc:docMk/>
            <pc:sldMk cId="3714736950" sldId="3481"/>
            <ac:graphicFrameMk id="4" creationId="{0C4A4C58-0A11-44A2-A2DA-2B802C074F27}"/>
          </ac:graphicFrameMkLst>
        </pc:graphicFrameChg>
        <pc:graphicFrameChg chg="del">
          <ac:chgData name="Helios Sacristan" userId="84b4a8b7-0bd1-4af0-8a16-1746420df77d" providerId="ADAL" clId="{EBEC484D-03F9-4CF4-8136-2F4B523A0B1B}" dt="2022-03-07T10:52:38.989" v="871" actId="478"/>
          <ac:graphicFrameMkLst>
            <pc:docMk/>
            <pc:sldMk cId="3714736950" sldId="3481"/>
            <ac:graphicFrameMk id="9" creationId="{BEF11CAF-7E3F-47A5-9AC2-F5F410B291CF}"/>
          </ac:graphicFrameMkLst>
        </pc:graphicFrameChg>
        <pc:graphicFrameChg chg="del">
          <ac:chgData name="Helios Sacristan" userId="84b4a8b7-0bd1-4af0-8a16-1746420df77d" providerId="ADAL" clId="{EBEC484D-03F9-4CF4-8136-2F4B523A0B1B}" dt="2022-03-07T10:52:33.301" v="870" actId="478"/>
          <ac:graphicFrameMkLst>
            <pc:docMk/>
            <pc:sldMk cId="3714736950" sldId="3481"/>
            <ac:graphicFrameMk id="38" creationId="{0E85407A-5F28-41DF-97D2-809BA3B906A4}"/>
          </ac:graphicFrameMkLst>
        </pc:graphicFrameChg>
        <pc:graphicFrameChg chg="del">
          <ac:chgData name="Helios Sacristan" userId="84b4a8b7-0bd1-4af0-8a16-1746420df77d" providerId="ADAL" clId="{EBEC484D-03F9-4CF4-8136-2F4B523A0B1B}" dt="2022-03-07T10:52:33.301" v="870" actId="478"/>
          <ac:graphicFrameMkLst>
            <pc:docMk/>
            <pc:sldMk cId="3714736950" sldId="3481"/>
            <ac:graphicFrameMk id="49" creationId="{43CD59D5-B7DD-4F99-9A82-20CF0FA66D24}"/>
          </ac:graphicFrameMkLst>
        </pc:graphicFrameChg>
        <pc:graphicFrameChg chg="del">
          <ac:chgData name="Helios Sacristan" userId="84b4a8b7-0bd1-4af0-8a16-1746420df77d" providerId="ADAL" clId="{EBEC484D-03F9-4CF4-8136-2F4B523A0B1B}" dt="2022-03-07T10:52:33.301" v="870" actId="478"/>
          <ac:graphicFrameMkLst>
            <pc:docMk/>
            <pc:sldMk cId="3714736950" sldId="3481"/>
            <ac:graphicFrameMk id="54" creationId="{ACB87059-5F06-4B93-9CE3-E4FB9CAFDC60}"/>
          </ac:graphicFrameMkLst>
        </pc:graphicFrameChg>
        <pc:cxnChg chg="del">
          <ac:chgData name="Helios Sacristan" userId="84b4a8b7-0bd1-4af0-8a16-1746420df77d" providerId="ADAL" clId="{EBEC484D-03F9-4CF4-8136-2F4B523A0B1B}" dt="2022-03-07T10:52:33.301" v="870" actId="478"/>
          <ac:cxnSpMkLst>
            <pc:docMk/>
            <pc:sldMk cId="3714736950" sldId="3481"/>
            <ac:cxnSpMk id="25" creationId="{B4999340-DB2E-489B-A210-1547E8A366F0}"/>
          </ac:cxnSpMkLst>
        </pc:cxnChg>
        <pc:cxnChg chg="del">
          <ac:chgData name="Helios Sacristan" userId="84b4a8b7-0bd1-4af0-8a16-1746420df77d" providerId="ADAL" clId="{EBEC484D-03F9-4CF4-8136-2F4B523A0B1B}" dt="2022-03-07T10:52:33.301" v="870" actId="478"/>
          <ac:cxnSpMkLst>
            <pc:docMk/>
            <pc:sldMk cId="3714736950" sldId="3481"/>
            <ac:cxnSpMk id="47" creationId="{F191BCA5-FD62-4F17-8B46-74276A111F07}"/>
          </ac:cxnSpMkLst>
        </pc:cxnChg>
        <pc:cxnChg chg="del">
          <ac:chgData name="Helios Sacristan" userId="84b4a8b7-0bd1-4af0-8a16-1746420df77d" providerId="ADAL" clId="{EBEC484D-03F9-4CF4-8136-2F4B523A0B1B}" dt="2022-03-07T10:52:33.301" v="870" actId="478"/>
          <ac:cxnSpMkLst>
            <pc:docMk/>
            <pc:sldMk cId="3714736950" sldId="3481"/>
            <ac:cxnSpMk id="52" creationId="{D5A7312D-F45E-4851-B60B-890849A2DA6A}"/>
          </ac:cxnSpMkLst>
        </pc:cxnChg>
      </pc:sldChg>
      <pc:sldChg chg="addSp delSp modSp add mod ord">
        <pc:chgData name="Helios Sacristan" userId="84b4a8b7-0bd1-4af0-8a16-1746420df77d" providerId="ADAL" clId="{EBEC484D-03F9-4CF4-8136-2F4B523A0B1B}" dt="2022-03-07T12:36:26.381" v="4399" actId="20577"/>
        <pc:sldMkLst>
          <pc:docMk/>
          <pc:sldMk cId="2943595679" sldId="3492"/>
        </pc:sldMkLst>
        <pc:spChg chg="del mod topLvl">
          <ac:chgData name="Helios Sacristan" userId="84b4a8b7-0bd1-4af0-8a16-1746420df77d" providerId="ADAL" clId="{EBEC484D-03F9-4CF4-8136-2F4B523A0B1B}" dt="2022-03-07T12:29:55.662" v="3769" actId="478"/>
          <ac:spMkLst>
            <pc:docMk/>
            <pc:sldMk cId="2943595679" sldId="3492"/>
            <ac:spMk id="12" creationId="{92020D60-56CC-4E84-9063-49BEADBFBB8F}"/>
          </ac:spMkLst>
        </pc:spChg>
        <pc:spChg chg="del mod topLvl">
          <ac:chgData name="Helios Sacristan" userId="84b4a8b7-0bd1-4af0-8a16-1746420df77d" providerId="ADAL" clId="{EBEC484D-03F9-4CF4-8136-2F4B523A0B1B}" dt="2022-03-07T12:29:54.452" v="3768" actId="478"/>
          <ac:spMkLst>
            <pc:docMk/>
            <pc:sldMk cId="2943595679" sldId="3492"/>
            <ac:spMk id="13" creationId="{C81ED5C8-CE8C-49FD-85D7-41B09F8BCF49}"/>
          </ac:spMkLst>
        </pc:spChg>
        <pc:spChg chg="add del mod">
          <ac:chgData name="Helios Sacristan" userId="84b4a8b7-0bd1-4af0-8a16-1746420df77d" providerId="ADAL" clId="{EBEC484D-03F9-4CF4-8136-2F4B523A0B1B}" dt="2022-03-07T12:29:53.180" v="3767" actId="478"/>
          <ac:spMkLst>
            <pc:docMk/>
            <pc:sldMk cId="2943595679" sldId="3492"/>
            <ac:spMk id="14" creationId="{243C2FF8-6274-47D2-A461-66A8BFBD3D9F}"/>
          </ac:spMkLst>
        </pc:spChg>
        <pc:spChg chg="add mod">
          <ac:chgData name="Helios Sacristan" userId="84b4a8b7-0bd1-4af0-8a16-1746420df77d" providerId="ADAL" clId="{EBEC484D-03F9-4CF4-8136-2F4B523A0B1B}" dt="2022-03-07T12:32:38.936" v="4118" actId="1076"/>
          <ac:spMkLst>
            <pc:docMk/>
            <pc:sldMk cId="2943595679" sldId="3492"/>
            <ac:spMk id="15" creationId="{44264A41-AD28-4DDB-8262-4A4965BC9839}"/>
          </ac:spMkLst>
        </pc:spChg>
        <pc:spChg chg="add mod">
          <ac:chgData name="Helios Sacristan" userId="84b4a8b7-0bd1-4af0-8a16-1746420df77d" providerId="ADAL" clId="{EBEC484D-03F9-4CF4-8136-2F4B523A0B1B}" dt="2022-03-07T12:34:05.263" v="4155" actId="20577"/>
          <ac:spMkLst>
            <pc:docMk/>
            <pc:sldMk cId="2943595679" sldId="3492"/>
            <ac:spMk id="16" creationId="{2133C04D-F033-4C53-B642-52CD52D265ED}"/>
          </ac:spMkLst>
        </pc:spChg>
        <pc:spChg chg="add mod">
          <ac:chgData name="Helios Sacristan" userId="84b4a8b7-0bd1-4af0-8a16-1746420df77d" providerId="ADAL" clId="{EBEC484D-03F9-4CF4-8136-2F4B523A0B1B}" dt="2022-03-07T12:35:48.766" v="4374" actId="20577"/>
          <ac:spMkLst>
            <pc:docMk/>
            <pc:sldMk cId="2943595679" sldId="3492"/>
            <ac:spMk id="17" creationId="{40658D69-9DAD-493B-9BAA-91C6C44CA88D}"/>
          </ac:spMkLst>
        </pc:spChg>
        <pc:spChg chg="mod">
          <ac:chgData name="Helios Sacristan" userId="84b4a8b7-0bd1-4af0-8a16-1746420df77d" providerId="ADAL" clId="{EBEC484D-03F9-4CF4-8136-2F4B523A0B1B}" dt="2022-03-07T12:36:26.381" v="4399" actId="20577"/>
          <ac:spMkLst>
            <pc:docMk/>
            <pc:sldMk cId="2943595679" sldId="3492"/>
            <ac:spMk id="19" creationId="{EEA9F92C-A650-43EB-83C0-341A680685F3}"/>
          </ac:spMkLst>
        </pc:spChg>
        <pc:spChg chg="del">
          <ac:chgData name="Helios Sacristan" userId="84b4a8b7-0bd1-4af0-8a16-1746420df77d" providerId="ADAL" clId="{EBEC484D-03F9-4CF4-8136-2F4B523A0B1B}" dt="2022-03-07T12:32:33.058" v="4117" actId="478"/>
          <ac:spMkLst>
            <pc:docMk/>
            <pc:sldMk cId="2943595679" sldId="3492"/>
            <ac:spMk id="20" creationId="{935DCC43-EC35-4258-9932-81A5735DC7A8}"/>
          </ac:spMkLst>
        </pc:spChg>
        <pc:spChg chg="mod">
          <ac:chgData name="Helios Sacristan" userId="84b4a8b7-0bd1-4af0-8a16-1746420df77d" providerId="ADAL" clId="{EBEC484D-03F9-4CF4-8136-2F4B523A0B1B}" dt="2022-03-07T12:32:59.260" v="4121" actId="1076"/>
          <ac:spMkLst>
            <pc:docMk/>
            <pc:sldMk cId="2943595679" sldId="3492"/>
            <ac:spMk id="22" creationId="{C00DF9C8-7B55-4CB0-BEFD-EDDE3F645874}"/>
          </ac:spMkLst>
        </pc:spChg>
        <pc:spChg chg="mod">
          <ac:chgData name="Helios Sacristan" userId="84b4a8b7-0bd1-4af0-8a16-1746420df77d" providerId="ADAL" clId="{EBEC484D-03F9-4CF4-8136-2F4B523A0B1B}" dt="2022-03-07T12:32:38.936" v="4118" actId="1076"/>
          <ac:spMkLst>
            <pc:docMk/>
            <pc:sldMk cId="2943595679" sldId="3492"/>
            <ac:spMk id="23" creationId="{060160FB-1630-4AC0-BF2D-F6F05FE9EA56}"/>
          </ac:spMkLst>
        </pc:spChg>
        <pc:spChg chg="mod">
          <ac:chgData name="Helios Sacristan" userId="84b4a8b7-0bd1-4af0-8a16-1746420df77d" providerId="ADAL" clId="{EBEC484D-03F9-4CF4-8136-2F4B523A0B1B}" dt="2022-03-07T12:32:59.260" v="4121" actId="1076"/>
          <ac:spMkLst>
            <pc:docMk/>
            <pc:sldMk cId="2943595679" sldId="3492"/>
            <ac:spMk id="26" creationId="{08B89E73-3536-4DCE-BA85-E815D4253374}"/>
          </ac:spMkLst>
        </pc:spChg>
        <pc:spChg chg="del">
          <ac:chgData name="Helios Sacristan" userId="84b4a8b7-0bd1-4af0-8a16-1746420df77d" providerId="ADAL" clId="{EBEC484D-03F9-4CF4-8136-2F4B523A0B1B}" dt="2022-03-07T12:26:55.051" v="3276" actId="478"/>
          <ac:spMkLst>
            <pc:docMk/>
            <pc:sldMk cId="2943595679" sldId="3492"/>
            <ac:spMk id="27" creationId="{881B6957-43E9-4844-8655-C881BFB56885}"/>
          </ac:spMkLst>
        </pc:spChg>
        <pc:spChg chg="mod">
          <ac:chgData name="Helios Sacristan" userId="84b4a8b7-0bd1-4af0-8a16-1746420df77d" providerId="ADAL" clId="{EBEC484D-03F9-4CF4-8136-2F4B523A0B1B}" dt="2022-03-07T12:32:53.388" v="4120" actId="1076"/>
          <ac:spMkLst>
            <pc:docMk/>
            <pc:sldMk cId="2943595679" sldId="3492"/>
            <ac:spMk id="28" creationId="{DD2D3A1E-2E8E-4B5F-87D6-E47B6B647322}"/>
          </ac:spMkLst>
        </pc:spChg>
        <pc:spChg chg="mod">
          <ac:chgData name="Helios Sacristan" userId="84b4a8b7-0bd1-4af0-8a16-1746420df77d" providerId="ADAL" clId="{EBEC484D-03F9-4CF4-8136-2F4B523A0B1B}" dt="2022-03-07T12:32:53.388" v="4120" actId="1076"/>
          <ac:spMkLst>
            <pc:docMk/>
            <pc:sldMk cId="2943595679" sldId="3492"/>
            <ac:spMk id="29" creationId="{126260BA-2A72-4773-8B29-7FE3C04EEB37}"/>
          </ac:spMkLst>
        </pc:spChg>
        <pc:spChg chg="del">
          <ac:chgData name="Helios Sacristan" userId="84b4a8b7-0bd1-4af0-8a16-1746420df77d" providerId="ADAL" clId="{EBEC484D-03F9-4CF4-8136-2F4B523A0B1B}" dt="2022-03-07T12:32:33.058" v="4117" actId="478"/>
          <ac:spMkLst>
            <pc:docMk/>
            <pc:sldMk cId="2943595679" sldId="3492"/>
            <ac:spMk id="30" creationId="{41B08558-0FCA-4921-A464-90188C7CD9B3}"/>
          </ac:spMkLst>
        </pc:spChg>
        <pc:grpChg chg="add del mod">
          <ac:chgData name="Helios Sacristan" userId="84b4a8b7-0bd1-4af0-8a16-1746420df77d" providerId="ADAL" clId="{EBEC484D-03F9-4CF4-8136-2F4B523A0B1B}" dt="2022-03-07T12:29:54.452" v="3768" actId="478"/>
          <ac:grpSpMkLst>
            <pc:docMk/>
            <pc:sldMk cId="2943595679" sldId="3492"/>
            <ac:grpSpMk id="11" creationId="{658DE391-657C-41D2-9900-4612A6ADBDC0}"/>
          </ac:grpSpMkLst>
        </pc:grpChg>
      </pc:sldChg>
      <pc:sldChg chg="delSp modSp add mod ord">
        <pc:chgData name="Helios Sacristan" userId="84b4a8b7-0bd1-4af0-8a16-1746420df77d" providerId="ADAL" clId="{EBEC484D-03F9-4CF4-8136-2F4B523A0B1B}" dt="2022-03-07T12:46:09.989" v="5347" actId="1076"/>
        <pc:sldMkLst>
          <pc:docMk/>
          <pc:sldMk cId="1336423218" sldId="3493"/>
        </pc:sldMkLst>
        <pc:spChg chg="del">
          <ac:chgData name="Helios Sacristan" userId="84b4a8b7-0bd1-4af0-8a16-1746420df77d" providerId="ADAL" clId="{EBEC484D-03F9-4CF4-8136-2F4B523A0B1B}" dt="2022-03-07T12:46:00.943" v="5346" actId="478"/>
          <ac:spMkLst>
            <pc:docMk/>
            <pc:sldMk cId="1336423218" sldId="3493"/>
            <ac:spMk id="15" creationId="{44264A41-AD28-4DDB-8262-4A4965BC9839}"/>
          </ac:spMkLst>
        </pc:spChg>
        <pc:spChg chg="mod">
          <ac:chgData name="Helios Sacristan" userId="84b4a8b7-0bd1-4af0-8a16-1746420df77d" providerId="ADAL" clId="{EBEC484D-03F9-4CF4-8136-2F4B523A0B1B}" dt="2022-03-07T12:39:10.509" v="4439" actId="20577"/>
          <ac:spMkLst>
            <pc:docMk/>
            <pc:sldMk cId="1336423218" sldId="3493"/>
            <ac:spMk id="16" creationId="{2133C04D-F033-4C53-B642-52CD52D265ED}"/>
          </ac:spMkLst>
        </pc:spChg>
        <pc:spChg chg="mod">
          <ac:chgData name="Helios Sacristan" userId="84b4a8b7-0bd1-4af0-8a16-1746420df77d" providerId="ADAL" clId="{EBEC484D-03F9-4CF4-8136-2F4B523A0B1B}" dt="2022-03-07T12:42:15.909" v="4891" actId="20577"/>
          <ac:spMkLst>
            <pc:docMk/>
            <pc:sldMk cId="1336423218" sldId="3493"/>
            <ac:spMk id="17" creationId="{40658D69-9DAD-493B-9BAA-91C6C44CA88D}"/>
          </ac:spMkLst>
        </pc:spChg>
        <pc:spChg chg="mod">
          <ac:chgData name="Helios Sacristan" userId="84b4a8b7-0bd1-4af0-8a16-1746420df77d" providerId="ADAL" clId="{EBEC484D-03F9-4CF4-8136-2F4B523A0B1B}" dt="2022-03-07T12:45:55.127" v="5345" actId="20577"/>
          <ac:spMkLst>
            <pc:docMk/>
            <pc:sldMk cId="1336423218" sldId="3493"/>
            <ac:spMk id="19" creationId="{EEA9F92C-A650-43EB-83C0-341A680685F3}"/>
          </ac:spMkLst>
        </pc:spChg>
        <pc:spChg chg="mod">
          <ac:chgData name="Helios Sacristan" userId="84b4a8b7-0bd1-4af0-8a16-1746420df77d" providerId="ADAL" clId="{EBEC484D-03F9-4CF4-8136-2F4B523A0B1B}" dt="2022-03-07T12:42:48.910" v="4948" actId="20577"/>
          <ac:spMkLst>
            <pc:docMk/>
            <pc:sldMk cId="1336423218" sldId="3493"/>
            <ac:spMk id="22" creationId="{C00DF9C8-7B55-4CB0-BEFD-EDDE3F645874}"/>
          </ac:spMkLst>
        </pc:spChg>
        <pc:spChg chg="del">
          <ac:chgData name="Helios Sacristan" userId="84b4a8b7-0bd1-4af0-8a16-1746420df77d" providerId="ADAL" clId="{EBEC484D-03F9-4CF4-8136-2F4B523A0B1B}" dt="2022-03-07T12:46:00.943" v="5346" actId="478"/>
          <ac:spMkLst>
            <pc:docMk/>
            <pc:sldMk cId="1336423218" sldId="3493"/>
            <ac:spMk id="23" creationId="{060160FB-1630-4AC0-BF2D-F6F05FE9EA56}"/>
          </ac:spMkLst>
        </pc:spChg>
        <pc:spChg chg="mod">
          <ac:chgData name="Helios Sacristan" userId="84b4a8b7-0bd1-4af0-8a16-1746420df77d" providerId="ADAL" clId="{EBEC484D-03F9-4CF4-8136-2F4B523A0B1B}" dt="2022-03-07T12:43:45.883" v="5116" actId="20577"/>
          <ac:spMkLst>
            <pc:docMk/>
            <pc:sldMk cId="1336423218" sldId="3493"/>
            <ac:spMk id="26" creationId="{08B89E73-3536-4DCE-BA85-E815D4253374}"/>
          </ac:spMkLst>
        </pc:spChg>
        <pc:spChg chg="mod">
          <ac:chgData name="Helios Sacristan" userId="84b4a8b7-0bd1-4af0-8a16-1746420df77d" providerId="ADAL" clId="{EBEC484D-03F9-4CF4-8136-2F4B523A0B1B}" dt="2022-03-07T12:46:09.989" v="5347" actId="1076"/>
          <ac:spMkLst>
            <pc:docMk/>
            <pc:sldMk cId="1336423218" sldId="3493"/>
            <ac:spMk id="28" creationId="{DD2D3A1E-2E8E-4B5F-87D6-E47B6B647322}"/>
          </ac:spMkLst>
        </pc:spChg>
        <pc:spChg chg="mod">
          <ac:chgData name="Helios Sacristan" userId="84b4a8b7-0bd1-4af0-8a16-1746420df77d" providerId="ADAL" clId="{EBEC484D-03F9-4CF4-8136-2F4B523A0B1B}" dt="2022-03-07T12:46:09.989" v="5347" actId="1076"/>
          <ac:spMkLst>
            <pc:docMk/>
            <pc:sldMk cId="1336423218" sldId="3493"/>
            <ac:spMk id="29" creationId="{126260BA-2A72-4773-8B29-7FE3C04EEB37}"/>
          </ac:spMkLst>
        </pc:spChg>
      </pc:sldChg>
      <pc:sldChg chg="add">
        <pc:chgData name="Helios Sacristan" userId="84b4a8b7-0bd1-4af0-8a16-1746420df77d" providerId="ADAL" clId="{EBEC484D-03F9-4CF4-8136-2F4B523A0B1B}" dt="2022-03-07T12:48:19.228" v="5387" actId="2890"/>
        <pc:sldMkLst>
          <pc:docMk/>
          <pc:sldMk cId="1052221814" sldId="3494"/>
        </pc:sldMkLst>
      </pc:sldChg>
    </pc:docChg>
  </pc:docChgLst>
  <pc:docChgLst>
    <pc:chgData name="Nuria Machicot" userId="S::nmachicot@indversis.com::2a33368c-6e05-4a0c-8a8f-a6734d5f3d7c" providerId="AD" clId="Web-{8647B69D-DE4C-B610-290C-06620D9A817C}"/>
    <pc:docChg chg="modSld">
      <pc:chgData name="Nuria Machicot" userId="S::nmachicot@indversis.com::2a33368c-6e05-4a0c-8a8f-a6734d5f3d7c" providerId="AD" clId="Web-{8647B69D-DE4C-B610-290C-06620D9A817C}" dt="2021-10-20T18:53:10.889" v="2"/>
      <pc:docMkLst>
        <pc:docMk/>
      </pc:docMkLst>
      <pc:sldChg chg="addSp">
        <pc:chgData name="Nuria Machicot" userId="S::nmachicot@indversis.com::2a33368c-6e05-4a0c-8a8f-a6734d5f3d7c" providerId="AD" clId="Web-{8647B69D-DE4C-B610-290C-06620D9A817C}" dt="2021-10-20T18:53:10.889" v="2"/>
        <pc:sldMkLst>
          <pc:docMk/>
          <pc:sldMk cId="0" sldId="265"/>
        </pc:sldMkLst>
        <pc:spChg chg="add">
          <ac:chgData name="Nuria Machicot" userId="S::nmachicot@indversis.com::2a33368c-6e05-4a0c-8a8f-a6734d5f3d7c" providerId="AD" clId="Web-{8647B69D-DE4C-B610-290C-06620D9A817C}" dt="2021-10-20T18:53:00.858" v="0"/>
          <ac:spMkLst>
            <pc:docMk/>
            <pc:sldMk cId="0" sldId="265"/>
            <ac:spMk id="142" creationId="{2B0ED7C4-F1A5-4835-B393-17C35681F20F}"/>
          </ac:spMkLst>
        </pc:spChg>
        <pc:spChg chg="add">
          <ac:chgData name="Nuria Machicot" userId="S::nmachicot@indversis.com::2a33368c-6e05-4a0c-8a8f-a6734d5f3d7c" providerId="AD" clId="Web-{8647B69D-DE4C-B610-290C-06620D9A817C}" dt="2021-10-20T18:53:07.842" v="1"/>
          <ac:spMkLst>
            <pc:docMk/>
            <pc:sldMk cId="0" sldId="265"/>
            <ac:spMk id="710" creationId="{0A007956-2126-404B-9556-7FEDDE209CB4}"/>
          </ac:spMkLst>
        </pc:spChg>
        <pc:spChg chg="add">
          <ac:chgData name="Nuria Machicot" userId="S::nmachicot@indversis.com::2a33368c-6e05-4a0c-8a8f-a6734d5f3d7c" providerId="AD" clId="Web-{8647B69D-DE4C-B610-290C-06620D9A817C}" dt="2021-10-20T18:53:10.889" v="2"/>
          <ac:spMkLst>
            <pc:docMk/>
            <pc:sldMk cId="0" sldId="265"/>
            <ac:spMk id="711" creationId="{DEA89694-9AC9-45EF-9EC9-BA27075E9B2F}"/>
          </ac:spMkLst>
        </pc:spChg>
      </pc:sldChg>
    </pc:docChg>
  </pc:docChgLst>
  <pc:docChgLst>
    <pc:chgData name="Helios Sacristan" userId="84b4a8b7-0bd1-4af0-8a16-1746420df77d" providerId="ADAL" clId="{64E0A322-649E-4148-96F3-78BFCE9F4E41}"/>
    <pc:docChg chg="undo custSel modSld">
      <pc:chgData name="Helios Sacristan" userId="84b4a8b7-0bd1-4af0-8a16-1746420df77d" providerId="ADAL" clId="{64E0A322-649E-4148-96F3-78BFCE9F4E41}" dt="2021-10-21T06:36:09.999" v="69" actId="6549"/>
      <pc:docMkLst>
        <pc:docMk/>
      </pc:docMkLst>
      <pc:sldChg chg="modSp mod">
        <pc:chgData name="Helios Sacristan" userId="84b4a8b7-0bd1-4af0-8a16-1746420df77d" providerId="ADAL" clId="{64E0A322-649E-4148-96F3-78BFCE9F4E41}" dt="2021-10-21T06:35:14.156" v="68" actId="1076"/>
        <pc:sldMkLst>
          <pc:docMk/>
          <pc:sldMk cId="0" sldId="265"/>
        </pc:sldMkLst>
        <pc:spChg chg="mod">
          <ac:chgData name="Helios Sacristan" userId="84b4a8b7-0bd1-4af0-8a16-1746420df77d" providerId="ADAL" clId="{64E0A322-649E-4148-96F3-78BFCE9F4E41}" dt="2021-10-21T06:34:23.804" v="64" actId="2085"/>
          <ac:spMkLst>
            <pc:docMk/>
            <pc:sldMk cId="0" sldId="265"/>
            <ac:spMk id="115" creationId="{060D778E-87A9-4206-89DD-184F81102984}"/>
          </ac:spMkLst>
        </pc:spChg>
        <pc:spChg chg="mod">
          <ac:chgData name="Helios Sacristan" userId="84b4a8b7-0bd1-4af0-8a16-1746420df77d" providerId="ADAL" clId="{64E0A322-649E-4148-96F3-78BFCE9F4E41}" dt="2021-10-21T06:02:56.378" v="1" actId="20577"/>
          <ac:spMkLst>
            <pc:docMk/>
            <pc:sldMk cId="0" sldId="265"/>
            <ac:spMk id="712" creationId="{6C6079C7-F1DE-4C68-AD60-A870DD2C6ADA}"/>
          </ac:spMkLst>
        </pc:spChg>
        <pc:grpChg chg="mod">
          <ac:chgData name="Helios Sacristan" userId="84b4a8b7-0bd1-4af0-8a16-1746420df77d" providerId="ADAL" clId="{64E0A322-649E-4148-96F3-78BFCE9F4E41}" dt="2021-10-21T06:35:14.156" v="68" actId="1076"/>
          <ac:grpSpMkLst>
            <pc:docMk/>
            <pc:sldMk cId="0" sldId="265"/>
            <ac:grpSpMk id="113" creationId="{17100EA8-9FCE-46F7-9324-732C072F30E6}"/>
          </ac:grpSpMkLst>
        </pc:grpChg>
        <pc:picChg chg="mod modCrop">
          <ac:chgData name="Helios Sacristan" userId="84b4a8b7-0bd1-4af0-8a16-1746420df77d" providerId="ADAL" clId="{64E0A322-649E-4148-96F3-78BFCE9F4E41}" dt="2021-10-21T06:34:23.804" v="64" actId="2085"/>
          <ac:picMkLst>
            <pc:docMk/>
            <pc:sldMk cId="0" sldId="265"/>
            <ac:picMk id="114" creationId="{5E7A28B2-860A-4995-B3A9-219E4EA78D21}"/>
          </ac:picMkLst>
        </pc:picChg>
      </pc:sldChg>
      <pc:sldChg chg="modSp mod">
        <pc:chgData name="Helios Sacristan" userId="84b4a8b7-0bd1-4af0-8a16-1746420df77d" providerId="ADAL" clId="{64E0A322-649E-4148-96F3-78BFCE9F4E41}" dt="2021-10-21T06:36:09.999" v="69" actId="6549"/>
        <pc:sldMkLst>
          <pc:docMk/>
          <pc:sldMk cId="2697760346" sldId="271"/>
        </pc:sldMkLst>
        <pc:spChg chg="mod">
          <ac:chgData name="Helios Sacristan" userId="84b4a8b7-0bd1-4af0-8a16-1746420df77d" providerId="ADAL" clId="{64E0A322-649E-4148-96F3-78BFCE9F4E41}" dt="2021-10-21T06:36:09.999" v="69" actId="6549"/>
          <ac:spMkLst>
            <pc:docMk/>
            <pc:sldMk cId="2697760346" sldId="271"/>
            <ac:spMk id="16" creationId="{CDF0B320-B493-4892-A9D0-168FE8DCC374}"/>
          </ac:spMkLst>
        </pc:spChg>
      </pc:sldChg>
      <pc:sldChg chg="modSp mod">
        <pc:chgData name="Helios Sacristan" userId="84b4a8b7-0bd1-4af0-8a16-1746420df77d" providerId="ADAL" clId="{64E0A322-649E-4148-96F3-78BFCE9F4E41}" dt="2021-10-21T06:27:50.824" v="47" actId="20577"/>
        <pc:sldMkLst>
          <pc:docMk/>
          <pc:sldMk cId="200046885" sldId="3427"/>
        </pc:sldMkLst>
        <pc:spChg chg="mod">
          <ac:chgData name="Helios Sacristan" userId="84b4a8b7-0bd1-4af0-8a16-1746420df77d" providerId="ADAL" clId="{64E0A322-649E-4148-96F3-78BFCE9F4E41}" dt="2021-10-21T06:27:20.683" v="46" actId="1076"/>
          <ac:spMkLst>
            <pc:docMk/>
            <pc:sldMk cId="200046885" sldId="3427"/>
            <ac:spMk id="16" creationId="{BE06AA5B-D6A4-4A40-893A-3918C7FC8BEB}"/>
          </ac:spMkLst>
        </pc:spChg>
        <pc:spChg chg="mod">
          <ac:chgData name="Helios Sacristan" userId="84b4a8b7-0bd1-4af0-8a16-1746420df77d" providerId="ADAL" clId="{64E0A322-649E-4148-96F3-78BFCE9F4E41}" dt="2021-10-21T06:27:20.683" v="46" actId="1076"/>
          <ac:spMkLst>
            <pc:docMk/>
            <pc:sldMk cId="200046885" sldId="3427"/>
            <ac:spMk id="18" creationId="{C979AF98-D01C-4EB0-8336-EABBD4ABA2B2}"/>
          </ac:spMkLst>
        </pc:spChg>
        <pc:spChg chg="mod">
          <ac:chgData name="Helios Sacristan" userId="84b4a8b7-0bd1-4af0-8a16-1746420df77d" providerId="ADAL" clId="{64E0A322-649E-4148-96F3-78BFCE9F4E41}" dt="2021-10-21T06:27:50.824" v="47" actId="20577"/>
          <ac:spMkLst>
            <pc:docMk/>
            <pc:sldMk cId="200046885" sldId="3427"/>
            <ac:spMk id="20" creationId="{B10E708E-C929-4607-9766-523010C9FBC9}"/>
          </ac:spMkLst>
        </pc:spChg>
        <pc:spChg chg="mod">
          <ac:chgData name="Helios Sacristan" userId="84b4a8b7-0bd1-4af0-8a16-1746420df77d" providerId="ADAL" clId="{64E0A322-649E-4148-96F3-78BFCE9F4E41}" dt="2021-10-21T06:27:20.683" v="46" actId="1076"/>
          <ac:spMkLst>
            <pc:docMk/>
            <pc:sldMk cId="200046885" sldId="3427"/>
            <ac:spMk id="26" creationId="{02E2C70A-9D3C-4BC5-812D-447DBB895CF5}"/>
          </ac:spMkLst>
        </pc:spChg>
        <pc:spChg chg="mod">
          <ac:chgData name="Helios Sacristan" userId="84b4a8b7-0bd1-4af0-8a16-1746420df77d" providerId="ADAL" clId="{64E0A322-649E-4148-96F3-78BFCE9F4E41}" dt="2021-10-21T06:27:20.683" v="46" actId="1076"/>
          <ac:spMkLst>
            <pc:docMk/>
            <pc:sldMk cId="200046885" sldId="3427"/>
            <ac:spMk id="33" creationId="{23883429-5550-4992-9223-00495C3C7187}"/>
          </ac:spMkLst>
        </pc:spChg>
        <pc:picChg chg="mod">
          <ac:chgData name="Helios Sacristan" userId="84b4a8b7-0bd1-4af0-8a16-1746420df77d" providerId="ADAL" clId="{64E0A322-649E-4148-96F3-78BFCE9F4E41}" dt="2021-10-21T06:27:10.426" v="45" actId="14100"/>
          <ac:picMkLst>
            <pc:docMk/>
            <pc:sldMk cId="200046885" sldId="3427"/>
            <ac:picMk id="3" creationId="{A97F9639-261B-40AF-9484-E0E9175A01BC}"/>
          </ac:picMkLst>
        </pc:picChg>
      </pc:sldChg>
      <pc:sldChg chg="modSp mod">
        <pc:chgData name="Helios Sacristan" userId="84b4a8b7-0bd1-4af0-8a16-1746420df77d" providerId="ADAL" clId="{64E0A322-649E-4148-96F3-78BFCE9F4E41}" dt="2021-10-21T06:29:41.949" v="48" actId="20577"/>
        <pc:sldMkLst>
          <pc:docMk/>
          <pc:sldMk cId="1551117218" sldId="3450"/>
        </pc:sldMkLst>
        <pc:spChg chg="mod">
          <ac:chgData name="Helios Sacristan" userId="84b4a8b7-0bd1-4af0-8a16-1746420df77d" providerId="ADAL" clId="{64E0A322-649E-4148-96F3-78BFCE9F4E41}" dt="2021-10-21T06:29:41.949" v="48" actId="20577"/>
          <ac:spMkLst>
            <pc:docMk/>
            <pc:sldMk cId="1551117218" sldId="3450"/>
            <ac:spMk id="24" creationId="{38E55FB1-2FCF-49A4-8E3A-0D16EDF847EC}"/>
          </ac:spMkLst>
        </pc:spChg>
      </pc:sldChg>
      <pc:sldChg chg="delSp modSp mod">
        <pc:chgData name="Helios Sacristan" userId="84b4a8b7-0bd1-4af0-8a16-1746420df77d" providerId="ADAL" clId="{64E0A322-649E-4148-96F3-78BFCE9F4E41}" dt="2021-10-21T06:21:12.929" v="17" actId="1076"/>
        <pc:sldMkLst>
          <pc:docMk/>
          <pc:sldMk cId="3745749574" sldId="3453"/>
        </pc:sldMkLst>
        <pc:spChg chg="del">
          <ac:chgData name="Helios Sacristan" userId="84b4a8b7-0bd1-4af0-8a16-1746420df77d" providerId="ADAL" clId="{64E0A322-649E-4148-96F3-78BFCE9F4E41}" dt="2021-10-21T06:20:34.805" v="14" actId="478"/>
          <ac:spMkLst>
            <pc:docMk/>
            <pc:sldMk cId="3745749574" sldId="3453"/>
            <ac:spMk id="37" creationId="{FDAA4686-D4AF-4651-901A-BDC0EA65D366}"/>
          </ac:spMkLst>
        </pc:spChg>
        <pc:spChg chg="del">
          <ac:chgData name="Helios Sacristan" userId="84b4a8b7-0bd1-4af0-8a16-1746420df77d" providerId="ADAL" clId="{64E0A322-649E-4148-96F3-78BFCE9F4E41}" dt="2021-10-21T06:20:28.868" v="11" actId="478"/>
          <ac:spMkLst>
            <pc:docMk/>
            <pc:sldMk cId="3745749574" sldId="3453"/>
            <ac:spMk id="40" creationId="{5B4C6A45-2D56-4122-9565-A7BE4C63030D}"/>
          </ac:spMkLst>
        </pc:spChg>
        <pc:spChg chg="del">
          <ac:chgData name="Helios Sacristan" userId="84b4a8b7-0bd1-4af0-8a16-1746420df77d" providerId="ADAL" clId="{64E0A322-649E-4148-96F3-78BFCE9F4E41}" dt="2021-10-21T06:20:30.455" v="12" actId="478"/>
          <ac:spMkLst>
            <pc:docMk/>
            <pc:sldMk cId="3745749574" sldId="3453"/>
            <ac:spMk id="42" creationId="{2E0DD863-DC6B-46AF-9C32-EED449BB2E43}"/>
          </ac:spMkLst>
        </pc:spChg>
        <pc:spChg chg="del">
          <ac:chgData name="Helios Sacristan" userId="84b4a8b7-0bd1-4af0-8a16-1746420df77d" providerId="ADAL" clId="{64E0A322-649E-4148-96F3-78BFCE9F4E41}" dt="2021-10-21T06:20:32.889" v="13" actId="478"/>
          <ac:spMkLst>
            <pc:docMk/>
            <pc:sldMk cId="3745749574" sldId="3453"/>
            <ac:spMk id="43" creationId="{8B7A1692-9D86-40A3-A72D-6E5D2CFFB1CC}"/>
          </ac:spMkLst>
        </pc:spChg>
        <pc:spChg chg="del">
          <ac:chgData name="Helios Sacristan" userId="84b4a8b7-0bd1-4af0-8a16-1746420df77d" providerId="ADAL" clId="{64E0A322-649E-4148-96F3-78BFCE9F4E41}" dt="2021-10-21T06:20:26.717" v="10" actId="478"/>
          <ac:spMkLst>
            <pc:docMk/>
            <pc:sldMk cId="3745749574" sldId="3453"/>
            <ac:spMk id="45" creationId="{249DFA50-CE8B-439D-B7B8-AEC42C7E739A}"/>
          </ac:spMkLst>
        </pc:spChg>
        <pc:spChg chg="del mod">
          <ac:chgData name="Helios Sacristan" userId="84b4a8b7-0bd1-4af0-8a16-1746420df77d" providerId="ADAL" clId="{64E0A322-649E-4148-96F3-78BFCE9F4E41}" dt="2021-10-21T06:20:17.198" v="4" actId="478"/>
          <ac:spMkLst>
            <pc:docMk/>
            <pc:sldMk cId="3745749574" sldId="3453"/>
            <ac:spMk id="47" creationId="{18B2E908-FC93-4BB9-8A53-A415177E3EC5}"/>
          </ac:spMkLst>
        </pc:spChg>
        <pc:spChg chg="del">
          <ac:chgData name="Helios Sacristan" userId="84b4a8b7-0bd1-4af0-8a16-1746420df77d" providerId="ADAL" clId="{64E0A322-649E-4148-96F3-78BFCE9F4E41}" dt="2021-10-21T06:20:23.010" v="8" actId="478"/>
          <ac:spMkLst>
            <pc:docMk/>
            <pc:sldMk cId="3745749574" sldId="3453"/>
            <ac:spMk id="48" creationId="{09D5A977-C7EF-408C-8129-CFE8AF86FB07}"/>
          </ac:spMkLst>
        </pc:spChg>
        <pc:spChg chg="del">
          <ac:chgData name="Helios Sacristan" userId="84b4a8b7-0bd1-4af0-8a16-1746420df77d" providerId="ADAL" clId="{64E0A322-649E-4148-96F3-78BFCE9F4E41}" dt="2021-10-21T06:20:21.446" v="7" actId="478"/>
          <ac:spMkLst>
            <pc:docMk/>
            <pc:sldMk cId="3745749574" sldId="3453"/>
            <ac:spMk id="49" creationId="{DB765282-C923-4DE0-93AF-D634C8F2D117}"/>
          </ac:spMkLst>
        </pc:spChg>
        <pc:spChg chg="del mod">
          <ac:chgData name="Helios Sacristan" userId="84b4a8b7-0bd1-4af0-8a16-1746420df77d" providerId="ADAL" clId="{64E0A322-649E-4148-96F3-78BFCE9F4E41}" dt="2021-10-21T06:20:20.020" v="6" actId="478"/>
          <ac:spMkLst>
            <pc:docMk/>
            <pc:sldMk cId="3745749574" sldId="3453"/>
            <ac:spMk id="50" creationId="{4BCE4C79-8473-4213-A81C-EEA1CFFEB9B7}"/>
          </ac:spMkLst>
        </pc:spChg>
        <pc:spChg chg="del">
          <ac:chgData name="Helios Sacristan" userId="84b4a8b7-0bd1-4af0-8a16-1746420df77d" providerId="ADAL" clId="{64E0A322-649E-4148-96F3-78BFCE9F4E41}" dt="2021-10-21T06:20:24.760" v="9" actId="478"/>
          <ac:spMkLst>
            <pc:docMk/>
            <pc:sldMk cId="3745749574" sldId="3453"/>
            <ac:spMk id="51" creationId="{5AF2CCD4-C66A-4545-B162-B2073CBAAA81}"/>
          </ac:spMkLst>
        </pc:spChg>
        <pc:grpChg chg="mod">
          <ac:chgData name="Helios Sacristan" userId="84b4a8b7-0bd1-4af0-8a16-1746420df77d" providerId="ADAL" clId="{64E0A322-649E-4148-96F3-78BFCE9F4E41}" dt="2021-10-21T06:20:43.408" v="15" actId="1076"/>
          <ac:grpSpMkLst>
            <pc:docMk/>
            <pc:sldMk cId="3745749574" sldId="3453"/>
            <ac:grpSpMk id="4" creationId="{0779FAA6-9586-4CFC-BCE4-6777DE2F2F62}"/>
          </ac:grpSpMkLst>
        </pc:grpChg>
        <pc:grpChg chg="del">
          <ac:chgData name="Helios Sacristan" userId="84b4a8b7-0bd1-4af0-8a16-1746420df77d" providerId="ADAL" clId="{64E0A322-649E-4148-96F3-78BFCE9F4E41}" dt="2021-10-21T06:20:23.010" v="8" actId="478"/>
          <ac:grpSpMkLst>
            <pc:docMk/>
            <pc:sldMk cId="3745749574" sldId="3453"/>
            <ac:grpSpMk id="5" creationId="{2E803F1A-039A-4333-B195-D679B60C7674}"/>
          </ac:grpSpMkLst>
        </pc:grpChg>
        <pc:grpChg chg="mod">
          <ac:chgData name="Helios Sacristan" userId="84b4a8b7-0bd1-4af0-8a16-1746420df77d" providerId="ADAL" clId="{64E0A322-649E-4148-96F3-78BFCE9F4E41}" dt="2021-10-21T06:21:12.929" v="17" actId="1076"/>
          <ac:grpSpMkLst>
            <pc:docMk/>
            <pc:sldMk cId="3745749574" sldId="3453"/>
            <ac:grpSpMk id="7" creationId="{50E5BA3B-2721-4858-AE11-D18DB0C65E96}"/>
          </ac:grpSpMkLst>
        </pc:grpChg>
        <pc:picChg chg="mod">
          <ac:chgData name="Helios Sacristan" userId="84b4a8b7-0bd1-4af0-8a16-1746420df77d" providerId="ADAL" clId="{64E0A322-649E-4148-96F3-78BFCE9F4E41}" dt="2021-10-21T06:20:43.408" v="15" actId="1076"/>
          <ac:picMkLst>
            <pc:docMk/>
            <pc:sldMk cId="3745749574" sldId="3453"/>
            <ac:picMk id="3" creationId="{9B9E8AD4-59A1-4C92-98F0-70F100A8294C}"/>
          </ac:picMkLst>
        </pc:picChg>
        <pc:picChg chg="mod">
          <ac:chgData name="Helios Sacristan" userId="84b4a8b7-0bd1-4af0-8a16-1746420df77d" providerId="ADAL" clId="{64E0A322-649E-4148-96F3-78BFCE9F4E41}" dt="2021-10-21T06:20:43.408" v="15" actId="1076"/>
          <ac:picMkLst>
            <pc:docMk/>
            <pc:sldMk cId="3745749574" sldId="3453"/>
            <ac:picMk id="1026" creationId="{8EFFB9A9-CE06-4B23-B6DB-74685FFCDA1B}"/>
          </ac:picMkLst>
        </pc:picChg>
        <pc:picChg chg="mod">
          <ac:chgData name="Helios Sacristan" userId="84b4a8b7-0bd1-4af0-8a16-1746420df77d" providerId="ADAL" clId="{64E0A322-649E-4148-96F3-78BFCE9F4E41}" dt="2021-10-21T06:20:43.408" v="15" actId="1076"/>
          <ac:picMkLst>
            <pc:docMk/>
            <pc:sldMk cId="3745749574" sldId="3453"/>
            <ac:picMk id="1028" creationId="{74FFA8EA-F9FC-48CE-BD20-B2D39C4EC4E5}"/>
          </ac:picMkLst>
        </pc:picChg>
        <pc:picChg chg="mod">
          <ac:chgData name="Helios Sacristan" userId="84b4a8b7-0bd1-4af0-8a16-1746420df77d" providerId="ADAL" clId="{64E0A322-649E-4148-96F3-78BFCE9F4E41}" dt="2021-10-21T06:20:43.408" v="15" actId="1076"/>
          <ac:picMkLst>
            <pc:docMk/>
            <pc:sldMk cId="3745749574" sldId="3453"/>
            <ac:picMk id="1030" creationId="{F9C02172-89DA-4330-B017-0B8383503155}"/>
          </ac:picMkLst>
        </pc:picChg>
        <pc:picChg chg="mod">
          <ac:chgData name="Helios Sacristan" userId="84b4a8b7-0bd1-4af0-8a16-1746420df77d" providerId="ADAL" clId="{64E0A322-649E-4148-96F3-78BFCE9F4E41}" dt="2021-10-21T06:20:43.408" v="15" actId="1076"/>
          <ac:picMkLst>
            <pc:docMk/>
            <pc:sldMk cId="3745749574" sldId="3453"/>
            <ac:picMk id="1032" creationId="{07EDEE0A-A296-4F80-99B6-9503D1E8C24E}"/>
          </ac:picMkLst>
        </pc:picChg>
        <pc:picChg chg="mod">
          <ac:chgData name="Helios Sacristan" userId="84b4a8b7-0bd1-4af0-8a16-1746420df77d" providerId="ADAL" clId="{64E0A322-649E-4148-96F3-78BFCE9F4E41}" dt="2021-10-21T06:21:12.929" v="17" actId="1076"/>
          <ac:picMkLst>
            <pc:docMk/>
            <pc:sldMk cId="3745749574" sldId="3453"/>
            <ac:picMk id="1034" creationId="{51533151-0533-4CF9-A295-0C92F8E78C55}"/>
          </ac:picMkLst>
        </pc:picChg>
        <pc:picChg chg="mod">
          <ac:chgData name="Helios Sacristan" userId="84b4a8b7-0bd1-4af0-8a16-1746420df77d" providerId="ADAL" clId="{64E0A322-649E-4148-96F3-78BFCE9F4E41}" dt="2021-10-21T06:21:12.929" v="17" actId="1076"/>
          <ac:picMkLst>
            <pc:docMk/>
            <pc:sldMk cId="3745749574" sldId="3453"/>
            <ac:picMk id="1036" creationId="{42B9A4D0-40B6-456A-BDDF-F5EAC1AF333D}"/>
          </ac:picMkLst>
        </pc:picChg>
        <pc:picChg chg="mod">
          <ac:chgData name="Helios Sacristan" userId="84b4a8b7-0bd1-4af0-8a16-1746420df77d" providerId="ADAL" clId="{64E0A322-649E-4148-96F3-78BFCE9F4E41}" dt="2021-10-21T06:21:12.929" v="17" actId="1076"/>
          <ac:picMkLst>
            <pc:docMk/>
            <pc:sldMk cId="3745749574" sldId="3453"/>
            <ac:picMk id="1038" creationId="{53F6DD08-E1FA-47F2-9F10-5F11F7ADDDE8}"/>
          </ac:picMkLst>
        </pc:picChg>
        <pc:picChg chg="mod">
          <ac:chgData name="Helios Sacristan" userId="84b4a8b7-0bd1-4af0-8a16-1746420df77d" providerId="ADAL" clId="{64E0A322-649E-4148-96F3-78BFCE9F4E41}" dt="2021-10-21T06:21:12.929" v="17" actId="1076"/>
          <ac:picMkLst>
            <pc:docMk/>
            <pc:sldMk cId="3745749574" sldId="3453"/>
            <ac:picMk id="1040" creationId="{8E12E990-00A6-4E08-9687-FAA9E8A5D5C5}"/>
          </ac:picMkLst>
        </pc:picChg>
        <pc:picChg chg="mod">
          <ac:chgData name="Helios Sacristan" userId="84b4a8b7-0bd1-4af0-8a16-1746420df77d" providerId="ADAL" clId="{64E0A322-649E-4148-96F3-78BFCE9F4E41}" dt="2021-10-21T06:21:12.929" v="17" actId="1076"/>
          <ac:picMkLst>
            <pc:docMk/>
            <pc:sldMk cId="3745749574" sldId="3453"/>
            <ac:picMk id="1042" creationId="{F4E56F84-6105-47C3-9CA5-8812197F0BF1}"/>
          </ac:picMkLst>
        </pc:picChg>
      </pc:sldChg>
    </pc:docChg>
  </pc:docChgLst>
  <pc:docChgLst>
    <pc:chgData name="Ignacio Soto" userId="688919bf-fd32-4413-a256-0d275eb7c4eb" providerId="ADAL" clId="{5B6CAD3D-CDB0-024F-ABA0-04BE9A19F565}"/>
    <pc:docChg chg="custSel addSld delSld modSld">
      <pc:chgData name="Ignacio Soto" userId="688919bf-fd32-4413-a256-0d275eb7c4eb" providerId="ADAL" clId="{5B6CAD3D-CDB0-024F-ABA0-04BE9A19F565}" dt="2022-03-08T07:23:57.210" v="290" actId="20577"/>
      <pc:docMkLst>
        <pc:docMk/>
      </pc:docMkLst>
      <pc:sldChg chg="addSp delSp modSp mod">
        <pc:chgData name="Ignacio Soto" userId="688919bf-fd32-4413-a256-0d275eb7c4eb" providerId="ADAL" clId="{5B6CAD3D-CDB0-024F-ABA0-04BE9A19F565}" dt="2022-03-07T17:42:21.326" v="114" actId="20577"/>
        <pc:sldMkLst>
          <pc:docMk/>
          <pc:sldMk cId="0" sldId="256"/>
        </pc:sldMkLst>
        <pc:spChg chg="del mod">
          <ac:chgData name="Ignacio Soto" userId="688919bf-fd32-4413-a256-0d275eb7c4eb" providerId="ADAL" clId="{5B6CAD3D-CDB0-024F-ABA0-04BE9A19F565}" dt="2022-03-07T17:42:14.488" v="111" actId="478"/>
          <ac:spMkLst>
            <pc:docMk/>
            <pc:sldMk cId="0" sldId="256"/>
            <ac:spMk id="2" creationId="{BCF42677-7CBE-458E-B38A-04A19E62A8E5}"/>
          </ac:spMkLst>
        </pc:spChg>
        <pc:spChg chg="add mod">
          <ac:chgData name="Ignacio Soto" userId="688919bf-fd32-4413-a256-0d275eb7c4eb" providerId="ADAL" clId="{5B6CAD3D-CDB0-024F-ABA0-04BE9A19F565}" dt="2022-03-07T17:42:21.326" v="114" actId="20577"/>
          <ac:spMkLst>
            <pc:docMk/>
            <pc:sldMk cId="0" sldId="256"/>
            <ac:spMk id="6" creationId="{15255B68-0EB4-9647-8218-0BEA337488D8}"/>
          </ac:spMkLst>
        </pc:spChg>
      </pc:sldChg>
      <pc:sldChg chg="addSp delSp modSp mod">
        <pc:chgData name="Ignacio Soto" userId="688919bf-fd32-4413-a256-0d275eb7c4eb" providerId="ADAL" clId="{5B6CAD3D-CDB0-024F-ABA0-04BE9A19F565}" dt="2022-03-07T17:13:47.856" v="14" actId="14100"/>
        <pc:sldMkLst>
          <pc:docMk/>
          <pc:sldMk cId="0" sldId="265"/>
        </pc:sldMkLst>
        <pc:spChg chg="del">
          <ac:chgData name="Ignacio Soto" userId="688919bf-fd32-4413-a256-0d275eb7c4eb" providerId="ADAL" clId="{5B6CAD3D-CDB0-024F-ABA0-04BE9A19F565}" dt="2022-03-07T17:12:58.746" v="6" actId="478"/>
          <ac:spMkLst>
            <pc:docMk/>
            <pc:sldMk cId="0" sldId="265"/>
            <ac:spMk id="11" creationId="{D2DC28C1-3C33-40E3-A140-6F2348760787}"/>
          </ac:spMkLst>
        </pc:spChg>
        <pc:spChg chg="topLvl">
          <ac:chgData name="Ignacio Soto" userId="688919bf-fd32-4413-a256-0d275eb7c4eb" providerId="ADAL" clId="{5B6CAD3D-CDB0-024F-ABA0-04BE9A19F565}" dt="2022-03-07T17:13:30.089" v="9" actId="478"/>
          <ac:spMkLst>
            <pc:docMk/>
            <pc:sldMk cId="0" sldId="265"/>
            <ac:spMk id="115" creationId="{060D778E-87A9-4206-89DD-184F81102984}"/>
          </ac:spMkLst>
        </pc:spChg>
        <pc:spChg chg="del mod">
          <ac:chgData name="Ignacio Soto" userId="688919bf-fd32-4413-a256-0d275eb7c4eb" providerId="ADAL" clId="{5B6CAD3D-CDB0-024F-ABA0-04BE9A19F565}" dt="2022-03-07T17:12:46.484" v="4" actId="478"/>
          <ac:spMkLst>
            <pc:docMk/>
            <pc:sldMk cId="0" sldId="265"/>
            <ac:spMk id="145" creationId="{65228B1B-3A7A-4B27-9185-D778B902A7F6}"/>
          </ac:spMkLst>
        </pc:spChg>
        <pc:spChg chg="add mod">
          <ac:chgData name="Ignacio Soto" userId="688919bf-fd32-4413-a256-0d275eb7c4eb" providerId="ADAL" clId="{5B6CAD3D-CDB0-024F-ABA0-04BE9A19F565}" dt="2022-03-07T17:12:52.161" v="5" actId="1076"/>
          <ac:spMkLst>
            <pc:docMk/>
            <pc:sldMk cId="0" sldId="265"/>
            <ac:spMk id="710" creationId="{EF73EF1C-FF18-524A-A692-C0B62479A0C2}"/>
          </ac:spMkLst>
        </pc:spChg>
        <pc:spChg chg="add mod">
          <ac:chgData name="Ignacio Soto" userId="688919bf-fd32-4413-a256-0d275eb7c4eb" providerId="ADAL" clId="{5B6CAD3D-CDB0-024F-ABA0-04BE9A19F565}" dt="2022-03-07T17:13:12.806" v="8" actId="1076"/>
          <ac:spMkLst>
            <pc:docMk/>
            <pc:sldMk cId="0" sldId="265"/>
            <ac:spMk id="711" creationId="{E0C3E3D1-6171-8A40-808D-776EE61F6141}"/>
          </ac:spMkLst>
        </pc:spChg>
        <pc:spChg chg="add del mod">
          <ac:chgData name="Ignacio Soto" userId="688919bf-fd32-4413-a256-0d275eb7c4eb" providerId="ADAL" clId="{5B6CAD3D-CDB0-024F-ABA0-04BE9A19F565}" dt="2022-03-07T17:13:33.456" v="11"/>
          <ac:spMkLst>
            <pc:docMk/>
            <pc:sldMk cId="0" sldId="265"/>
            <ac:spMk id="713" creationId="{C74AF36D-64F2-904A-B63B-97B95C6BC8B7}"/>
          </ac:spMkLst>
        </pc:spChg>
        <pc:grpChg chg="del">
          <ac:chgData name="Ignacio Soto" userId="688919bf-fd32-4413-a256-0d275eb7c4eb" providerId="ADAL" clId="{5B6CAD3D-CDB0-024F-ABA0-04BE9A19F565}" dt="2022-03-07T17:13:30.089" v="9" actId="478"/>
          <ac:grpSpMkLst>
            <pc:docMk/>
            <pc:sldMk cId="0" sldId="265"/>
            <ac:grpSpMk id="113" creationId="{17100EA8-9FCE-46F7-9324-732C072F30E6}"/>
          </ac:grpSpMkLst>
        </pc:grpChg>
        <pc:picChg chg="del topLvl">
          <ac:chgData name="Ignacio Soto" userId="688919bf-fd32-4413-a256-0d275eb7c4eb" providerId="ADAL" clId="{5B6CAD3D-CDB0-024F-ABA0-04BE9A19F565}" dt="2022-03-07T17:13:30.089" v="9" actId="478"/>
          <ac:picMkLst>
            <pc:docMk/>
            <pc:sldMk cId="0" sldId="265"/>
            <ac:picMk id="114" creationId="{5E7A28B2-860A-4995-B3A9-219E4EA78D21}"/>
          </ac:picMkLst>
        </pc:picChg>
        <pc:picChg chg="add mod">
          <ac:chgData name="Ignacio Soto" userId="688919bf-fd32-4413-a256-0d275eb7c4eb" providerId="ADAL" clId="{5B6CAD3D-CDB0-024F-ABA0-04BE9A19F565}" dt="2022-03-07T17:13:47.856" v="14" actId="14100"/>
          <ac:picMkLst>
            <pc:docMk/>
            <pc:sldMk cId="0" sldId="265"/>
            <ac:picMk id="714" creationId="{D2D2C829-2864-EC46-96CE-B91ED84F10C6}"/>
          </ac:picMkLst>
        </pc:picChg>
      </pc:sldChg>
      <pc:sldChg chg="addSp modSp">
        <pc:chgData name="Ignacio Soto" userId="688919bf-fd32-4413-a256-0d275eb7c4eb" providerId="ADAL" clId="{5B6CAD3D-CDB0-024F-ABA0-04BE9A19F565}" dt="2022-03-08T07:16:50.796" v="217"/>
        <pc:sldMkLst>
          <pc:docMk/>
          <pc:sldMk cId="596925078" sldId="269"/>
        </pc:sldMkLst>
        <pc:spChg chg="add mod">
          <ac:chgData name="Ignacio Soto" userId="688919bf-fd32-4413-a256-0d275eb7c4eb" providerId="ADAL" clId="{5B6CAD3D-CDB0-024F-ABA0-04BE9A19F565}" dt="2022-03-08T07:16:50.796" v="217"/>
          <ac:spMkLst>
            <pc:docMk/>
            <pc:sldMk cId="596925078" sldId="269"/>
            <ac:spMk id="20" creationId="{A82A9789-B3F0-6A4C-8B34-E749D9EB9918}"/>
          </ac:spMkLst>
        </pc:spChg>
      </pc:sldChg>
      <pc:sldChg chg="addSp modSp">
        <pc:chgData name="Ignacio Soto" userId="688919bf-fd32-4413-a256-0d275eb7c4eb" providerId="ADAL" clId="{5B6CAD3D-CDB0-024F-ABA0-04BE9A19F565}" dt="2022-03-08T07:16:45.868" v="215"/>
        <pc:sldMkLst>
          <pc:docMk/>
          <pc:sldMk cId="3492337917" sldId="270"/>
        </pc:sldMkLst>
        <pc:spChg chg="add mod">
          <ac:chgData name="Ignacio Soto" userId="688919bf-fd32-4413-a256-0d275eb7c4eb" providerId="ADAL" clId="{5B6CAD3D-CDB0-024F-ABA0-04BE9A19F565}" dt="2022-03-08T07:16:45.868" v="215"/>
          <ac:spMkLst>
            <pc:docMk/>
            <pc:sldMk cId="3492337917" sldId="270"/>
            <ac:spMk id="19" creationId="{D3ECC41B-5FE7-CE41-AE5F-3F86265F5476}"/>
          </ac:spMkLst>
        </pc:spChg>
      </pc:sldChg>
      <pc:sldChg chg="addSp modSp">
        <pc:chgData name="Ignacio Soto" userId="688919bf-fd32-4413-a256-0d275eb7c4eb" providerId="ADAL" clId="{5B6CAD3D-CDB0-024F-ABA0-04BE9A19F565}" dt="2022-03-08T07:16:56.159" v="219"/>
        <pc:sldMkLst>
          <pc:docMk/>
          <pc:sldMk cId="3101449284" sldId="3334"/>
        </pc:sldMkLst>
        <pc:spChg chg="add mod">
          <ac:chgData name="Ignacio Soto" userId="688919bf-fd32-4413-a256-0d275eb7c4eb" providerId="ADAL" clId="{5B6CAD3D-CDB0-024F-ABA0-04BE9A19F565}" dt="2022-03-08T07:16:56.159" v="219"/>
          <ac:spMkLst>
            <pc:docMk/>
            <pc:sldMk cId="3101449284" sldId="3334"/>
            <ac:spMk id="11" creationId="{CC9E7034-3837-AD46-BFFC-1E467837922E}"/>
          </ac:spMkLst>
        </pc:spChg>
      </pc:sldChg>
      <pc:sldChg chg="addSp modSp">
        <pc:chgData name="Ignacio Soto" userId="688919bf-fd32-4413-a256-0d275eb7c4eb" providerId="ADAL" clId="{5B6CAD3D-CDB0-024F-ABA0-04BE9A19F565}" dt="2022-03-08T07:17:21.350" v="232"/>
        <pc:sldMkLst>
          <pc:docMk/>
          <pc:sldMk cId="838082541" sldId="3452"/>
        </pc:sldMkLst>
        <pc:spChg chg="add mod">
          <ac:chgData name="Ignacio Soto" userId="688919bf-fd32-4413-a256-0d275eb7c4eb" providerId="ADAL" clId="{5B6CAD3D-CDB0-024F-ABA0-04BE9A19F565}" dt="2022-03-08T07:17:21.350" v="232"/>
          <ac:spMkLst>
            <pc:docMk/>
            <pc:sldMk cId="838082541" sldId="3452"/>
            <ac:spMk id="3" creationId="{97B622BD-B572-A54E-9A9E-131054F90EB8}"/>
          </ac:spMkLst>
        </pc:spChg>
      </pc:sldChg>
      <pc:sldChg chg="modSp mod">
        <pc:chgData name="Ignacio Soto" userId="688919bf-fd32-4413-a256-0d275eb7c4eb" providerId="ADAL" clId="{5B6CAD3D-CDB0-024F-ABA0-04BE9A19F565}" dt="2022-03-07T17:46:36.855" v="147" actId="6549"/>
        <pc:sldMkLst>
          <pc:docMk/>
          <pc:sldMk cId="3427151525" sldId="3453"/>
        </pc:sldMkLst>
        <pc:spChg chg="mod">
          <ac:chgData name="Ignacio Soto" userId="688919bf-fd32-4413-a256-0d275eb7c4eb" providerId="ADAL" clId="{5B6CAD3D-CDB0-024F-ABA0-04BE9A19F565}" dt="2022-03-07T17:46:36.855" v="147" actId="6549"/>
          <ac:spMkLst>
            <pc:docMk/>
            <pc:sldMk cId="3427151525" sldId="3453"/>
            <ac:spMk id="40" creationId="{28BE4A73-63FC-4877-9CF0-DBE049FF3B84}"/>
          </ac:spMkLst>
        </pc:spChg>
        <pc:picChg chg="mod modCrop">
          <ac:chgData name="Ignacio Soto" userId="688919bf-fd32-4413-a256-0d275eb7c4eb" providerId="ADAL" clId="{5B6CAD3D-CDB0-024F-ABA0-04BE9A19F565}" dt="2022-03-07T17:46:28.155" v="146" actId="1076"/>
          <ac:picMkLst>
            <pc:docMk/>
            <pc:sldMk cId="3427151525" sldId="3453"/>
            <ac:picMk id="25" creationId="{51D9B901-7FC0-4240-BBF2-0A36CCE76E0F}"/>
          </ac:picMkLst>
        </pc:picChg>
      </pc:sldChg>
      <pc:sldChg chg="addSp modSp mod">
        <pc:chgData name="Ignacio Soto" userId="688919bf-fd32-4413-a256-0d275eb7c4eb" providerId="ADAL" clId="{5B6CAD3D-CDB0-024F-ABA0-04BE9A19F565}" dt="2022-03-07T17:48:02.541" v="172" actId="1076"/>
        <pc:sldMkLst>
          <pc:docMk/>
          <pc:sldMk cId="4285136987" sldId="3457"/>
        </pc:sldMkLst>
        <pc:spChg chg="mod">
          <ac:chgData name="Ignacio Soto" userId="688919bf-fd32-4413-a256-0d275eb7c4eb" providerId="ADAL" clId="{5B6CAD3D-CDB0-024F-ABA0-04BE9A19F565}" dt="2022-03-07T17:47:21.805" v="151" actId="404"/>
          <ac:spMkLst>
            <pc:docMk/>
            <pc:sldMk cId="4285136987" sldId="3457"/>
            <ac:spMk id="9" creationId="{35773185-7373-46C7-947E-88D65875C697}"/>
          </ac:spMkLst>
        </pc:spChg>
        <pc:spChg chg="mod">
          <ac:chgData name="Ignacio Soto" userId="688919bf-fd32-4413-a256-0d275eb7c4eb" providerId="ADAL" clId="{5B6CAD3D-CDB0-024F-ABA0-04BE9A19F565}" dt="2022-03-07T17:47:21.805" v="151" actId="404"/>
          <ac:spMkLst>
            <pc:docMk/>
            <pc:sldMk cId="4285136987" sldId="3457"/>
            <ac:spMk id="11" creationId="{8B3BC9F6-2CE5-43A0-B31B-A8118EE11CD7}"/>
          </ac:spMkLst>
        </pc:spChg>
        <pc:spChg chg="add mod">
          <ac:chgData name="Ignacio Soto" userId="688919bf-fd32-4413-a256-0d275eb7c4eb" providerId="ADAL" clId="{5B6CAD3D-CDB0-024F-ABA0-04BE9A19F565}" dt="2022-03-07T17:48:02.541" v="172" actId="1076"/>
          <ac:spMkLst>
            <pc:docMk/>
            <pc:sldMk cId="4285136987" sldId="3457"/>
            <ac:spMk id="12" creationId="{139F07EE-E961-3247-A0DA-2D9F1701F9BD}"/>
          </ac:spMkLst>
        </pc:spChg>
        <pc:spChg chg="mod">
          <ac:chgData name="Ignacio Soto" userId="688919bf-fd32-4413-a256-0d275eb7c4eb" providerId="ADAL" clId="{5B6CAD3D-CDB0-024F-ABA0-04BE9A19F565}" dt="2022-03-07T17:48:02.541" v="172" actId="1076"/>
          <ac:spMkLst>
            <pc:docMk/>
            <pc:sldMk cId="4285136987" sldId="3457"/>
            <ac:spMk id="16" creationId="{FA70A038-5ECC-4055-9626-14023D634A7B}"/>
          </ac:spMkLst>
        </pc:spChg>
        <pc:spChg chg="mod">
          <ac:chgData name="Ignacio Soto" userId="688919bf-fd32-4413-a256-0d275eb7c4eb" providerId="ADAL" clId="{5B6CAD3D-CDB0-024F-ABA0-04BE9A19F565}" dt="2022-03-07T17:47:21.805" v="151" actId="404"/>
          <ac:spMkLst>
            <pc:docMk/>
            <pc:sldMk cId="4285136987" sldId="3457"/>
            <ac:spMk id="17" creationId="{09F0DEF1-1EDF-4E13-B14E-89EA8EB68540}"/>
          </ac:spMkLst>
        </pc:spChg>
        <pc:spChg chg="mod">
          <ac:chgData name="Ignacio Soto" userId="688919bf-fd32-4413-a256-0d275eb7c4eb" providerId="ADAL" clId="{5B6CAD3D-CDB0-024F-ABA0-04BE9A19F565}" dt="2022-03-07T17:47:21.805" v="151" actId="404"/>
          <ac:spMkLst>
            <pc:docMk/>
            <pc:sldMk cId="4285136987" sldId="3457"/>
            <ac:spMk id="18" creationId="{A6AA5A56-1AC0-4E02-A2E4-1E41243DEA74}"/>
          </ac:spMkLst>
        </pc:spChg>
      </pc:sldChg>
      <pc:sldChg chg="modSp mod">
        <pc:chgData name="Ignacio Soto" userId="688919bf-fd32-4413-a256-0d275eb7c4eb" providerId="ADAL" clId="{5B6CAD3D-CDB0-024F-ABA0-04BE9A19F565}" dt="2022-03-07T17:46:59.450" v="149" actId="404"/>
        <pc:sldMkLst>
          <pc:docMk/>
          <pc:sldMk cId="3385653688" sldId="3458"/>
        </pc:sldMkLst>
        <pc:spChg chg="mod">
          <ac:chgData name="Ignacio Soto" userId="688919bf-fd32-4413-a256-0d275eb7c4eb" providerId="ADAL" clId="{5B6CAD3D-CDB0-024F-ABA0-04BE9A19F565}" dt="2022-03-07T17:46:59.450" v="149" actId="404"/>
          <ac:spMkLst>
            <pc:docMk/>
            <pc:sldMk cId="3385653688" sldId="3458"/>
            <ac:spMk id="25" creationId="{8771C881-C21B-4379-8ED0-211D1621ECFA}"/>
          </ac:spMkLst>
        </pc:spChg>
        <pc:spChg chg="mod">
          <ac:chgData name="Ignacio Soto" userId="688919bf-fd32-4413-a256-0d275eb7c4eb" providerId="ADAL" clId="{5B6CAD3D-CDB0-024F-ABA0-04BE9A19F565}" dt="2022-03-07T17:46:59.450" v="149" actId="404"/>
          <ac:spMkLst>
            <pc:docMk/>
            <pc:sldMk cId="3385653688" sldId="3458"/>
            <ac:spMk id="26" creationId="{47BD2032-4EDF-45CD-95A5-560956282736}"/>
          </ac:spMkLst>
        </pc:spChg>
        <pc:spChg chg="mod">
          <ac:chgData name="Ignacio Soto" userId="688919bf-fd32-4413-a256-0d275eb7c4eb" providerId="ADAL" clId="{5B6CAD3D-CDB0-024F-ABA0-04BE9A19F565}" dt="2022-03-07T17:46:59.450" v="149" actId="404"/>
          <ac:spMkLst>
            <pc:docMk/>
            <pc:sldMk cId="3385653688" sldId="3458"/>
            <ac:spMk id="28" creationId="{5F8211F0-7E6A-4E57-9BAF-7A877E5B209C}"/>
          </ac:spMkLst>
        </pc:spChg>
        <pc:spChg chg="mod">
          <ac:chgData name="Ignacio Soto" userId="688919bf-fd32-4413-a256-0d275eb7c4eb" providerId="ADAL" clId="{5B6CAD3D-CDB0-024F-ABA0-04BE9A19F565}" dt="2022-03-07T17:46:59.450" v="149" actId="404"/>
          <ac:spMkLst>
            <pc:docMk/>
            <pc:sldMk cId="3385653688" sldId="3458"/>
            <ac:spMk id="29" creationId="{6CAC98BD-D2E2-4342-9FF9-0268F69EF664}"/>
          </ac:spMkLst>
        </pc:spChg>
      </pc:sldChg>
      <pc:sldChg chg="addSp modSp">
        <pc:chgData name="Ignacio Soto" userId="688919bf-fd32-4413-a256-0d275eb7c4eb" providerId="ADAL" clId="{5B6CAD3D-CDB0-024F-ABA0-04BE9A19F565}" dt="2022-03-08T07:17:20.118" v="231"/>
        <pc:sldMkLst>
          <pc:docMk/>
          <pc:sldMk cId="1657731568" sldId="3465"/>
        </pc:sldMkLst>
        <pc:spChg chg="add mod">
          <ac:chgData name="Ignacio Soto" userId="688919bf-fd32-4413-a256-0d275eb7c4eb" providerId="ADAL" clId="{5B6CAD3D-CDB0-024F-ABA0-04BE9A19F565}" dt="2022-03-08T07:17:20.118" v="231"/>
          <ac:spMkLst>
            <pc:docMk/>
            <pc:sldMk cId="1657731568" sldId="3465"/>
            <ac:spMk id="19" creationId="{011AB586-40D9-EA47-843E-84991A9E9C69}"/>
          </ac:spMkLst>
        </pc:spChg>
      </pc:sldChg>
      <pc:sldChg chg="addSp delSp modSp mod">
        <pc:chgData name="Ignacio Soto" userId="688919bf-fd32-4413-a256-0d275eb7c4eb" providerId="ADAL" clId="{5B6CAD3D-CDB0-024F-ABA0-04BE9A19F565}" dt="2022-03-08T07:17:08.148" v="224"/>
        <pc:sldMkLst>
          <pc:docMk/>
          <pc:sldMk cId="2534265358" sldId="3466"/>
        </pc:sldMkLst>
        <pc:spChg chg="mod">
          <ac:chgData name="Ignacio Soto" userId="688919bf-fd32-4413-a256-0d275eb7c4eb" providerId="ADAL" clId="{5B6CAD3D-CDB0-024F-ABA0-04BE9A19F565}" dt="2022-03-07T17:53:13.582" v="185" actId="1076"/>
          <ac:spMkLst>
            <pc:docMk/>
            <pc:sldMk cId="2534265358" sldId="3466"/>
            <ac:spMk id="18" creationId="{43C1D514-DE3C-4B49-B9FE-7B632373C72B}"/>
          </ac:spMkLst>
        </pc:spChg>
        <pc:spChg chg="add mod">
          <ac:chgData name="Ignacio Soto" userId="688919bf-fd32-4413-a256-0d275eb7c4eb" providerId="ADAL" clId="{5B6CAD3D-CDB0-024F-ABA0-04BE9A19F565}" dt="2022-03-08T07:17:08.148" v="224"/>
          <ac:spMkLst>
            <pc:docMk/>
            <pc:sldMk cId="2534265358" sldId="3466"/>
            <ac:spMk id="21" creationId="{1B611F69-E447-FC4D-992A-E656E3D299EE}"/>
          </ac:spMkLst>
        </pc:spChg>
        <pc:spChg chg="mod">
          <ac:chgData name="Ignacio Soto" userId="688919bf-fd32-4413-a256-0d275eb7c4eb" providerId="ADAL" clId="{5B6CAD3D-CDB0-024F-ABA0-04BE9A19F565}" dt="2022-03-07T17:53:13.582" v="185" actId="1076"/>
          <ac:spMkLst>
            <pc:docMk/>
            <pc:sldMk cId="2534265358" sldId="3466"/>
            <ac:spMk id="24" creationId="{6A908D13-3212-4EE6-958C-AA3A7DAD44E6}"/>
          </ac:spMkLst>
        </pc:spChg>
        <pc:spChg chg="mod">
          <ac:chgData name="Ignacio Soto" userId="688919bf-fd32-4413-a256-0d275eb7c4eb" providerId="ADAL" clId="{5B6CAD3D-CDB0-024F-ABA0-04BE9A19F565}" dt="2022-03-07T17:53:13.582" v="185" actId="1076"/>
          <ac:spMkLst>
            <pc:docMk/>
            <pc:sldMk cId="2534265358" sldId="3466"/>
            <ac:spMk id="26" creationId="{EC61A6F8-98BF-4501-9826-D0AD09A82126}"/>
          </ac:spMkLst>
        </pc:spChg>
        <pc:spChg chg="mod">
          <ac:chgData name="Ignacio Soto" userId="688919bf-fd32-4413-a256-0d275eb7c4eb" providerId="ADAL" clId="{5B6CAD3D-CDB0-024F-ABA0-04BE9A19F565}" dt="2022-03-07T17:53:13.582" v="185" actId="1076"/>
          <ac:spMkLst>
            <pc:docMk/>
            <pc:sldMk cId="2534265358" sldId="3466"/>
            <ac:spMk id="27" creationId="{5F9909F0-A3C8-4E45-AA07-DD4E7B9C4423}"/>
          </ac:spMkLst>
        </pc:spChg>
        <pc:spChg chg="mod">
          <ac:chgData name="Ignacio Soto" userId="688919bf-fd32-4413-a256-0d275eb7c4eb" providerId="ADAL" clId="{5B6CAD3D-CDB0-024F-ABA0-04BE9A19F565}" dt="2022-03-07T17:53:13.582" v="185" actId="1076"/>
          <ac:spMkLst>
            <pc:docMk/>
            <pc:sldMk cId="2534265358" sldId="3466"/>
            <ac:spMk id="28" creationId="{B8E912F5-64C3-4B45-85ED-C3712A125289}"/>
          </ac:spMkLst>
        </pc:spChg>
        <pc:spChg chg="mod">
          <ac:chgData name="Ignacio Soto" userId="688919bf-fd32-4413-a256-0d275eb7c4eb" providerId="ADAL" clId="{5B6CAD3D-CDB0-024F-ABA0-04BE9A19F565}" dt="2022-03-07T17:53:13.582" v="185" actId="1076"/>
          <ac:spMkLst>
            <pc:docMk/>
            <pc:sldMk cId="2534265358" sldId="3466"/>
            <ac:spMk id="31" creationId="{A7D885FB-DA57-48BC-95AE-947C7F89470A}"/>
          </ac:spMkLst>
        </pc:spChg>
        <pc:spChg chg="mod">
          <ac:chgData name="Ignacio Soto" userId="688919bf-fd32-4413-a256-0d275eb7c4eb" providerId="ADAL" clId="{5B6CAD3D-CDB0-024F-ABA0-04BE9A19F565}" dt="2022-03-07T17:53:13.582" v="185" actId="1076"/>
          <ac:spMkLst>
            <pc:docMk/>
            <pc:sldMk cId="2534265358" sldId="3466"/>
            <ac:spMk id="32" creationId="{3699D07C-3396-4219-B91D-3A2A71C2AAB1}"/>
          </ac:spMkLst>
        </pc:spChg>
        <pc:spChg chg="mod">
          <ac:chgData name="Ignacio Soto" userId="688919bf-fd32-4413-a256-0d275eb7c4eb" providerId="ADAL" clId="{5B6CAD3D-CDB0-024F-ABA0-04BE9A19F565}" dt="2022-03-07T17:53:13.582" v="185" actId="1076"/>
          <ac:spMkLst>
            <pc:docMk/>
            <pc:sldMk cId="2534265358" sldId="3466"/>
            <ac:spMk id="35" creationId="{7367775A-E833-4D5B-BA87-BC5D4F882FAD}"/>
          </ac:spMkLst>
        </pc:spChg>
        <pc:spChg chg="mod">
          <ac:chgData name="Ignacio Soto" userId="688919bf-fd32-4413-a256-0d275eb7c4eb" providerId="ADAL" clId="{5B6CAD3D-CDB0-024F-ABA0-04BE9A19F565}" dt="2022-03-07T17:53:13.582" v="185" actId="1076"/>
          <ac:spMkLst>
            <pc:docMk/>
            <pc:sldMk cId="2534265358" sldId="3466"/>
            <ac:spMk id="36" creationId="{155C33BA-B3CB-497B-A481-C837B282838E}"/>
          </ac:spMkLst>
        </pc:spChg>
        <pc:spChg chg="mod">
          <ac:chgData name="Ignacio Soto" userId="688919bf-fd32-4413-a256-0d275eb7c4eb" providerId="ADAL" clId="{5B6CAD3D-CDB0-024F-ABA0-04BE9A19F565}" dt="2022-03-07T17:53:13.582" v="185" actId="1076"/>
          <ac:spMkLst>
            <pc:docMk/>
            <pc:sldMk cId="2534265358" sldId="3466"/>
            <ac:spMk id="41" creationId="{DDACEA97-B7AA-4C35-943F-CD7549C4E5B2}"/>
          </ac:spMkLst>
        </pc:spChg>
        <pc:spChg chg="mod">
          <ac:chgData name="Ignacio Soto" userId="688919bf-fd32-4413-a256-0d275eb7c4eb" providerId="ADAL" clId="{5B6CAD3D-CDB0-024F-ABA0-04BE9A19F565}" dt="2022-03-07T17:53:13.582" v="185" actId="1076"/>
          <ac:spMkLst>
            <pc:docMk/>
            <pc:sldMk cId="2534265358" sldId="3466"/>
            <ac:spMk id="42" creationId="{4E30DFBE-CB42-409E-B8D1-4B01B99306D8}"/>
          </ac:spMkLst>
        </pc:spChg>
        <pc:spChg chg="mod">
          <ac:chgData name="Ignacio Soto" userId="688919bf-fd32-4413-a256-0d275eb7c4eb" providerId="ADAL" clId="{5B6CAD3D-CDB0-024F-ABA0-04BE9A19F565}" dt="2022-03-07T17:53:13.582" v="185" actId="1076"/>
          <ac:spMkLst>
            <pc:docMk/>
            <pc:sldMk cId="2534265358" sldId="3466"/>
            <ac:spMk id="43" creationId="{454AA4A2-5367-4690-AD44-2BAD7083E5BF}"/>
          </ac:spMkLst>
        </pc:spChg>
        <pc:spChg chg="mod">
          <ac:chgData name="Ignacio Soto" userId="688919bf-fd32-4413-a256-0d275eb7c4eb" providerId="ADAL" clId="{5B6CAD3D-CDB0-024F-ABA0-04BE9A19F565}" dt="2022-03-07T17:53:13.582" v="185" actId="1076"/>
          <ac:spMkLst>
            <pc:docMk/>
            <pc:sldMk cId="2534265358" sldId="3466"/>
            <ac:spMk id="44" creationId="{42A28DDF-2389-4D1B-91FF-52EF1633C4FC}"/>
          </ac:spMkLst>
        </pc:spChg>
        <pc:spChg chg="mod">
          <ac:chgData name="Ignacio Soto" userId="688919bf-fd32-4413-a256-0d275eb7c4eb" providerId="ADAL" clId="{5B6CAD3D-CDB0-024F-ABA0-04BE9A19F565}" dt="2022-03-07T17:53:13.582" v="185" actId="1076"/>
          <ac:spMkLst>
            <pc:docMk/>
            <pc:sldMk cId="2534265358" sldId="3466"/>
            <ac:spMk id="45" creationId="{9C292193-BCFC-44E0-9649-15F004ED9320}"/>
          </ac:spMkLst>
        </pc:spChg>
        <pc:grpChg chg="del">
          <ac:chgData name="Ignacio Soto" userId="688919bf-fd32-4413-a256-0d275eb7c4eb" providerId="ADAL" clId="{5B6CAD3D-CDB0-024F-ABA0-04BE9A19F565}" dt="2022-03-07T17:52:57.444" v="184" actId="478"/>
          <ac:grpSpMkLst>
            <pc:docMk/>
            <pc:sldMk cId="2534265358" sldId="3466"/>
            <ac:grpSpMk id="38" creationId="{89DA6E66-8F68-40B9-B31B-7ACD4B4BDC7B}"/>
          </ac:grpSpMkLst>
        </pc:grpChg>
        <pc:picChg chg="mod">
          <ac:chgData name="Ignacio Soto" userId="688919bf-fd32-4413-a256-0d275eb7c4eb" providerId="ADAL" clId="{5B6CAD3D-CDB0-024F-ABA0-04BE9A19F565}" dt="2022-03-07T17:53:13.582" v="185" actId="1076"/>
          <ac:picMkLst>
            <pc:docMk/>
            <pc:sldMk cId="2534265358" sldId="3466"/>
            <ac:picMk id="23" creationId="{88F3A82C-7920-4367-B68A-C734ED065C67}"/>
          </ac:picMkLst>
        </pc:picChg>
        <pc:cxnChg chg="mod">
          <ac:chgData name="Ignacio Soto" userId="688919bf-fd32-4413-a256-0d275eb7c4eb" providerId="ADAL" clId="{5B6CAD3D-CDB0-024F-ABA0-04BE9A19F565}" dt="2022-03-07T17:53:13.582" v="185" actId="1076"/>
          <ac:cxnSpMkLst>
            <pc:docMk/>
            <pc:sldMk cId="2534265358" sldId="3466"/>
            <ac:cxnSpMk id="29" creationId="{A78378AD-E138-474F-A0D7-BEB8472EF730}"/>
          </ac:cxnSpMkLst>
        </pc:cxnChg>
        <pc:cxnChg chg="mod">
          <ac:chgData name="Ignacio Soto" userId="688919bf-fd32-4413-a256-0d275eb7c4eb" providerId="ADAL" clId="{5B6CAD3D-CDB0-024F-ABA0-04BE9A19F565}" dt="2022-03-07T17:53:13.582" v="185" actId="1076"/>
          <ac:cxnSpMkLst>
            <pc:docMk/>
            <pc:sldMk cId="2534265358" sldId="3466"/>
            <ac:cxnSpMk id="30" creationId="{FBD28DA9-4578-453D-95E1-0B14848B5C84}"/>
          </ac:cxnSpMkLst>
        </pc:cxnChg>
        <pc:cxnChg chg="mod">
          <ac:chgData name="Ignacio Soto" userId="688919bf-fd32-4413-a256-0d275eb7c4eb" providerId="ADAL" clId="{5B6CAD3D-CDB0-024F-ABA0-04BE9A19F565}" dt="2022-03-07T17:53:13.582" v="185" actId="1076"/>
          <ac:cxnSpMkLst>
            <pc:docMk/>
            <pc:sldMk cId="2534265358" sldId="3466"/>
            <ac:cxnSpMk id="37" creationId="{3DDC8AB0-F8D6-4C18-94A7-AC1CFCCF7B04}"/>
          </ac:cxnSpMkLst>
        </pc:cxnChg>
      </pc:sldChg>
      <pc:sldChg chg="addSp modSp">
        <pc:chgData name="Ignacio Soto" userId="688919bf-fd32-4413-a256-0d275eb7c4eb" providerId="ADAL" clId="{5B6CAD3D-CDB0-024F-ABA0-04BE9A19F565}" dt="2022-03-08T07:17:14.342" v="227"/>
        <pc:sldMkLst>
          <pc:docMk/>
          <pc:sldMk cId="3858409993" sldId="3467"/>
        </pc:sldMkLst>
        <pc:spChg chg="add mod">
          <ac:chgData name="Ignacio Soto" userId="688919bf-fd32-4413-a256-0d275eb7c4eb" providerId="ADAL" clId="{5B6CAD3D-CDB0-024F-ABA0-04BE9A19F565}" dt="2022-03-08T07:17:14.342" v="227"/>
          <ac:spMkLst>
            <pc:docMk/>
            <pc:sldMk cId="3858409993" sldId="3467"/>
            <ac:spMk id="7" creationId="{156361A9-7DE4-1D47-912C-82B627379B7B}"/>
          </ac:spMkLst>
        </pc:spChg>
      </pc:sldChg>
      <pc:sldChg chg="addSp modSp">
        <pc:chgData name="Ignacio Soto" userId="688919bf-fd32-4413-a256-0d275eb7c4eb" providerId="ADAL" clId="{5B6CAD3D-CDB0-024F-ABA0-04BE9A19F565}" dt="2022-03-08T07:17:12.467" v="226"/>
        <pc:sldMkLst>
          <pc:docMk/>
          <pc:sldMk cId="1761635676" sldId="3468"/>
        </pc:sldMkLst>
        <pc:spChg chg="add mod">
          <ac:chgData name="Ignacio Soto" userId="688919bf-fd32-4413-a256-0d275eb7c4eb" providerId="ADAL" clId="{5B6CAD3D-CDB0-024F-ABA0-04BE9A19F565}" dt="2022-03-08T07:17:12.467" v="226"/>
          <ac:spMkLst>
            <pc:docMk/>
            <pc:sldMk cId="1761635676" sldId="3468"/>
            <ac:spMk id="9" creationId="{E8892E25-870F-0849-86C7-49B2EA41B3F3}"/>
          </ac:spMkLst>
        </pc:spChg>
      </pc:sldChg>
      <pc:sldChg chg="addSp modSp">
        <pc:chgData name="Ignacio Soto" userId="688919bf-fd32-4413-a256-0d275eb7c4eb" providerId="ADAL" clId="{5B6CAD3D-CDB0-024F-ABA0-04BE9A19F565}" dt="2022-03-08T07:17:07.265" v="223"/>
        <pc:sldMkLst>
          <pc:docMk/>
          <pc:sldMk cId="277625382" sldId="3478"/>
        </pc:sldMkLst>
        <pc:spChg chg="add mod">
          <ac:chgData name="Ignacio Soto" userId="688919bf-fd32-4413-a256-0d275eb7c4eb" providerId="ADAL" clId="{5B6CAD3D-CDB0-024F-ABA0-04BE9A19F565}" dt="2022-03-08T07:17:07.265" v="223"/>
          <ac:spMkLst>
            <pc:docMk/>
            <pc:sldMk cId="277625382" sldId="3478"/>
            <ac:spMk id="12" creationId="{6B75B988-E1A9-DA4E-9F7F-041688ED364C}"/>
          </ac:spMkLst>
        </pc:spChg>
      </pc:sldChg>
      <pc:sldChg chg="addSp modSp mod">
        <pc:chgData name="Ignacio Soto" userId="688919bf-fd32-4413-a256-0d275eb7c4eb" providerId="ADAL" clId="{5B6CAD3D-CDB0-024F-ABA0-04BE9A19F565}" dt="2022-03-08T07:23:57.210" v="290" actId="20577"/>
        <pc:sldMkLst>
          <pc:docMk/>
          <pc:sldMk cId="75002045" sldId="3479"/>
        </pc:sldMkLst>
        <pc:spChg chg="add mod">
          <ac:chgData name="Ignacio Soto" userId="688919bf-fd32-4413-a256-0d275eb7c4eb" providerId="ADAL" clId="{5B6CAD3D-CDB0-024F-ABA0-04BE9A19F565}" dt="2022-03-08T07:17:03.293" v="220"/>
          <ac:spMkLst>
            <pc:docMk/>
            <pc:sldMk cId="75002045" sldId="3479"/>
            <ac:spMk id="9" creationId="{006677A2-0B42-8F4B-AB9A-C3A696D7FAC3}"/>
          </ac:spMkLst>
        </pc:spChg>
        <pc:spChg chg="add mod">
          <ac:chgData name="Ignacio Soto" userId="688919bf-fd32-4413-a256-0d275eb7c4eb" providerId="ADAL" clId="{5B6CAD3D-CDB0-024F-ABA0-04BE9A19F565}" dt="2022-03-08T07:23:57.210" v="290" actId="20577"/>
          <ac:spMkLst>
            <pc:docMk/>
            <pc:sldMk cId="75002045" sldId="3479"/>
            <ac:spMk id="12" creationId="{897FC91C-1D8E-3A4E-80F7-448EB2CAA883}"/>
          </ac:spMkLst>
        </pc:spChg>
        <pc:graphicFrameChg chg="mod">
          <ac:chgData name="Ignacio Soto" userId="688919bf-fd32-4413-a256-0d275eb7c4eb" providerId="ADAL" clId="{5B6CAD3D-CDB0-024F-ABA0-04BE9A19F565}" dt="2022-03-07T17:54:00.415" v="186"/>
          <ac:graphicFrameMkLst>
            <pc:docMk/>
            <pc:sldMk cId="75002045" sldId="3479"/>
            <ac:graphicFrameMk id="18" creationId="{283FA8F1-8183-465F-B2A3-E8106F6E69B4}"/>
          </ac:graphicFrameMkLst>
        </pc:graphicFrameChg>
        <pc:picChg chg="add mod modCrop">
          <ac:chgData name="Ignacio Soto" userId="688919bf-fd32-4413-a256-0d275eb7c4eb" providerId="ADAL" clId="{5B6CAD3D-CDB0-024F-ABA0-04BE9A19F565}" dt="2022-03-08T07:22:25.499" v="241" actId="1076"/>
          <ac:picMkLst>
            <pc:docMk/>
            <pc:sldMk cId="75002045" sldId="3479"/>
            <ac:picMk id="3" creationId="{23A0831A-D8E3-1742-A4DD-EA55A0D59C9D}"/>
          </ac:picMkLst>
        </pc:picChg>
      </pc:sldChg>
      <pc:sldChg chg="modSp mod">
        <pc:chgData name="Ignacio Soto" userId="688919bf-fd32-4413-a256-0d275eb7c4eb" providerId="ADAL" clId="{5B6CAD3D-CDB0-024F-ABA0-04BE9A19F565}" dt="2022-03-07T17:44:09.380" v="122" actId="1076"/>
        <pc:sldMkLst>
          <pc:docMk/>
          <pc:sldMk cId="3560354896" sldId="3480"/>
        </pc:sldMkLst>
        <pc:spChg chg="mod">
          <ac:chgData name="Ignacio Soto" userId="688919bf-fd32-4413-a256-0d275eb7c4eb" providerId="ADAL" clId="{5B6CAD3D-CDB0-024F-ABA0-04BE9A19F565}" dt="2022-03-07T17:44:09.380" v="122" actId="1076"/>
          <ac:spMkLst>
            <pc:docMk/>
            <pc:sldMk cId="3560354896" sldId="3480"/>
            <ac:spMk id="10" creationId="{E7F6ED4D-0276-4DC5-81AD-30C0941B43C1}"/>
          </ac:spMkLst>
        </pc:spChg>
        <pc:spChg chg="mod">
          <ac:chgData name="Ignacio Soto" userId="688919bf-fd32-4413-a256-0d275eb7c4eb" providerId="ADAL" clId="{5B6CAD3D-CDB0-024F-ABA0-04BE9A19F565}" dt="2022-03-07T17:44:01.838" v="121" actId="1076"/>
          <ac:spMkLst>
            <pc:docMk/>
            <pc:sldMk cId="3560354896" sldId="3480"/>
            <ac:spMk id="11" creationId="{F6F40050-14B3-4CC7-A3DC-DB90A1E73572}"/>
          </ac:spMkLst>
        </pc:spChg>
        <pc:spChg chg="mod">
          <ac:chgData name="Ignacio Soto" userId="688919bf-fd32-4413-a256-0d275eb7c4eb" providerId="ADAL" clId="{5B6CAD3D-CDB0-024F-ABA0-04BE9A19F565}" dt="2022-03-07T17:43:29.929" v="117" actId="404"/>
          <ac:spMkLst>
            <pc:docMk/>
            <pc:sldMk cId="3560354896" sldId="3480"/>
            <ac:spMk id="12" creationId="{02FD6F38-60B9-49D9-849F-EF1844F0B0A6}"/>
          </ac:spMkLst>
        </pc:spChg>
        <pc:spChg chg="mod">
          <ac:chgData name="Ignacio Soto" userId="688919bf-fd32-4413-a256-0d275eb7c4eb" providerId="ADAL" clId="{5B6CAD3D-CDB0-024F-ABA0-04BE9A19F565}" dt="2022-03-07T17:43:29.929" v="117" actId="404"/>
          <ac:spMkLst>
            <pc:docMk/>
            <pc:sldMk cId="3560354896" sldId="3480"/>
            <ac:spMk id="16" creationId="{67BA6DCC-7F79-4C65-94BC-B0D420928BE4}"/>
          </ac:spMkLst>
        </pc:spChg>
        <pc:spChg chg="mod">
          <ac:chgData name="Ignacio Soto" userId="688919bf-fd32-4413-a256-0d275eb7c4eb" providerId="ADAL" clId="{5B6CAD3D-CDB0-024F-ABA0-04BE9A19F565}" dt="2022-03-07T17:43:29.929" v="117" actId="404"/>
          <ac:spMkLst>
            <pc:docMk/>
            <pc:sldMk cId="3560354896" sldId="3480"/>
            <ac:spMk id="17" creationId="{2E485747-4386-47FB-9B3B-B9F64F40483D}"/>
          </ac:spMkLst>
        </pc:spChg>
        <pc:spChg chg="mod">
          <ac:chgData name="Ignacio Soto" userId="688919bf-fd32-4413-a256-0d275eb7c4eb" providerId="ADAL" clId="{5B6CAD3D-CDB0-024F-ABA0-04BE9A19F565}" dt="2022-03-07T17:43:29.929" v="117" actId="404"/>
          <ac:spMkLst>
            <pc:docMk/>
            <pc:sldMk cId="3560354896" sldId="3480"/>
            <ac:spMk id="19" creationId="{39FB8695-1874-4C37-B46F-2D009380162E}"/>
          </ac:spMkLst>
        </pc:spChg>
        <pc:spChg chg="mod">
          <ac:chgData name="Ignacio Soto" userId="688919bf-fd32-4413-a256-0d275eb7c4eb" providerId="ADAL" clId="{5B6CAD3D-CDB0-024F-ABA0-04BE9A19F565}" dt="2022-03-07T17:43:29.929" v="117" actId="404"/>
          <ac:spMkLst>
            <pc:docMk/>
            <pc:sldMk cId="3560354896" sldId="3480"/>
            <ac:spMk id="45" creationId="{EDF03B76-42E0-4359-B79B-C91D09E1FED0}"/>
          </ac:spMkLst>
        </pc:spChg>
        <pc:spChg chg="mod">
          <ac:chgData name="Ignacio Soto" userId="688919bf-fd32-4413-a256-0d275eb7c4eb" providerId="ADAL" clId="{5B6CAD3D-CDB0-024F-ABA0-04BE9A19F565}" dt="2022-03-07T17:43:29.929" v="117" actId="404"/>
          <ac:spMkLst>
            <pc:docMk/>
            <pc:sldMk cId="3560354896" sldId="3480"/>
            <ac:spMk id="46" creationId="{38E537A4-06BF-4DFD-82F4-AA14027A4947}"/>
          </ac:spMkLst>
        </pc:spChg>
        <pc:spChg chg="mod">
          <ac:chgData name="Ignacio Soto" userId="688919bf-fd32-4413-a256-0d275eb7c4eb" providerId="ADAL" clId="{5B6CAD3D-CDB0-024F-ABA0-04BE9A19F565}" dt="2022-03-07T17:43:29.929" v="117" actId="404"/>
          <ac:spMkLst>
            <pc:docMk/>
            <pc:sldMk cId="3560354896" sldId="3480"/>
            <ac:spMk id="50" creationId="{FFD40034-F11A-433D-B1BD-BCA650F139CD}"/>
          </ac:spMkLst>
        </pc:spChg>
        <pc:spChg chg="mod">
          <ac:chgData name="Ignacio Soto" userId="688919bf-fd32-4413-a256-0d275eb7c4eb" providerId="ADAL" clId="{5B6CAD3D-CDB0-024F-ABA0-04BE9A19F565}" dt="2022-03-07T17:43:29.929" v="117" actId="404"/>
          <ac:spMkLst>
            <pc:docMk/>
            <pc:sldMk cId="3560354896" sldId="3480"/>
            <ac:spMk id="51" creationId="{92E1634C-0C27-449F-A6EA-A7B0B965FA52}"/>
          </ac:spMkLst>
        </pc:spChg>
        <pc:spChg chg="mod">
          <ac:chgData name="Ignacio Soto" userId="688919bf-fd32-4413-a256-0d275eb7c4eb" providerId="ADAL" clId="{5B6CAD3D-CDB0-024F-ABA0-04BE9A19F565}" dt="2022-03-07T17:44:09.380" v="122" actId="1076"/>
          <ac:spMkLst>
            <pc:docMk/>
            <pc:sldMk cId="3560354896" sldId="3480"/>
            <ac:spMk id="59" creationId="{4BED0C0B-314E-45F8-A2E7-670155D6D7FB}"/>
          </ac:spMkLst>
        </pc:spChg>
        <pc:graphicFrameChg chg="mod modGraphic">
          <ac:chgData name="Ignacio Soto" userId="688919bf-fd32-4413-a256-0d275eb7c4eb" providerId="ADAL" clId="{5B6CAD3D-CDB0-024F-ABA0-04BE9A19F565}" dt="2022-03-07T17:43:56.917" v="120" actId="14100"/>
          <ac:graphicFrameMkLst>
            <pc:docMk/>
            <pc:sldMk cId="3560354896" sldId="3480"/>
            <ac:graphicFrameMk id="9" creationId="{BEF11CAF-7E3F-47A5-9AC2-F5F410B291CF}"/>
          </ac:graphicFrameMkLst>
        </pc:graphicFrameChg>
      </pc:sldChg>
      <pc:sldChg chg="modSp mod">
        <pc:chgData name="Ignacio Soto" userId="688919bf-fd32-4413-a256-0d275eb7c4eb" providerId="ADAL" clId="{5B6CAD3D-CDB0-024F-ABA0-04BE9A19F565}" dt="2022-03-07T17:19:18.265" v="31" actId="207"/>
        <pc:sldMkLst>
          <pc:docMk/>
          <pc:sldMk cId="4193239726" sldId="3482"/>
        </pc:sldMkLst>
        <pc:spChg chg="mod">
          <ac:chgData name="Ignacio Soto" userId="688919bf-fd32-4413-a256-0d275eb7c4eb" providerId="ADAL" clId="{5B6CAD3D-CDB0-024F-ABA0-04BE9A19F565}" dt="2022-03-07T17:19:18.265" v="31" actId="207"/>
          <ac:spMkLst>
            <pc:docMk/>
            <pc:sldMk cId="4193239726" sldId="3482"/>
            <ac:spMk id="2" creationId="{BCF42677-7CBE-458E-B38A-04A19E62A8E5}"/>
          </ac:spMkLst>
        </pc:spChg>
        <pc:picChg chg="mod">
          <ac:chgData name="Ignacio Soto" userId="688919bf-fd32-4413-a256-0d275eb7c4eb" providerId="ADAL" clId="{5B6CAD3D-CDB0-024F-ABA0-04BE9A19F565}" dt="2022-03-07T17:15:36.585" v="20" actId="1076"/>
          <ac:picMkLst>
            <pc:docMk/>
            <pc:sldMk cId="4193239726" sldId="3482"/>
            <ac:picMk id="5" creationId="{EC36B611-AE03-4673-B27F-FB505BE105B4}"/>
          </ac:picMkLst>
        </pc:picChg>
      </pc:sldChg>
      <pc:sldChg chg="addSp delSp modSp mod">
        <pc:chgData name="Ignacio Soto" userId="688919bf-fd32-4413-a256-0d275eb7c4eb" providerId="ADAL" clId="{5B6CAD3D-CDB0-024F-ABA0-04BE9A19F565}" dt="2022-03-08T07:16:39.462" v="214" actId="2085"/>
        <pc:sldMkLst>
          <pc:docMk/>
          <pc:sldMk cId="1154896066" sldId="3483"/>
        </pc:sldMkLst>
        <pc:spChg chg="del">
          <ac:chgData name="Ignacio Soto" userId="688919bf-fd32-4413-a256-0d275eb7c4eb" providerId="ADAL" clId="{5B6CAD3D-CDB0-024F-ABA0-04BE9A19F565}" dt="2022-03-07T17:19:56.273" v="36" actId="478"/>
          <ac:spMkLst>
            <pc:docMk/>
            <pc:sldMk cId="1154896066" sldId="3483"/>
            <ac:spMk id="2" creationId="{BCF42677-7CBE-458E-B38A-04A19E62A8E5}"/>
          </ac:spMkLst>
        </pc:spChg>
        <pc:spChg chg="add del mod">
          <ac:chgData name="Ignacio Soto" userId="688919bf-fd32-4413-a256-0d275eb7c4eb" providerId="ADAL" clId="{5B6CAD3D-CDB0-024F-ABA0-04BE9A19F565}" dt="2022-03-08T07:15:47.257" v="209"/>
          <ac:spMkLst>
            <pc:docMk/>
            <pc:sldMk cId="1154896066" sldId="3483"/>
            <ac:spMk id="2" creationId="{C0109016-CE26-3B46-80BC-8CEE461357CA}"/>
          </ac:spMkLst>
        </pc:spChg>
        <pc:spChg chg="add mod">
          <ac:chgData name="Ignacio Soto" userId="688919bf-fd32-4413-a256-0d275eb7c4eb" providerId="ADAL" clId="{5B6CAD3D-CDB0-024F-ABA0-04BE9A19F565}" dt="2022-03-08T07:16:39.462" v="214" actId="2085"/>
          <ac:spMkLst>
            <pc:docMk/>
            <pc:sldMk cId="1154896066" sldId="3483"/>
            <ac:spMk id="3" creationId="{814EE59D-922E-D142-B1EA-74F70A995040}"/>
          </ac:spMkLst>
        </pc:spChg>
        <pc:spChg chg="add mod">
          <ac:chgData name="Ignacio Soto" userId="688919bf-fd32-4413-a256-0d275eb7c4eb" providerId="ADAL" clId="{5B6CAD3D-CDB0-024F-ABA0-04BE9A19F565}" dt="2022-03-07T17:20:00.824" v="37" actId="207"/>
          <ac:spMkLst>
            <pc:docMk/>
            <pc:sldMk cId="1154896066" sldId="3483"/>
            <ac:spMk id="8" creationId="{F6946391-1673-1947-B946-BB2515992866}"/>
          </ac:spMkLst>
        </pc:spChg>
        <pc:picChg chg="add del mod">
          <ac:chgData name="Ignacio Soto" userId="688919bf-fd32-4413-a256-0d275eb7c4eb" providerId="ADAL" clId="{5B6CAD3D-CDB0-024F-ABA0-04BE9A19F565}" dt="2022-03-07T17:19:31.860" v="33"/>
          <ac:picMkLst>
            <pc:docMk/>
            <pc:sldMk cId="1154896066" sldId="3483"/>
            <ac:picMk id="6" creationId="{89E9D8FF-B075-944C-97EE-AAC2A45EB57C}"/>
          </ac:picMkLst>
        </pc:picChg>
      </pc:sldChg>
      <pc:sldChg chg="addSp delSp modSp mod">
        <pc:chgData name="Ignacio Soto" userId="688919bf-fd32-4413-a256-0d275eb7c4eb" providerId="ADAL" clId="{5B6CAD3D-CDB0-024F-ABA0-04BE9A19F565}" dt="2022-03-08T07:16:49.563" v="216"/>
        <pc:sldMkLst>
          <pc:docMk/>
          <pc:sldMk cId="2611967854" sldId="3484"/>
        </pc:sldMkLst>
        <pc:spChg chg="del">
          <ac:chgData name="Ignacio Soto" userId="688919bf-fd32-4413-a256-0d275eb7c4eb" providerId="ADAL" clId="{5B6CAD3D-CDB0-024F-ABA0-04BE9A19F565}" dt="2022-03-07T17:20:09.199" v="38" actId="478"/>
          <ac:spMkLst>
            <pc:docMk/>
            <pc:sldMk cId="2611967854" sldId="3484"/>
            <ac:spMk id="2" creationId="{BCF42677-7CBE-458E-B38A-04A19E62A8E5}"/>
          </ac:spMkLst>
        </pc:spChg>
        <pc:spChg chg="add del mod">
          <ac:chgData name="Ignacio Soto" userId="688919bf-fd32-4413-a256-0d275eb7c4eb" providerId="ADAL" clId="{5B6CAD3D-CDB0-024F-ABA0-04BE9A19F565}" dt="2022-03-07T17:20:11.298" v="40"/>
          <ac:spMkLst>
            <pc:docMk/>
            <pc:sldMk cId="2611967854" sldId="3484"/>
            <ac:spMk id="3" creationId="{332E73F6-521F-D048-95A1-F264B54BAD53}"/>
          </ac:spMkLst>
        </pc:spChg>
        <pc:spChg chg="add mod">
          <ac:chgData name="Ignacio Soto" userId="688919bf-fd32-4413-a256-0d275eb7c4eb" providerId="ADAL" clId="{5B6CAD3D-CDB0-024F-ABA0-04BE9A19F565}" dt="2022-03-07T17:20:31.605" v="64" actId="20577"/>
          <ac:spMkLst>
            <pc:docMk/>
            <pc:sldMk cId="2611967854" sldId="3484"/>
            <ac:spMk id="6" creationId="{4376487F-8A4D-114B-B19E-9F610EE6370F}"/>
          </ac:spMkLst>
        </pc:spChg>
        <pc:spChg chg="add mod">
          <ac:chgData name="Ignacio Soto" userId="688919bf-fd32-4413-a256-0d275eb7c4eb" providerId="ADAL" clId="{5B6CAD3D-CDB0-024F-ABA0-04BE9A19F565}" dt="2022-03-08T07:16:49.563" v="216"/>
          <ac:spMkLst>
            <pc:docMk/>
            <pc:sldMk cId="2611967854" sldId="3484"/>
            <ac:spMk id="7" creationId="{9337CB2A-66AA-1347-B754-E31AE32D9237}"/>
          </ac:spMkLst>
        </pc:spChg>
        <pc:picChg chg="mod">
          <ac:chgData name="Ignacio Soto" userId="688919bf-fd32-4413-a256-0d275eb7c4eb" providerId="ADAL" clId="{5B6CAD3D-CDB0-024F-ABA0-04BE9A19F565}" dt="2022-03-07T17:20:38.564" v="67" actId="14100"/>
          <ac:picMkLst>
            <pc:docMk/>
            <pc:sldMk cId="2611967854" sldId="3484"/>
            <ac:picMk id="5" creationId="{EC36B611-AE03-4673-B27F-FB505BE105B4}"/>
          </ac:picMkLst>
        </pc:picChg>
      </pc:sldChg>
      <pc:sldChg chg="addSp delSp modSp mod">
        <pc:chgData name="Ignacio Soto" userId="688919bf-fd32-4413-a256-0d275eb7c4eb" providerId="ADAL" clId="{5B6CAD3D-CDB0-024F-ABA0-04BE9A19F565}" dt="2022-03-07T17:20:56.327" v="86" actId="20577"/>
        <pc:sldMkLst>
          <pc:docMk/>
          <pc:sldMk cId="3162434316" sldId="3485"/>
        </pc:sldMkLst>
        <pc:spChg chg="del">
          <ac:chgData name="Ignacio Soto" userId="688919bf-fd32-4413-a256-0d275eb7c4eb" providerId="ADAL" clId="{5B6CAD3D-CDB0-024F-ABA0-04BE9A19F565}" dt="2022-03-07T17:20:49.688" v="69" actId="478"/>
          <ac:spMkLst>
            <pc:docMk/>
            <pc:sldMk cId="3162434316" sldId="3485"/>
            <ac:spMk id="2" creationId="{BCF42677-7CBE-458E-B38A-04A19E62A8E5}"/>
          </ac:spMkLst>
        </pc:spChg>
        <pc:spChg chg="add mod">
          <ac:chgData name="Ignacio Soto" userId="688919bf-fd32-4413-a256-0d275eb7c4eb" providerId="ADAL" clId="{5B6CAD3D-CDB0-024F-ABA0-04BE9A19F565}" dt="2022-03-07T17:20:56.327" v="86" actId="20577"/>
          <ac:spMkLst>
            <pc:docMk/>
            <pc:sldMk cId="3162434316" sldId="3485"/>
            <ac:spMk id="6" creationId="{742FE3C3-BDBA-3749-B549-B9F37B8CEC7B}"/>
          </ac:spMkLst>
        </pc:spChg>
        <pc:picChg chg="mod">
          <ac:chgData name="Ignacio Soto" userId="688919bf-fd32-4413-a256-0d275eb7c4eb" providerId="ADAL" clId="{5B6CAD3D-CDB0-024F-ABA0-04BE9A19F565}" dt="2022-03-07T17:20:47.437" v="68" actId="1076"/>
          <ac:picMkLst>
            <pc:docMk/>
            <pc:sldMk cId="3162434316" sldId="3485"/>
            <ac:picMk id="5" creationId="{EC36B611-AE03-4673-B27F-FB505BE105B4}"/>
          </ac:picMkLst>
        </pc:picChg>
      </pc:sldChg>
      <pc:sldChg chg="addSp delSp modSp mod">
        <pc:chgData name="Ignacio Soto" userId="688919bf-fd32-4413-a256-0d275eb7c4eb" providerId="ADAL" clId="{5B6CAD3D-CDB0-024F-ABA0-04BE9A19F565}" dt="2022-03-08T07:17:09.520" v="225"/>
        <pc:sldMkLst>
          <pc:docMk/>
          <pc:sldMk cId="368813032" sldId="3486"/>
        </pc:sldMkLst>
        <pc:spChg chg="del mod">
          <ac:chgData name="Ignacio Soto" userId="688919bf-fd32-4413-a256-0d275eb7c4eb" providerId="ADAL" clId="{5B6CAD3D-CDB0-024F-ABA0-04BE9A19F565}" dt="2022-03-07T17:21:44.949" v="93" actId="478"/>
          <ac:spMkLst>
            <pc:docMk/>
            <pc:sldMk cId="368813032" sldId="3486"/>
            <ac:spMk id="2" creationId="{BCF42677-7CBE-458E-B38A-04A19E62A8E5}"/>
          </ac:spMkLst>
        </pc:spChg>
        <pc:spChg chg="add mod">
          <ac:chgData name="Ignacio Soto" userId="688919bf-fd32-4413-a256-0d275eb7c4eb" providerId="ADAL" clId="{5B6CAD3D-CDB0-024F-ABA0-04BE9A19F565}" dt="2022-03-07T17:21:42.343" v="92" actId="1076"/>
          <ac:spMkLst>
            <pc:docMk/>
            <pc:sldMk cId="368813032" sldId="3486"/>
            <ac:spMk id="6" creationId="{776A0D9B-376E-AD44-879C-6F36B5D57287}"/>
          </ac:spMkLst>
        </pc:spChg>
        <pc:spChg chg="add mod">
          <ac:chgData name="Ignacio Soto" userId="688919bf-fd32-4413-a256-0d275eb7c4eb" providerId="ADAL" clId="{5B6CAD3D-CDB0-024F-ABA0-04BE9A19F565}" dt="2022-03-08T07:17:09.520" v="225"/>
          <ac:spMkLst>
            <pc:docMk/>
            <pc:sldMk cId="368813032" sldId="3486"/>
            <ac:spMk id="7" creationId="{A6533297-DA07-2745-96FA-A81F00246AA1}"/>
          </ac:spMkLst>
        </pc:spChg>
      </pc:sldChg>
      <pc:sldChg chg="addSp modSp">
        <pc:chgData name="Ignacio Soto" userId="688919bf-fd32-4413-a256-0d275eb7c4eb" providerId="ADAL" clId="{5B6CAD3D-CDB0-024F-ABA0-04BE9A19F565}" dt="2022-03-08T07:16:51.675" v="218"/>
        <pc:sldMkLst>
          <pc:docMk/>
          <pc:sldMk cId="1761898801" sldId="3487"/>
        </pc:sldMkLst>
        <pc:spChg chg="add mod">
          <ac:chgData name="Ignacio Soto" userId="688919bf-fd32-4413-a256-0d275eb7c4eb" providerId="ADAL" clId="{5B6CAD3D-CDB0-024F-ABA0-04BE9A19F565}" dt="2022-03-08T07:16:51.675" v="218"/>
          <ac:spMkLst>
            <pc:docMk/>
            <pc:sldMk cId="1761898801" sldId="3487"/>
            <ac:spMk id="5" creationId="{F2B037CE-7CF9-5C45-A447-3C60F6F47C60}"/>
          </ac:spMkLst>
        </pc:spChg>
      </pc:sldChg>
      <pc:sldChg chg="modSp mod">
        <pc:chgData name="Ignacio Soto" userId="688919bf-fd32-4413-a256-0d275eb7c4eb" providerId="ADAL" clId="{5B6CAD3D-CDB0-024F-ABA0-04BE9A19F565}" dt="2022-03-07T17:45:50.439" v="141" actId="20577"/>
        <pc:sldMkLst>
          <pc:docMk/>
          <pc:sldMk cId="444487990" sldId="3488"/>
        </pc:sldMkLst>
        <pc:spChg chg="mod">
          <ac:chgData name="Ignacio Soto" userId="688919bf-fd32-4413-a256-0d275eb7c4eb" providerId="ADAL" clId="{5B6CAD3D-CDB0-024F-ABA0-04BE9A19F565}" dt="2022-03-07T17:45:33.335" v="130" actId="20577"/>
          <ac:spMkLst>
            <pc:docMk/>
            <pc:sldMk cId="444487990" sldId="3488"/>
            <ac:spMk id="15" creationId="{167D5E36-5F95-BE43-A28E-D079E10BCE88}"/>
          </ac:spMkLst>
        </pc:spChg>
        <pc:spChg chg="mod">
          <ac:chgData name="Ignacio Soto" userId="688919bf-fd32-4413-a256-0d275eb7c4eb" providerId="ADAL" clId="{5B6CAD3D-CDB0-024F-ABA0-04BE9A19F565}" dt="2022-03-07T17:45:50.439" v="141" actId="20577"/>
          <ac:spMkLst>
            <pc:docMk/>
            <pc:sldMk cId="444487990" sldId="3488"/>
            <ac:spMk id="19" creationId="{C33971B2-B40C-AA4C-BCEE-95CA0BCCACAD}"/>
          </ac:spMkLst>
        </pc:spChg>
        <pc:picChg chg="mod">
          <ac:chgData name="Ignacio Soto" userId="688919bf-fd32-4413-a256-0d275eb7c4eb" providerId="ADAL" clId="{5B6CAD3D-CDB0-024F-ABA0-04BE9A19F565}" dt="2022-03-07T17:44:38.447" v="125" actId="14100"/>
          <ac:picMkLst>
            <pc:docMk/>
            <pc:sldMk cId="444487990" sldId="3488"/>
            <ac:picMk id="18" creationId="{B023766F-A4BE-E744-B45A-7110D0FFD987}"/>
          </ac:picMkLst>
        </pc:picChg>
      </pc:sldChg>
      <pc:sldChg chg="addSp delSp modSp mod">
        <pc:chgData name="Ignacio Soto" userId="688919bf-fd32-4413-a256-0d275eb7c4eb" providerId="ADAL" clId="{5B6CAD3D-CDB0-024F-ABA0-04BE9A19F565}" dt="2022-03-08T07:17:18.322" v="230"/>
        <pc:sldMkLst>
          <pc:docMk/>
          <pc:sldMk cId="892476575" sldId="3489"/>
        </pc:sldMkLst>
        <pc:spChg chg="del">
          <ac:chgData name="Ignacio Soto" userId="688919bf-fd32-4413-a256-0d275eb7c4eb" providerId="ADAL" clId="{5B6CAD3D-CDB0-024F-ABA0-04BE9A19F565}" dt="2022-03-07T17:21:51.587" v="94" actId="478"/>
          <ac:spMkLst>
            <pc:docMk/>
            <pc:sldMk cId="892476575" sldId="3489"/>
            <ac:spMk id="2" creationId="{BCF42677-7CBE-458E-B38A-04A19E62A8E5}"/>
          </ac:spMkLst>
        </pc:spChg>
        <pc:spChg chg="add del mod">
          <ac:chgData name="Ignacio Soto" userId="688919bf-fd32-4413-a256-0d275eb7c4eb" providerId="ADAL" clId="{5B6CAD3D-CDB0-024F-ABA0-04BE9A19F565}" dt="2022-03-07T17:21:56.018" v="96" actId="478"/>
          <ac:spMkLst>
            <pc:docMk/>
            <pc:sldMk cId="892476575" sldId="3489"/>
            <ac:spMk id="3" creationId="{529793BF-8042-A141-912E-015D391EB7CE}"/>
          </ac:spMkLst>
        </pc:spChg>
        <pc:spChg chg="add mod">
          <ac:chgData name="Ignacio Soto" userId="688919bf-fd32-4413-a256-0d275eb7c4eb" providerId="ADAL" clId="{5B6CAD3D-CDB0-024F-ABA0-04BE9A19F565}" dt="2022-03-07T17:22:19.178" v="105" actId="20577"/>
          <ac:spMkLst>
            <pc:docMk/>
            <pc:sldMk cId="892476575" sldId="3489"/>
            <ac:spMk id="6" creationId="{225438FE-DC76-D147-BBB1-CFDF8828998B}"/>
          </ac:spMkLst>
        </pc:spChg>
        <pc:spChg chg="add mod">
          <ac:chgData name="Ignacio Soto" userId="688919bf-fd32-4413-a256-0d275eb7c4eb" providerId="ADAL" clId="{5B6CAD3D-CDB0-024F-ABA0-04BE9A19F565}" dt="2022-03-08T07:17:18.322" v="230"/>
          <ac:spMkLst>
            <pc:docMk/>
            <pc:sldMk cId="892476575" sldId="3489"/>
            <ac:spMk id="7" creationId="{AD0F8E70-FBD0-3E4F-B956-E61C2A2B0D9D}"/>
          </ac:spMkLst>
        </pc:spChg>
        <pc:picChg chg="mod">
          <ac:chgData name="Ignacio Soto" userId="688919bf-fd32-4413-a256-0d275eb7c4eb" providerId="ADAL" clId="{5B6CAD3D-CDB0-024F-ABA0-04BE9A19F565}" dt="2022-03-07T17:22:15.511" v="98" actId="1076"/>
          <ac:picMkLst>
            <pc:docMk/>
            <pc:sldMk cId="892476575" sldId="3489"/>
            <ac:picMk id="5" creationId="{EC36B611-AE03-4673-B27F-FB505BE105B4}"/>
          </ac:picMkLst>
        </pc:picChg>
      </pc:sldChg>
      <pc:sldChg chg="addSp modSp mod">
        <pc:chgData name="Ignacio Soto" userId="688919bf-fd32-4413-a256-0d275eb7c4eb" providerId="ADAL" clId="{5B6CAD3D-CDB0-024F-ABA0-04BE9A19F565}" dt="2022-03-08T07:17:16.386" v="228"/>
        <pc:sldMkLst>
          <pc:docMk/>
          <pc:sldMk cId="3750556506" sldId="3490"/>
        </pc:sldMkLst>
        <pc:spChg chg="mod">
          <ac:chgData name="Ignacio Soto" userId="688919bf-fd32-4413-a256-0d275eb7c4eb" providerId="ADAL" clId="{5B6CAD3D-CDB0-024F-ABA0-04BE9A19F565}" dt="2022-03-07T18:00:24.433" v="206" actId="113"/>
          <ac:spMkLst>
            <pc:docMk/>
            <pc:sldMk cId="3750556506" sldId="3490"/>
            <ac:spMk id="11" creationId="{73D3BD92-2CFE-6643-A0AF-6B2AF942DD63}"/>
          </ac:spMkLst>
        </pc:spChg>
        <pc:spChg chg="add mod">
          <ac:chgData name="Ignacio Soto" userId="688919bf-fd32-4413-a256-0d275eb7c4eb" providerId="ADAL" clId="{5B6CAD3D-CDB0-024F-ABA0-04BE9A19F565}" dt="2022-03-08T07:17:16.386" v="228"/>
          <ac:spMkLst>
            <pc:docMk/>
            <pc:sldMk cId="3750556506" sldId="3490"/>
            <ac:spMk id="13" creationId="{F444DC99-32F0-2A44-AFF3-64D11A2D6B2E}"/>
          </ac:spMkLst>
        </pc:spChg>
      </pc:sldChg>
      <pc:sldChg chg="addSp modSp">
        <pc:chgData name="Ignacio Soto" userId="688919bf-fd32-4413-a256-0d275eb7c4eb" providerId="ADAL" clId="{5B6CAD3D-CDB0-024F-ABA0-04BE9A19F565}" dt="2022-03-08T07:17:17.276" v="229"/>
        <pc:sldMkLst>
          <pc:docMk/>
          <pc:sldMk cId="3512351419" sldId="3491"/>
        </pc:sldMkLst>
        <pc:spChg chg="add mod">
          <ac:chgData name="Ignacio Soto" userId="688919bf-fd32-4413-a256-0d275eb7c4eb" providerId="ADAL" clId="{5B6CAD3D-CDB0-024F-ABA0-04BE9A19F565}" dt="2022-03-08T07:17:17.276" v="229"/>
          <ac:spMkLst>
            <pc:docMk/>
            <pc:sldMk cId="3512351419" sldId="3491"/>
            <ac:spMk id="5" creationId="{7EE34D9A-C715-4C4B-BD75-748FD598EA79}"/>
          </ac:spMkLst>
        </pc:spChg>
      </pc:sldChg>
      <pc:sldChg chg="addSp modSp">
        <pc:chgData name="Ignacio Soto" userId="688919bf-fd32-4413-a256-0d275eb7c4eb" providerId="ADAL" clId="{5B6CAD3D-CDB0-024F-ABA0-04BE9A19F565}" dt="2022-03-08T07:17:06.349" v="222"/>
        <pc:sldMkLst>
          <pc:docMk/>
          <pc:sldMk cId="1336423218" sldId="3493"/>
        </pc:sldMkLst>
        <pc:spChg chg="add mod">
          <ac:chgData name="Ignacio Soto" userId="688919bf-fd32-4413-a256-0d275eb7c4eb" providerId="ADAL" clId="{5B6CAD3D-CDB0-024F-ABA0-04BE9A19F565}" dt="2022-03-08T07:17:06.349" v="222"/>
          <ac:spMkLst>
            <pc:docMk/>
            <pc:sldMk cId="1336423218" sldId="3493"/>
            <ac:spMk id="9" creationId="{27B88D45-6580-414B-B6E7-760668565755}"/>
          </ac:spMkLst>
        </pc:spChg>
      </pc:sldChg>
      <pc:sldChg chg="addSp modSp mod">
        <pc:chgData name="Ignacio Soto" userId="688919bf-fd32-4413-a256-0d275eb7c4eb" providerId="ADAL" clId="{5B6CAD3D-CDB0-024F-ABA0-04BE9A19F565}" dt="2022-03-08T07:17:05.589" v="221"/>
        <pc:sldMkLst>
          <pc:docMk/>
          <pc:sldMk cId="1052221814" sldId="3494"/>
        </pc:sldMkLst>
        <pc:spChg chg="mod">
          <ac:chgData name="Ignacio Soto" userId="688919bf-fd32-4413-a256-0d275eb7c4eb" providerId="ADAL" clId="{5B6CAD3D-CDB0-024F-ABA0-04BE9A19F565}" dt="2022-03-07T17:49:16.161" v="174" actId="404"/>
          <ac:spMkLst>
            <pc:docMk/>
            <pc:sldMk cId="1052221814" sldId="3494"/>
            <ac:spMk id="13" creationId="{943342AB-25BB-4BC1-BF50-C3C8E97193C2}"/>
          </ac:spMkLst>
        </pc:spChg>
        <pc:spChg chg="mod">
          <ac:chgData name="Ignacio Soto" userId="688919bf-fd32-4413-a256-0d275eb7c4eb" providerId="ADAL" clId="{5B6CAD3D-CDB0-024F-ABA0-04BE9A19F565}" dt="2022-03-07T17:49:16.161" v="174" actId="404"/>
          <ac:spMkLst>
            <pc:docMk/>
            <pc:sldMk cId="1052221814" sldId="3494"/>
            <ac:spMk id="14" creationId="{0B779EA3-CC88-426B-8186-A1E5FBDE677C}"/>
          </ac:spMkLst>
        </pc:spChg>
        <pc:spChg chg="mod">
          <ac:chgData name="Ignacio Soto" userId="688919bf-fd32-4413-a256-0d275eb7c4eb" providerId="ADAL" clId="{5B6CAD3D-CDB0-024F-ABA0-04BE9A19F565}" dt="2022-03-07T17:49:16.161" v="174" actId="404"/>
          <ac:spMkLst>
            <pc:docMk/>
            <pc:sldMk cId="1052221814" sldId="3494"/>
            <ac:spMk id="15" creationId="{85B2B8FA-DC68-4694-A80C-1D9B092FAD22}"/>
          </ac:spMkLst>
        </pc:spChg>
        <pc:spChg chg="add mod">
          <ac:chgData name="Ignacio Soto" userId="688919bf-fd32-4413-a256-0d275eb7c4eb" providerId="ADAL" clId="{5B6CAD3D-CDB0-024F-ABA0-04BE9A19F565}" dt="2022-03-08T07:17:05.589" v="221"/>
          <ac:spMkLst>
            <pc:docMk/>
            <pc:sldMk cId="1052221814" sldId="3494"/>
            <ac:spMk id="17" creationId="{91C50B1C-BF25-4E45-B0F4-1E59C9C23512}"/>
          </ac:spMkLst>
        </pc:spChg>
        <pc:graphicFrameChg chg="modGraphic">
          <ac:chgData name="Ignacio Soto" userId="688919bf-fd32-4413-a256-0d275eb7c4eb" providerId="ADAL" clId="{5B6CAD3D-CDB0-024F-ABA0-04BE9A19F565}" dt="2022-03-07T17:50:05.954" v="175" actId="14100"/>
          <ac:graphicFrameMkLst>
            <pc:docMk/>
            <pc:sldMk cId="1052221814" sldId="3494"/>
            <ac:graphicFrameMk id="7" creationId="{4E8663A1-FA7B-4936-9177-DD3A5A42B8A6}"/>
          </ac:graphicFrameMkLst>
        </pc:graphicFrameChg>
        <pc:graphicFrameChg chg="modGraphic">
          <ac:chgData name="Ignacio Soto" userId="688919bf-fd32-4413-a256-0d275eb7c4eb" providerId="ADAL" clId="{5B6CAD3D-CDB0-024F-ABA0-04BE9A19F565}" dt="2022-03-07T17:52:10.548" v="179" actId="122"/>
          <ac:graphicFrameMkLst>
            <pc:docMk/>
            <pc:sldMk cId="1052221814" sldId="3494"/>
            <ac:graphicFrameMk id="9" creationId="{08A1757F-A90D-4E5B-9121-BCF9B93DE103}"/>
          </ac:graphicFrameMkLst>
        </pc:graphicFrameChg>
      </pc:sldChg>
      <pc:sldChg chg="modSp add del mod">
        <pc:chgData name="Ignacio Soto" userId="688919bf-fd32-4413-a256-0d275eb7c4eb" providerId="ADAL" clId="{5B6CAD3D-CDB0-024F-ABA0-04BE9A19F565}" dt="2022-03-07T17:13:57.219" v="15" actId="2696"/>
        <pc:sldMkLst>
          <pc:docMk/>
          <pc:sldMk cId="3773061843" sldId="3495"/>
        </pc:sldMkLst>
        <pc:spChg chg="mod">
          <ac:chgData name="Ignacio Soto" userId="688919bf-fd32-4413-a256-0d275eb7c4eb" providerId="ADAL" clId="{5B6CAD3D-CDB0-024F-ABA0-04BE9A19F565}" dt="2022-03-07T17:12:10.096" v="1" actId="14100"/>
          <ac:spMkLst>
            <pc:docMk/>
            <pc:sldMk cId="3773061843" sldId="3495"/>
            <ac:spMk id="711" creationId="{D949B1AA-394F-419E-AAA0-A800125DCD8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pla\Desktop\habitat\9405.xls"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11990922622674"/>
          <c:y val="1.1541699664652696E-3"/>
          <c:w val="0.53467266737809127"/>
          <c:h val="0.87290459070523063"/>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5"/>
              <c:layout>
                <c:manualLayout>
                  <c:x val="-1.1324268641369707E-16"/>
                  <c:y val="5.23131473237088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4-44B5-A76C-4ED18FCBD4D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Resto del mundo</c:v>
                </c:pt>
                <c:pt idx="1">
                  <c:v>España</c:v>
                </c:pt>
                <c:pt idx="2">
                  <c:v>Alemania</c:v>
                </c:pt>
                <c:pt idx="3">
                  <c:v>Estados Unidos</c:v>
                </c:pt>
                <c:pt idx="4">
                  <c:v>Japón</c:v>
                </c:pt>
                <c:pt idx="5">
                  <c:v>China</c:v>
                </c:pt>
              </c:strCache>
            </c:strRef>
          </c:cat>
          <c:val>
            <c:numRef>
              <c:f>Hoja1!$B$2:$B$7</c:f>
              <c:numCache>
                <c:formatCode>0.00%</c:formatCode>
                <c:ptCount val="6"/>
                <c:pt idx="0">
                  <c:v>0.29799999999999999</c:v>
                </c:pt>
                <c:pt idx="1">
                  <c:v>0.01</c:v>
                </c:pt>
                <c:pt idx="2">
                  <c:v>0.04</c:v>
                </c:pt>
                <c:pt idx="3">
                  <c:v>5.1999999999999998E-2</c:v>
                </c:pt>
                <c:pt idx="4">
                  <c:v>0.06</c:v>
                </c:pt>
                <c:pt idx="5">
                  <c:v>0.54</c:v>
                </c:pt>
              </c:numCache>
            </c:numRef>
          </c:val>
          <c:extLst>
            <c:ext xmlns:c16="http://schemas.microsoft.com/office/drawing/2014/chart" uri="{C3380CC4-5D6E-409C-BE32-E72D297353CC}">
              <c16:uniqueId val="{00000000-1174-44B5-A76C-4ED18FCBD4DB}"/>
            </c:ext>
          </c:extLst>
        </c:ser>
        <c:dLbls>
          <c:dLblPos val="outEnd"/>
          <c:showLegendKey val="0"/>
          <c:showVal val="1"/>
          <c:showCatName val="0"/>
          <c:showSerName val="0"/>
          <c:showPercent val="0"/>
          <c:showBubbleSize val="0"/>
        </c:dLbls>
        <c:gapWidth val="182"/>
        <c:axId val="1045933632"/>
        <c:axId val="1045944864"/>
      </c:barChart>
      <c:catAx>
        <c:axId val="104593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10" b="0"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crossAx val="1045944864"/>
        <c:crosses val="autoZero"/>
        <c:auto val="1"/>
        <c:lblAlgn val="ctr"/>
        <c:lblOffset val="100"/>
        <c:noMultiLvlLbl val="0"/>
      </c:catAx>
      <c:valAx>
        <c:axId val="1045944864"/>
        <c:scaling>
          <c:orientation val="minMax"/>
        </c:scaling>
        <c:delete val="1"/>
        <c:axPos val="b"/>
        <c:numFmt formatCode="0.00%" sourceLinked="1"/>
        <c:majorTickMark val="out"/>
        <c:minorTickMark val="none"/>
        <c:tickLblPos val="nextTo"/>
        <c:crossAx val="1045933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11990922622674"/>
          <c:y val="1.1541699664652696E-3"/>
          <c:w val="0.6802508726777492"/>
          <c:h val="0.87290459070523063"/>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5"/>
              <c:layout>
                <c:manualLayout>
                  <c:x val="-1.1324268641369707E-16"/>
                  <c:y val="5.23131473237088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5A-409B-A976-DB203181DD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Resto del mundo</c:v>
                </c:pt>
                <c:pt idx="1">
                  <c:v>España</c:v>
                </c:pt>
                <c:pt idx="2">
                  <c:v>Estados Unidos</c:v>
                </c:pt>
                <c:pt idx="3">
                  <c:v>Italia</c:v>
                </c:pt>
                <c:pt idx="4">
                  <c:v>Alemania </c:v>
                </c:pt>
                <c:pt idx="5">
                  <c:v>China</c:v>
                </c:pt>
              </c:strCache>
            </c:strRef>
          </c:cat>
          <c:val>
            <c:numRef>
              <c:f>Hoja1!$B$2:$B$7</c:f>
              <c:numCache>
                <c:formatCode>0.00%</c:formatCode>
                <c:ptCount val="6"/>
                <c:pt idx="0">
                  <c:v>0.23799999999999999</c:v>
                </c:pt>
                <c:pt idx="1">
                  <c:v>2.4E-2</c:v>
                </c:pt>
                <c:pt idx="2">
                  <c:v>3.5000000000000003E-2</c:v>
                </c:pt>
                <c:pt idx="3">
                  <c:v>3.6999999999999998E-2</c:v>
                </c:pt>
                <c:pt idx="4">
                  <c:v>8.5999999999999993E-2</c:v>
                </c:pt>
                <c:pt idx="5">
                  <c:v>0.57999999999999996</c:v>
                </c:pt>
              </c:numCache>
            </c:numRef>
          </c:val>
          <c:extLst>
            <c:ext xmlns:c16="http://schemas.microsoft.com/office/drawing/2014/chart" uri="{C3380CC4-5D6E-409C-BE32-E72D297353CC}">
              <c16:uniqueId val="{00000001-505A-409B-A976-DB203181DD47}"/>
            </c:ext>
          </c:extLst>
        </c:ser>
        <c:dLbls>
          <c:dLblPos val="outEnd"/>
          <c:showLegendKey val="0"/>
          <c:showVal val="1"/>
          <c:showCatName val="0"/>
          <c:showSerName val="0"/>
          <c:showPercent val="0"/>
          <c:showBubbleSize val="0"/>
        </c:dLbls>
        <c:gapWidth val="182"/>
        <c:axId val="1045933632"/>
        <c:axId val="1045944864"/>
      </c:barChart>
      <c:catAx>
        <c:axId val="104593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10" b="0"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crossAx val="1045944864"/>
        <c:crosses val="autoZero"/>
        <c:auto val="1"/>
        <c:lblAlgn val="ctr"/>
        <c:lblOffset val="100"/>
        <c:noMultiLvlLbl val="0"/>
      </c:catAx>
      <c:valAx>
        <c:axId val="1045944864"/>
        <c:scaling>
          <c:orientation val="minMax"/>
        </c:scaling>
        <c:delete val="1"/>
        <c:axPos val="b"/>
        <c:numFmt formatCode="0.00%" sourceLinked="1"/>
        <c:majorTickMark val="out"/>
        <c:minorTickMark val="none"/>
        <c:tickLblPos val="nextTo"/>
        <c:crossAx val="1045933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11990922622674"/>
          <c:y val="1.1541699664652696E-3"/>
          <c:w val="0.53467266737809127"/>
          <c:h val="0.87290459070523063"/>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5"/>
              <c:layout>
                <c:manualLayout>
                  <c:x val="-1.1324268641369707E-16"/>
                  <c:y val="5.23131473237088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97-4E45-AE38-01EED4903E0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Resto del mundo</c:v>
                </c:pt>
                <c:pt idx="1">
                  <c:v>España</c:v>
                </c:pt>
                <c:pt idx="2">
                  <c:v>Alemania</c:v>
                </c:pt>
                <c:pt idx="3">
                  <c:v>Corea del Sur</c:v>
                </c:pt>
                <c:pt idx="4">
                  <c:v>Japón</c:v>
                </c:pt>
                <c:pt idx="5">
                  <c:v>China</c:v>
                </c:pt>
              </c:strCache>
            </c:strRef>
          </c:cat>
          <c:val>
            <c:numRef>
              <c:f>Hoja1!$B$2:$B$7</c:f>
              <c:numCache>
                <c:formatCode>0.00%</c:formatCode>
                <c:ptCount val="6"/>
                <c:pt idx="0">
                  <c:v>0.45</c:v>
                </c:pt>
                <c:pt idx="1">
                  <c:v>1.2999999999999999E-2</c:v>
                </c:pt>
                <c:pt idx="2">
                  <c:v>5.6000000000000001E-2</c:v>
                </c:pt>
                <c:pt idx="3">
                  <c:v>7.0000000000000007E-2</c:v>
                </c:pt>
                <c:pt idx="4">
                  <c:v>7.3999999999999996E-2</c:v>
                </c:pt>
                <c:pt idx="5">
                  <c:v>0.33700000000000002</c:v>
                </c:pt>
              </c:numCache>
            </c:numRef>
          </c:val>
          <c:extLst>
            <c:ext xmlns:c16="http://schemas.microsoft.com/office/drawing/2014/chart" uri="{C3380CC4-5D6E-409C-BE32-E72D297353CC}">
              <c16:uniqueId val="{00000001-3697-4E45-AE38-01EED4903E09}"/>
            </c:ext>
          </c:extLst>
        </c:ser>
        <c:dLbls>
          <c:dLblPos val="outEnd"/>
          <c:showLegendKey val="0"/>
          <c:showVal val="1"/>
          <c:showCatName val="0"/>
          <c:showSerName val="0"/>
          <c:showPercent val="0"/>
          <c:showBubbleSize val="0"/>
        </c:dLbls>
        <c:gapWidth val="182"/>
        <c:axId val="1045933632"/>
        <c:axId val="1045944864"/>
      </c:barChart>
      <c:catAx>
        <c:axId val="104593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10" b="0"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crossAx val="1045944864"/>
        <c:crosses val="autoZero"/>
        <c:auto val="1"/>
        <c:lblAlgn val="ctr"/>
        <c:lblOffset val="100"/>
        <c:noMultiLvlLbl val="0"/>
      </c:catAx>
      <c:valAx>
        <c:axId val="1045944864"/>
        <c:scaling>
          <c:orientation val="minMax"/>
        </c:scaling>
        <c:delete val="1"/>
        <c:axPos val="b"/>
        <c:numFmt formatCode="0.00%" sourceLinked="1"/>
        <c:majorTickMark val="out"/>
        <c:minorTickMark val="none"/>
        <c:tickLblPos val="nextTo"/>
        <c:crossAx val="1045933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A1-49AB-A84E-F7CCFBA79F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A1-49AB-A84E-F7CCFBA79F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A1-49AB-A84E-F7CCFBA79F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A1-49AB-A84E-F7CCFBA79F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A1-49AB-A84E-F7CCFBA79F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1A1-49AB-A84E-F7CCFBA79F75}"/>
              </c:ext>
            </c:extLst>
          </c:dPt>
          <c:dPt>
            <c:idx val="6"/>
            <c:bubble3D val="0"/>
            <c:spPr>
              <a:solidFill>
                <a:srgbClr val="28839B"/>
              </a:solidFill>
              <a:ln w="19050">
                <a:solidFill>
                  <a:schemeClr val="lt1"/>
                </a:solidFill>
              </a:ln>
              <a:effectLst/>
            </c:spPr>
            <c:extLst>
              <c:ext xmlns:c16="http://schemas.microsoft.com/office/drawing/2014/chart" uri="{C3380CC4-5D6E-409C-BE32-E72D297353CC}">
                <c16:uniqueId val="{0000000D-D1A1-49AB-A84E-F7CCFBA79F75}"/>
              </c:ext>
            </c:extLst>
          </c:dPt>
          <c:dLbls>
            <c:dLbl>
              <c:idx val="0"/>
              <c:delete val="1"/>
              <c:extLst>
                <c:ext xmlns:c15="http://schemas.microsoft.com/office/drawing/2012/chart" uri="{CE6537A1-D6FC-4f65-9D91-7224C49458BB}"/>
                <c:ext xmlns:c16="http://schemas.microsoft.com/office/drawing/2014/chart" uri="{C3380CC4-5D6E-409C-BE32-E72D297353CC}">
                  <c16:uniqueId val="{00000001-D1A1-49AB-A84E-F7CCFBA79F75}"/>
                </c:ext>
              </c:extLst>
            </c:dLbl>
            <c:spPr>
              <a:noFill/>
              <a:ln>
                <a:noFill/>
              </a:ln>
              <a:effectLst/>
            </c:spPr>
            <c:txPr>
              <a:bodyPr rot="0" spcFirstLastPara="1" vertOverflow="ellipsis" vert="horz" wrap="square" anchor="ctr" anchorCtr="1"/>
              <a:lstStyle/>
              <a:p>
                <a:pPr>
                  <a:defRPr sz="81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Hoja1!$A$2:$A$7</c:f>
              <c:strCache>
                <c:ptCount val="6"/>
                <c:pt idx="0">
                  <c:v>Dormitorio</c:v>
                </c:pt>
                <c:pt idx="1">
                  <c:v>Colchón y somier</c:v>
                </c:pt>
                <c:pt idx="2">
                  <c:v>Sala de estar</c:v>
                </c:pt>
                <c:pt idx="3">
                  <c:v>Cocina</c:v>
                </c:pt>
                <c:pt idx="4">
                  <c:v>Oficina</c:v>
                </c:pt>
                <c:pt idx="5">
                  <c:v>Comedor</c:v>
                </c:pt>
              </c:strCache>
            </c:strRef>
          </c:cat>
          <c:val>
            <c:numRef>
              <c:f>Hoja1!$B$1:$B$7</c:f>
              <c:numCache>
                <c:formatCode>0.00%</c:formatCode>
                <c:ptCount val="7"/>
                <c:pt idx="0" formatCode="General">
                  <c:v>0</c:v>
                </c:pt>
                <c:pt idx="1">
                  <c:v>0.42299999999999999</c:v>
                </c:pt>
                <c:pt idx="2">
                  <c:v>0.113</c:v>
                </c:pt>
                <c:pt idx="3">
                  <c:v>0.159</c:v>
                </c:pt>
                <c:pt idx="4">
                  <c:v>3.1E-2</c:v>
                </c:pt>
                <c:pt idx="5">
                  <c:v>0.2</c:v>
                </c:pt>
                <c:pt idx="6">
                  <c:v>7.3999999999999996E-2</c:v>
                </c:pt>
              </c:numCache>
            </c:numRef>
          </c:val>
          <c:extLst>
            <c:ext xmlns:c16="http://schemas.microsoft.com/office/drawing/2014/chart" uri="{C3380CC4-5D6E-409C-BE32-E72D297353CC}">
              <c16:uniqueId val="{0000000E-D1A1-49AB-A84E-F7CCFBA79F75}"/>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6"/>
        <c:delete val="1"/>
      </c:legendEntry>
      <c:overlay val="0"/>
      <c:spPr>
        <a:noFill/>
        <a:ln>
          <a:noFill/>
        </a:ln>
        <a:effectLst/>
      </c:spPr>
      <c:txPr>
        <a:bodyPr rot="0" spcFirstLastPara="1" vertOverflow="ellipsis" vert="horz" wrap="square" anchor="ctr" anchorCtr="1"/>
        <a:lstStyle/>
        <a:p>
          <a:pPr>
            <a:defRPr sz="810" b="0"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10">
          <a:latin typeface="Montserrat" panose="00000500000000000000" pitchFamily="2"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11990922622674"/>
          <c:y val="1.1541699664652696E-3"/>
          <c:w val="0.6733186515748032"/>
          <c:h val="0.63226398669635908"/>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Resto del mundo</c:v>
                </c:pt>
                <c:pt idx="1">
                  <c:v>España</c:v>
                </c:pt>
                <c:pt idx="2">
                  <c:v>Estados Unidos</c:v>
                </c:pt>
                <c:pt idx="3">
                  <c:v>Corea del Sur</c:v>
                </c:pt>
                <c:pt idx="4">
                  <c:v>Italia</c:v>
                </c:pt>
                <c:pt idx="5">
                  <c:v>Alemania</c:v>
                </c:pt>
                <c:pt idx="6">
                  <c:v>Malasia</c:v>
                </c:pt>
                <c:pt idx="7">
                  <c:v>China</c:v>
                </c:pt>
              </c:strCache>
            </c:strRef>
          </c:cat>
          <c:val>
            <c:numRef>
              <c:f>Hoja1!$B$2:$B$9</c:f>
              <c:numCache>
                <c:formatCode>0.00%</c:formatCode>
                <c:ptCount val="8"/>
                <c:pt idx="0">
                  <c:v>0.24613247751451894</c:v>
                </c:pt>
                <c:pt idx="1">
                  <c:v>9.7355642273790292E-3</c:v>
                </c:pt>
                <c:pt idx="2">
                  <c:v>3.3105064526988005E-2</c:v>
                </c:pt>
                <c:pt idx="3">
                  <c:v>3.9730026150384949E-2</c:v>
                </c:pt>
                <c:pt idx="4">
                  <c:v>6.4166667489316251E-2</c:v>
                </c:pt>
                <c:pt idx="5">
                  <c:v>6.5714564945058521E-2</c:v>
                </c:pt>
                <c:pt idx="6">
                  <c:v>9.9290514093468132E-2</c:v>
                </c:pt>
                <c:pt idx="7">
                  <c:v>0.44212512105288615</c:v>
                </c:pt>
              </c:numCache>
            </c:numRef>
          </c:val>
          <c:extLst>
            <c:ext xmlns:c16="http://schemas.microsoft.com/office/drawing/2014/chart" uri="{C3380CC4-5D6E-409C-BE32-E72D297353CC}">
              <c16:uniqueId val="{00000000-8AAA-4AC8-8FC7-EBC9C812C3CB}"/>
            </c:ext>
          </c:extLst>
        </c:ser>
        <c:dLbls>
          <c:dLblPos val="outEnd"/>
          <c:showLegendKey val="0"/>
          <c:showVal val="1"/>
          <c:showCatName val="0"/>
          <c:showSerName val="0"/>
          <c:showPercent val="0"/>
          <c:showBubbleSize val="0"/>
        </c:dLbls>
        <c:gapWidth val="182"/>
        <c:axId val="1045933632"/>
        <c:axId val="1045944864"/>
      </c:barChart>
      <c:catAx>
        <c:axId val="104593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10" b="0"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crossAx val="1045944864"/>
        <c:crosses val="autoZero"/>
        <c:auto val="1"/>
        <c:lblAlgn val="ctr"/>
        <c:lblOffset val="100"/>
        <c:noMultiLvlLbl val="0"/>
      </c:catAx>
      <c:valAx>
        <c:axId val="1045944864"/>
        <c:scaling>
          <c:orientation val="minMax"/>
        </c:scaling>
        <c:delete val="1"/>
        <c:axPos val="b"/>
        <c:numFmt formatCode="0.00%" sourceLinked="1"/>
        <c:majorTickMark val="out"/>
        <c:minorTickMark val="none"/>
        <c:tickLblPos val="nextTo"/>
        <c:crossAx val="1045933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810" b="0" i="0" u="none" strike="noStrike" kern="1200" baseline="0">
                    <a:solidFill>
                      <a:schemeClr val="tx1">
                        <a:lumMod val="75000"/>
                        <a:lumOff val="25000"/>
                      </a:schemeClr>
                    </a:solidFill>
                    <a:latin typeface="Montserrat" panose="00000500000000000000" pitchFamily="50"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'9405'!$J$30:$J$34</c:f>
              <c:strCache>
                <c:ptCount val="5"/>
                <c:pt idx="0">
                  <c:v>Italia</c:v>
                </c:pt>
                <c:pt idx="1">
                  <c:v>EE.UU.</c:v>
                </c:pt>
                <c:pt idx="2">
                  <c:v>Alemania</c:v>
                </c:pt>
                <c:pt idx="3">
                  <c:v>Hong Kong, China</c:v>
                </c:pt>
                <c:pt idx="4">
                  <c:v>China</c:v>
                </c:pt>
              </c:strCache>
            </c:strRef>
          </c:cat>
          <c:val>
            <c:numRef>
              <c:f>'9405'!$K$30:$K$34</c:f>
              <c:numCache>
                <c:formatCode>0%</c:formatCode>
                <c:ptCount val="5"/>
                <c:pt idx="0">
                  <c:v>0.02</c:v>
                </c:pt>
                <c:pt idx="1">
                  <c:v>0.02</c:v>
                </c:pt>
                <c:pt idx="2">
                  <c:v>0.02</c:v>
                </c:pt>
                <c:pt idx="3">
                  <c:v>0.05</c:v>
                </c:pt>
                <c:pt idx="4">
                  <c:v>0.81</c:v>
                </c:pt>
              </c:numCache>
            </c:numRef>
          </c:val>
          <c:extLst>
            <c:ext xmlns:c16="http://schemas.microsoft.com/office/drawing/2014/chart" uri="{C3380CC4-5D6E-409C-BE32-E72D297353CC}">
              <c16:uniqueId val="{00000000-ADEA-4B5B-9825-29FE4F099025}"/>
            </c:ext>
          </c:extLst>
        </c:ser>
        <c:dLbls>
          <c:showLegendKey val="0"/>
          <c:showVal val="0"/>
          <c:showCatName val="0"/>
          <c:showSerName val="0"/>
          <c:showPercent val="0"/>
          <c:showBubbleSize val="0"/>
        </c:dLbls>
        <c:gapWidth val="182"/>
        <c:axId val="527147952"/>
        <c:axId val="527150448"/>
      </c:barChart>
      <c:catAx>
        <c:axId val="52714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10" b="0" i="0" u="none" strike="noStrike" kern="1200" baseline="0">
                <a:solidFill>
                  <a:schemeClr val="tx1">
                    <a:lumMod val="65000"/>
                    <a:lumOff val="35000"/>
                  </a:schemeClr>
                </a:solidFill>
                <a:latin typeface="Montserrat" panose="00000500000000000000" pitchFamily="50" charset="0"/>
                <a:ea typeface="+mn-ea"/>
                <a:cs typeface="+mn-cs"/>
              </a:defRPr>
            </a:pPr>
            <a:endParaRPr lang="es-ES"/>
          </a:p>
        </c:txPr>
        <c:crossAx val="527150448"/>
        <c:crosses val="autoZero"/>
        <c:auto val="1"/>
        <c:lblAlgn val="ctr"/>
        <c:lblOffset val="100"/>
        <c:noMultiLvlLbl val="0"/>
      </c:catAx>
      <c:valAx>
        <c:axId val="527150448"/>
        <c:scaling>
          <c:orientation val="minMax"/>
        </c:scaling>
        <c:delete val="1"/>
        <c:axPos val="b"/>
        <c:numFmt formatCode="0%" sourceLinked="1"/>
        <c:majorTickMark val="none"/>
        <c:minorTickMark val="none"/>
        <c:tickLblPos val="nextTo"/>
        <c:crossAx val="527147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ontserrat" panose="00000500000000000000" pitchFamily="50"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55EF6DB-BFD8-194E-90D5-7BA4741455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2D512B69-B718-DF4B-93FF-ED1FB48976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41956C-3E8C-8B42-95B6-A904D8244810}" type="datetimeFigureOut">
              <a:rPr lang="es-ES" smtClean="0"/>
              <a:t>30/03/2022</a:t>
            </a:fld>
            <a:endParaRPr lang="es-ES"/>
          </a:p>
        </p:txBody>
      </p:sp>
      <p:sp>
        <p:nvSpPr>
          <p:cNvPr id="4" name="Marcador de pie de página 3">
            <a:extLst>
              <a:ext uri="{FF2B5EF4-FFF2-40B4-BE49-F238E27FC236}">
                <a16:creationId xmlns:a16="http://schemas.microsoft.com/office/drawing/2014/main" id="{6F41FE3D-0EAD-154E-AF1B-FC3DAE8950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881C75A-DE2B-D940-B5EF-C5DA49EBB6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C510D-2D0A-F54B-BD7E-A5E4F88D7D68}" type="slidenum">
              <a:rPr lang="es-ES" smtClean="0"/>
              <a:t>‹Nº›</a:t>
            </a:fld>
            <a:endParaRPr lang="es-ES"/>
          </a:p>
        </p:txBody>
      </p:sp>
    </p:spTree>
    <p:extLst>
      <p:ext uri="{BB962C8B-B14F-4D97-AF65-F5344CB8AC3E}">
        <p14:creationId xmlns:p14="http://schemas.microsoft.com/office/powerpoint/2010/main" val="3808199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51475-27F7-49A1-9827-EDCEB0DE316A}" type="datetimeFigureOut">
              <a:rPr lang="es-ES" smtClean="0"/>
              <a:t>30/03/2022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639AD-3642-4CDC-86B9-2028605D869A}" type="slidenum">
              <a:rPr lang="es-ES" smtClean="0"/>
              <a:t>‹Nº›</a:t>
            </a:fld>
            <a:endParaRPr lang="es-ES"/>
          </a:p>
        </p:txBody>
      </p:sp>
    </p:spTree>
    <p:extLst>
      <p:ext uri="{BB962C8B-B14F-4D97-AF65-F5344CB8AC3E}">
        <p14:creationId xmlns:p14="http://schemas.microsoft.com/office/powerpoint/2010/main" val="39094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3</a:t>
            </a:fld>
            <a:endParaRPr lang="es-ES"/>
          </a:p>
        </p:txBody>
      </p:sp>
    </p:spTree>
    <p:extLst>
      <p:ext uri="{BB962C8B-B14F-4D97-AF65-F5344CB8AC3E}">
        <p14:creationId xmlns:p14="http://schemas.microsoft.com/office/powerpoint/2010/main" val="344553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23</a:t>
            </a:fld>
            <a:endParaRPr lang="es-ES"/>
          </a:p>
        </p:txBody>
      </p:sp>
    </p:spTree>
    <p:extLst>
      <p:ext uri="{BB962C8B-B14F-4D97-AF65-F5344CB8AC3E}">
        <p14:creationId xmlns:p14="http://schemas.microsoft.com/office/powerpoint/2010/main" val="200809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25</a:t>
            </a:fld>
            <a:endParaRPr lang="es-ES"/>
          </a:p>
        </p:txBody>
      </p:sp>
    </p:spTree>
    <p:extLst>
      <p:ext uri="{BB962C8B-B14F-4D97-AF65-F5344CB8AC3E}">
        <p14:creationId xmlns:p14="http://schemas.microsoft.com/office/powerpoint/2010/main" val="32719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INDIA SE ENCUENTRA INMERSA EN UNA FASE DE EXPANSIÓN, EN LA QUE EL GOBIERNO HA ENTENDIDO LA IMPORTANCIA VITAL QUE JUEGA EL DESARROLLO DE LAS INFRAESTRUCTURAS COMO TRACTOR DE LA ECONOMIA.</a:t>
            </a:r>
          </a:p>
          <a:p>
            <a:endParaRPr lang="es-ES"/>
          </a:p>
          <a:p>
            <a:r>
              <a:rPr lang="es-ES"/>
              <a:t>TRADICIONALMENTE INDIA HABIA OPTADO POR UN MODELO DE DESARROLLO OPUESTO A OTRAS ECONOMIAS COMO LA CHINA. DE FORMA GENERALIZADA, EL GRADO DE DESARROLLO DE LAS INFRAESTRUCTURAS INDIAS HA SIDO DEFICIENTE. LA MODERNIZACION DE MUCHAS DE LAS INSTALACIONES HA VENIDO DE LA MANO DE LA INVERSIÓN PRIVADA. </a:t>
            </a:r>
          </a:p>
          <a:p>
            <a:endParaRPr lang="es-ES"/>
          </a:p>
          <a:p>
            <a:r>
              <a:rPr lang="es-ES"/>
              <a:t>LOS PRESUPUESTOS DE ESTE AÑO SON UN CLARO INDICADOR DE LA APUESTA DE INDIA POR LA MODERNIZACION DE CARRETERAS, PUERTOS, AEROPUERTOS, ETC.</a:t>
            </a:r>
          </a:p>
          <a:p>
            <a:endParaRPr lang="es-ES"/>
          </a:p>
          <a:p>
            <a:r>
              <a:rPr lang="es-ES"/>
              <a:t>DE IGUAL MANERA ES EVIDENTE EL IMPACTO DE LA MEJORA DE LA RENTA DISPONIBLE EN LA DEMANDA DE VIVIENDA DE UN STANDING MEDIO-ALTO. NO HAY CIUDAD INDIA QUE NO ESTÉ ENTERAMENTE POBLADA DE GRUAS.</a:t>
            </a:r>
          </a:p>
        </p:txBody>
      </p:sp>
      <p:sp>
        <p:nvSpPr>
          <p:cNvPr id="4" name="Marcador de número de diapositiva 3"/>
          <p:cNvSpPr>
            <a:spLocks noGrp="1"/>
          </p:cNvSpPr>
          <p:nvPr>
            <p:ph type="sldNum" sz="quarter" idx="5"/>
          </p:nvPr>
        </p:nvSpPr>
        <p:spPr/>
        <p:txBody>
          <a:bodyPr/>
          <a:lstStyle/>
          <a:p>
            <a:fld id="{188639AD-3642-4CDC-86B9-2028605D869A}" type="slidenum">
              <a:rPr lang="es-ES" smtClean="0"/>
              <a:t>7</a:t>
            </a:fld>
            <a:endParaRPr lang="es-ES"/>
          </a:p>
        </p:txBody>
      </p:sp>
    </p:spTree>
    <p:extLst>
      <p:ext uri="{BB962C8B-B14F-4D97-AF65-F5344CB8AC3E}">
        <p14:creationId xmlns:p14="http://schemas.microsoft.com/office/powerpoint/2010/main" val="191608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COMO EN TANTOS OTROS SECTORES, LA DEPENDENCIA DE INDIA DE LAS IMPORTACIONES CHINAS ES MUY ELEVADA.</a:t>
            </a:r>
          </a:p>
          <a:p>
            <a:r>
              <a:rPr lang="es-ES"/>
              <a:t>EL GOBIERNO INDIO DURANTE ESTA SEGUNDA LEGISLATURA ESTÁ TOTALMENTE OBSESIONADO CON LA REDUCCION DRÁSTICA DE LA DEPENDENCIA DE CHINA, IMPONIENDO BARRERAS TANTO ARANCELARIAS COMO NO ARANCELARIAS. ES MUY SIGNIFICATIVO APRECIAR QUE LA MAYORÍA DE ORIGENES DE LAS IMPORTACIONES LO SON DE PAISES DE ALTO STANDING, BUSCANDO PRODUCTOS DE UNA ELEVADA CALIDAD O EXCLUSIVIDAD, COMO PUEDEN SER LOS MARMOLES ITALIANOS O LAS CERAMICAS ESPAÑOLAS. </a:t>
            </a:r>
          </a:p>
          <a:p>
            <a:endParaRPr lang="es-ES"/>
          </a:p>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8</a:t>
            </a:fld>
            <a:endParaRPr lang="es-ES"/>
          </a:p>
        </p:txBody>
      </p:sp>
    </p:spTree>
    <p:extLst>
      <p:ext uri="{BB962C8B-B14F-4D97-AF65-F5344CB8AC3E}">
        <p14:creationId xmlns:p14="http://schemas.microsoft.com/office/powerpoint/2010/main" val="49838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EN EL APARTADO DE OPORTUNIDADES, OBVIAMENTE LAS GRANDES OBRAS PUBLICAS VAN A GENERAR UN IMPORTANTE NÚMERO DE GRANDES LICITACIONES QUE SERÁN SUSCEPTIBLES DE SER ACOMETIDAS POR PARTE DE LAS EMPRESAS ESPAÑOLAS. DE HECHO, YA SON VARIAS LAS QUE SE ESTÁN POSICIONANDO TANTO EL LA CONSTRUCCION DE CARRETERAS, FERROCARRILES Y AEROPUERTOS. </a:t>
            </a:r>
          </a:p>
          <a:p>
            <a:r>
              <a:rPr lang="es-ES"/>
              <a:t>PERO NO TAN SOLO ESTAS GRANDES OPORTUNIDADES VAN A VENIR DE LA MANO DE OBRAS PUBLICAS, SINO TAMBIÉN DEL ENORME NÚMERO DE VIVIENDAS QUE SE VAN A CONSTRUIR EN LOS PROXIMOS AÑOS, ENTRE ELLAS MÁS DE 25 MILLONES DE VIIVENDAS SOCIALES. ESTAS VIVIENDAS, EN MUCHOS CASOS, SE CONSTRUYEN CON MATERIALES PREFABRICADOS O CON TÉCNICAS DE CONSTRUCCIÓN QUE PERMITAN LA REDUCCIÓN DE COSTES.</a:t>
            </a:r>
          </a:p>
          <a:p>
            <a:r>
              <a:rPr lang="es-ES"/>
              <a:t>DE IGUAL MANERA, Y COMO HEMOS EXPLICADO ANTERIORMENTE, INDIA DEBERÁ MODERNIZAR SUS REDES DE SUMINISTRO DE AGUA Y DE TRATAMIENTO DE RESIDUOS. UNA ENORME PARTE DE LA POBLACION INDIA, INCLUIDAS LAS GRANDES CIUDADES, NO DISPONE DE SUMINISTRO DE AGUA POTABLE A TRAVÉS DE LA RED. LA GENERACION DE ESTA INFRAESTRUCTURA PARA UNA POBLACIÓN SUPERIOR A LA DE TODA EUROPA, SERÁ UNA TAREA FARAONICA.</a:t>
            </a:r>
          </a:p>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9</a:t>
            </a:fld>
            <a:endParaRPr lang="es-ES"/>
          </a:p>
        </p:txBody>
      </p:sp>
    </p:spTree>
    <p:extLst>
      <p:ext uri="{BB962C8B-B14F-4D97-AF65-F5344CB8AC3E}">
        <p14:creationId xmlns:p14="http://schemas.microsoft.com/office/powerpoint/2010/main" val="363070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DESARROLLO DEL SECTOR MOBILIARIO HA IDO DE LA MANO DEL DESARROLLO DE LA CLASE MEDIA. </a:t>
            </a:r>
          </a:p>
          <a:p>
            <a:r>
              <a:rPr lang="es-ES"/>
              <a:t>HASTA HACE RELATIVAMENTE MUY POCOS AÑOS, ERA EXTREMADAMENTE COMPLICADO ENCONTRAR INCLUSO EN LAS GRANDES CIUDADES, PUNTOS DE DISTRIBUCIÓN DE MOBILIARIO MODERNO, MÁS ALLÁ DE UNAS POCAS BOUTIQUES QUE DITRIBUÍAN SUS PRODUCTOS PREMIUM A UN PRECIO ELEVADISIMO</a:t>
            </a:r>
          </a:p>
          <a:p>
            <a:r>
              <a:rPr lang="es-ES"/>
              <a:t>LOS POCOS PRODUCTOS DISPONIBLES NORMALMENTE REQUERÍAN DE SER SOLICITADOS BAJO PEDIDO Y CON LARGOS PLAZOS DE ENTREGA.</a:t>
            </a:r>
          </a:p>
          <a:p>
            <a:r>
              <a:rPr lang="es-ES"/>
              <a:t>ESTA SITUACION HA CAMBIADO DE FORMA RADICAL. LOS ELEMENOS DE MOBILIARIO O DE TEXTIL HOGAR ESTÁN AMPLIAMENTE PRESENTES EN MULTIPLES PUNTOS DE DISTRIBUCIÓN, INCLUIDOS TODOS LOS CENTROS COMERCIALES DE LAS CIUDADES MEDIAS Y GRANDES.</a:t>
            </a:r>
          </a:p>
          <a:p>
            <a:r>
              <a:rPr lang="es-ES"/>
              <a:t>SIN EMBARGO, NO CABE OLVIDAR QUE INDIA ES Y SERÁ SIEMPRE UN PAÍS CON UNA GRAN SENSIBILIDAD AL PRECIO, POR LO QUE LOS PRODUCTOS, PESE A HABERSE “MODERNIZADO” Y NO REQUERIR TAN MASIVAMENTE EL PRODUCTO ETNICO, REQUERIRA SER SIEMPRE ÁLTAMENT ECOMPETITIVO.</a:t>
            </a:r>
          </a:p>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11</a:t>
            </a:fld>
            <a:endParaRPr lang="es-ES"/>
          </a:p>
        </p:txBody>
      </p:sp>
    </p:spTree>
    <p:extLst>
      <p:ext uri="{BB962C8B-B14F-4D97-AF65-F5344CB8AC3E}">
        <p14:creationId xmlns:p14="http://schemas.microsoft.com/office/powerpoint/2010/main" val="344553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15</a:t>
            </a:fld>
            <a:endParaRPr lang="es-ES"/>
          </a:p>
        </p:txBody>
      </p:sp>
    </p:spTree>
    <p:extLst>
      <p:ext uri="{BB962C8B-B14F-4D97-AF65-F5344CB8AC3E}">
        <p14:creationId xmlns:p14="http://schemas.microsoft.com/office/powerpoint/2010/main" val="329549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Desde su llegada al poder en 2014 el gobierno indio ha intentado incentivar la inversión en el sector industrial como vía del desarrollo económico del país. </a:t>
            </a:r>
          </a:p>
          <a:p>
            <a:endParaRPr lang="es-ES"/>
          </a:p>
          <a:p>
            <a:r>
              <a:rPr lang="es-ES"/>
              <a:t>Estos 25 sectores están considerados como los pilares de la modernización del país, y evidencian dónde está poniendo su foco el gobierno de india, al igual que sus recursos.</a:t>
            </a:r>
          </a:p>
          <a:p>
            <a:endParaRPr lang="es-ES"/>
          </a:p>
          <a:p>
            <a:r>
              <a:rPr lang="es-ES"/>
              <a:t>Los </a:t>
            </a:r>
            <a:r>
              <a:rPr lang="es-ES" err="1"/>
              <a:t>presupeustos</a:t>
            </a:r>
            <a:r>
              <a:rPr lang="es-ES"/>
              <a:t> del año 2021 han reflejado cifras record de gasto público. </a:t>
            </a:r>
          </a:p>
          <a:p>
            <a:endParaRPr lang="es-ES"/>
          </a:p>
          <a:p>
            <a:r>
              <a:rPr lang="es-ES"/>
              <a:t>Es muy importante señalar de forma adicional que los diferentes estados compiten entre ellos con planes industriales que buscan primar la inversión en determinados nichos de mercado o tecnologías.</a:t>
            </a:r>
          </a:p>
        </p:txBody>
      </p:sp>
      <p:sp>
        <p:nvSpPr>
          <p:cNvPr id="4" name="Marcador de número de diapositiva 3"/>
          <p:cNvSpPr>
            <a:spLocks noGrp="1"/>
          </p:cNvSpPr>
          <p:nvPr>
            <p:ph type="sldNum" sz="quarter" idx="5"/>
          </p:nvPr>
        </p:nvSpPr>
        <p:spPr/>
        <p:txBody>
          <a:bodyPr/>
          <a:lstStyle/>
          <a:p>
            <a:fld id="{188639AD-3642-4CDC-86B9-2028605D869A}" type="slidenum">
              <a:rPr lang="es-ES" smtClean="0"/>
              <a:t>16</a:t>
            </a:fld>
            <a:endParaRPr lang="es-ES"/>
          </a:p>
        </p:txBody>
      </p:sp>
    </p:spTree>
    <p:extLst>
      <p:ext uri="{BB962C8B-B14F-4D97-AF65-F5344CB8AC3E}">
        <p14:creationId xmlns:p14="http://schemas.microsoft.com/office/powerpoint/2010/main" val="6055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18</a:t>
            </a:fld>
            <a:endParaRPr lang="es-ES"/>
          </a:p>
        </p:txBody>
      </p:sp>
    </p:spTree>
    <p:extLst>
      <p:ext uri="{BB962C8B-B14F-4D97-AF65-F5344CB8AC3E}">
        <p14:creationId xmlns:p14="http://schemas.microsoft.com/office/powerpoint/2010/main" val="101044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88639AD-3642-4CDC-86B9-2028605D869A}" type="slidenum">
              <a:rPr lang="es-ES" smtClean="0"/>
              <a:t>19</a:t>
            </a:fld>
            <a:endParaRPr lang="es-ES"/>
          </a:p>
        </p:txBody>
      </p:sp>
    </p:spTree>
    <p:extLst>
      <p:ext uri="{BB962C8B-B14F-4D97-AF65-F5344CB8AC3E}">
        <p14:creationId xmlns:p14="http://schemas.microsoft.com/office/powerpoint/2010/main" val="2620947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7" descr="portada02_doc.png">
            <a:extLst>
              <a:ext uri="{FF2B5EF4-FFF2-40B4-BE49-F238E27FC236}">
                <a16:creationId xmlns:a16="http://schemas.microsoft.com/office/drawing/2014/main" id="{A8FD5CE8-2280-4DB3-A483-50556DD15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 de texto 5">
            <a:extLst>
              <a:ext uri="{FF2B5EF4-FFF2-40B4-BE49-F238E27FC236}">
                <a16:creationId xmlns:a16="http://schemas.microsoft.com/office/drawing/2014/main" id="{A34EB891-10A4-4EDF-8E8B-2861B4B9B254}"/>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8" name="Imagen 17" descr="marcas_02.png">
            <a:extLst>
              <a:ext uri="{FF2B5EF4-FFF2-40B4-BE49-F238E27FC236}">
                <a16:creationId xmlns:a16="http://schemas.microsoft.com/office/drawing/2014/main" id="{1DB31439-5AD2-4232-BDA2-1425F464F5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58150" y="58626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1" descr="portada02_doc.png">
            <a:extLst>
              <a:ext uri="{FF2B5EF4-FFF2-40B4-BE49-F238E27FC236}">
                <a16:creationId xmlns:a16="http://schemas.microsoft.com/office/drawing/2014/main" id="{0F0AEBFE-8FA6-4EF6-9824-323E550FFC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3950"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 de texto 5">
            <a:extLst>
              <a:ext uri="{FF2B5EF4-FFF2-40B4-BE49-F238E27FC236}">
                <a16:creationId xmlns:a16="http://schemas.microsoft.com/office/drawing/2014/main" id="{9539C223-1073-4F89-8005-65219ED1BB6B}"/>
              </a:ext>
            </a:extLst>
          </p:cNvPr>
          <p:cNvSpPr txBox="1"/>
          <p:nvPr userDrawn="1"/>
        </p:nvSpPr>
        <p:spPr>
          <a:xfrm rot="16200000">
            <a:off x="-742950" y="1436688"/>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err="1">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11" name="Imagen 15" descr="portada01_doc.png">
            <a:extLst>
              <a:ext uri="{FF2B5EF4-FFF2-40B4-BE49-F238E27FC236}">
                <a16:creationId xmlns:a16="http://schemas.microsoft.com/office/drawing/2014/main" id="{34D3F305-1114-4101-AB1C-3E4B8D676A7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538" y="2911475"/>
            <a:ext cx="4051301"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DDBDEE72-D655-483E-854A-D958DF3BFCCB}"/>
              </a:ext>
            </a:extLst>
          </p:cNvPr>
          <p:cNvPicPr>
            <a:picLocks noChangeAspect="1"/>
          </p:cNvPicPr>
          <p:nvPr userDrawn="1"/>
        </p:nvPicPr>
        <p:blipFill>
          <a:blip r:embed="rId5">
            <a:extLst>
              <a:ext uri="{28A0092B-C50C-407E-A947-70E740481C1C}">
                <a14:useLocalDpi xmlns:a14="http://schemas.microsoft.com/office/drawing/2010/main" val="0"/>
              </a:ext>
            </a:extLst>
          </a:blip>
          <a:srcRect l="9891" r="10040"/>
          <a:stretch>
            <a:fillRect/>
          </a:stretch>
        </p:blipFill>
        <p:spPr bwMode="auto">
          <a:xfrm>
            <a:off x="4189413" y="5730875"/>
            <a:ext cx="36004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685800" y="694351"/>
            <a:ext cx="4719180" cy="2402917"/>
          </a:xfrm>
        </p:spPr>
        <p:txBody>
          <a:bodyPr anchor="t"/>
          <a:lstStyle>
            <a:lvl1pPr algn="l">
              <a:defRPr sz="4000" b="1" cap="all">
                <a:solidFill>
                  <a:srgbClr val="DF3D26"/>
                </a:solidFill>
              </a:defRPr>
            </a:lvl1pPr>
          </a:lstStyle>
          <a:p>
            <a:r>
              <a:rPr lang="es-ES_tradnl"/>
              <a:t>Clic para editar título</a:t>
            </a:r>
            <a:endParaRPr lang="es-ES"/>
          </a:p>
        </p:txBody>
      </p:sp>
      <p:sp>
        <p:nvSpPr>
          <p:cNvPr id="3" name="Marcador de texto 2"/>
          <p:cNvSpPr>
            <a:spLocks noGrp="1"/>
          </p:cNvSpPr>
          <p:nvPr>
            <p:ph type="body" idx="1"/>
          </p:nvPr>
        </p:nvSpPr>
        <p:spPr>
          <a:xfrm>
            <a:off x="705616" y="1945202"/>
            <a:ext cx="4508420" cy="127727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Tree>
    <p:extLst>
      <p:ext uri="{BB962C8B-B14F-4D97-AF65-F5344CB8AC3E}">
        <p14:creationId xmlns:p14="http://schemas.microsoft.com/office/powerpoint/2010/main" val="168521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7" descr="portada02_doc.png">
            <a:extLst>
              <a:ext uri="{FF2B5EF4-FFF2-40B4-BE49-F238E27FC236}">
                <a16:creationId xmlns:a16="http://schemas.microsoft.com/office/drawing/2014/main" id="{F9DC6F28-1F57-4890-A7A3-4D4859D39E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8" descr="marcas_01.png">
            <a:extLst>
              <a:ext uri="{FF2B5EF4-FFF2-40B4-BE49-F238E27FC236}">
                <a16:creationId xmlns:a16="http://schemas.microsoft.com/office/drawing/2014/main" id="{DD1BF02F-F12E-4D49-9AC9-0EEA233B88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83313" y="6076950"/>
            <a:ext cx="2171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 de texto 5">
            <a:extLst>
              <a:ext uri="{FF2B5EF4-FFF2-40B4-BE49-F238E27FC236}">
                <a16:creationId xmlns:a16="http://schemas.microsoft.com/office/drawing/2014/main" id="{7DF8A2EF-1E79-41CF-BBD8-EEC550EC853E}"/>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sp>
        <p:nvSpPr>
          <p:cNvPr id="5" name="Rectángulo 3">
            <a:extLst>
              <a:ext uri="{FF2B5EF4-FFF2-40B4-BE49-F238E27FC236}">
                <a16:creationId xmlns:a16="http://schemas.microsoft.com/office/drawing/2014/main" id="{111DE0DB-9696-42A0-AD5C-BB9147A754DD}"/>
              </a:ext>
            </a:extLst>
          </p:cNvPr>
          <p:cNvSpPr/>
          <p:nvPr userDrawn="1"/>
        </p:nvSpPr>
        <p:spPr>
          <a:xfrm>
            <a:off x="0" y="0"/>
            <a:ext cx="9239250" cy="6858000"/>
          </a:xfrm>
          <a:prstGeom prst="rect">
            <a:avLst/>
          </a:prstGeom>
          <a:solidFill>
            <a:srgbClr val="262A3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6" name="Imagen 6" descr="simbolo_01.png">
            <a:extLst>
              <a:ext uri="{FF2B5EF4-FFF2-40B4-BE49-F238E27FC236}">
                <a16:creationId xmlns:a16="http://schemas.microsoft.com/office/drawing/2014/main" id="{DF8B5AC7-A092-47CE-9A85-DB2C809AE4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58150" y="58626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8" descr="portada02_doc.png">
            <a:extLst>
              <a:ext uri="{FF2B5EF4-FFF2-40B4-BE49-F238E27FC236}">
                <a16:creationId xmlns:a16="http://schemas.microsoft.com/office/drawing/2014/main" id="{AADEB66A-438B-4DF4-8E99-B29562A8E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3950" y="0"/>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 de texto 5">
            <a:extLst>
              <a:ext uri="{FF2B5EF4-FFF2-40B4-BE49-F238E27FC236}">
                <a16:creationId xmlns:a16="http://schemas.microsoft.com/office/drawing/2014/main" id="{320A08C8-B394-4E1A-AF6A-AC0DD180EA09}"/>
              </a:ext>
            </a:extLst>
          </p:cNvPr>
          <p:cNvSpPr txBox="1"/>
          <p:nvPr userDrawn="1"/>
        </p:nvSpPr>
        <p:spPr>
          <a:xfrm rot="16200000">
            <a:off x="-742950" y="1436688"/>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err="1">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9" name="Imagen 11" descr="portada03_doc.png">
            <a:extLst>
              <a:ext uri="{FF2B5EF4-FFF2-40B4-BE49-F238E27FC236}">
                <a16:creationId xmlns:a16="http://schemas.microsoft.com/office/drawing/2014/main" id="{A55F1680-C8E6-4A82-AFA7-C3DCBABA2D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7555685">
            <a:off x="-242887" y="3779837"/>
            <a:ext cx="2984500" cy="36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4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2" name="Imagen 7" descr="portada02_doc.png">
            <a:extLst>
              <a:ext uri="{FF2B5EF4-FFF2-40B4-BE49-F238E27FC236}">
                <a16:creationId xmlns:a16="http://schemas.microsoft.com/office/drawing/2014/main" id="{B33029B6-BF2E-49E1-B1F1-8FB3185914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8" descr="marcas_01.png">
            <a:extLst>
              <a:ext uri="{FF2B5EF4-FFF2-40B4-BE49-F238E27FC236}">
                <a16:creationId xmlns:a16="http://schemas.microsoft.com/office/drawing/2014/main" id="{90E558B3-59A3-4E75-9427-641D7A78C8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83313" y="6076950"/>
            <a:ext cx="2171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 de texto 5">
            <a:extLst>
              <a:ext uri="{FF2B5EF4-FFF2-40B4-BE49-F238E27FC236}">
                <a16:creationId xmlns:a16="http://schemas.microsoft.com/office/drawing/2014/main" id="{BC683FF1-176A-4E23-AA48-DD7ACA2C525F}"/>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sp>
        <p:nvSpPr>
          <p:cNvPr id="5" name="Rectángulo 2">
            <a:extLst>
              <a:ext uri="{FF2B5EF4-FFF2-40B4-BE49-F238E27FC236}">
                <a16:creationId xmlns:a16="http://schemas.microsoft.com/office/drawing/2014/main" id="{BE8D1E19-DFAE-434C-AB71-B71199F65B2E}"/>
              </a:ext>
            </a:extLst>
          </p:cNvPr>
          <p:cNvSpPr/>
          <p:nvPr userDrawn="1"/>
        </p:nvSpPr>
        <p:spPr>
          <a:xfrm>
            <a:off x="-95250" y="0"/>
            <a:ext cx="925353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6" name="Imagen 1" descr="cuadrado_gris.png">
            <a:extLst>
              <a:ext uri="{FF2B5EF4-FFF2-40B4-BE49-F238E27FC236}">
                <a16:creationId xmlns:a16="http://schemas.microsoft.com/office/drawing/2014/main" id="{603EEBA6-8014-43A2-A901-56BBD987618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53488" y="5476875"/>
            <a:ext cx="30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7">
            <a:extLst>
              <a:ext uri="{FF2B5EF4-FFF2-40B4-BE49-F238E27FC236}">
                <a16:creationId xmlns:a16="http://schemas.microsoft.com/office/drawing/2014/main" id="{470982FB-8E8A-4ECD-BBBC-8E59EDD313CA}"/>
              </a:ext>
            </a:extLst>
          </p:cNvPr>
          <p:cNvSpPr>
            <a:spLocks noChangeArrowheads="1"/>
          </p:cNvSpPr>
          <p:nvPr userDrawn="1"/>
        </p:nvSpPr>
        <p:spPr bwMode="auto">
          <a:xfrm>
            <a:off x="5168900" y="5653088"/>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ES_tradnl" altLang="es-ES" sz="2000">
                <a:latin typeface="Asap SemiBold" panose="020F0704030202060203" pitchFamily="34" charset="0"/>
              </a:rPr>
              <a:t>IVACE.</a:t>
            </a:r>
          </a:p>
          <a:p>
            <a:pPr eaLnBrk="1" hangingPunct="1">
              <a:defRPr/>
            </a:pPr>
            <a:r>
              <a:rPr lang="es-ES_tradnl" altLang="es-ES" sz="2000">
                <a:latin typeface="Asap SemiBold" panose="020F0704030202060203" pitchFamily="34" charset="0"/>
              </a:rPr>
              <a:t>HACEMOS EMPRESA</a:t>
            </a:r>
            <a:endParaRPr lang="es-ES" altLang="es-ES" sz="2000">
              <a:latin typeface="Asap SemiBold" panose="020F0704030202060203" pitchFamily="34" charset="0"/>
            </a:endParaRPr>
          </a:p>
        </p:txBody>
      </p:sp>
      <p:pic>
        <p:nvPicPr>
          <p:cNvPr id="8" name="Imagen 8" descr="genral_021.png">
            <a:extLst>
              <a:ext uri="{FF2B5EF4-FFF2-40B4-BE49-F238E27FC236}">
                <a16:creationId xmlns:a16="http://schemas.microsoft.com/office/drawing/2014/main" id="{D86F80E4-CBC2-43C5-9D27-17ECA849612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9663" y="1109663"/>
            <a:ext cx="69246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9" descr="imagen_general.png">
            <a:extLst>
              <a:ext uri="{FF2B5EF4-FFF2-40B4-BE49-F238E27FC236}">
                <a16:creationId xmlns:a16="http://schemas.microsoft.com/office/drawing/2014/main" id="{A2BA4E7A-BF63-4C11-9F14-10360338DA8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644650" y="5624513"/>
            <a:ext cx="2413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35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7" descr="portada02_doc.png">
            <a:extLst>
              <a:ext uri="{FF2B5EF4-FFF2-40B4-BE49-F238E27FC236}">
                <a16:creationId xmlns:a16="http://schemas.microsoft.com/office/drawing/2014/main" id="{CB9E7A0F-0D2C-4A04-B3FF-7A20464AB5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 de texto 5">
            <a:extLst>
              <a:ext uri="{FF2B5EF4-FFF2-40B4-BE49-F238E27FC236}">
                <a16:creationId xmlns:a16="http://schemas.microsoft.com/office/drawing/2014/main" id="{673E8702-8A8B-4A93-9919-2B04A3FDDD7A}"/>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6" name="Imagen 5" descr="marcas_02.png">
            <a:extLst>
              <a:ext uri="{FF2B5EF4-FFF2-40B4-BE49-F238E27FC236}">
                <a16:creationId xmlns:a16="http://schemas.microsoft.com/office/drawing/2014/main" id="{92A6F8AF-EA53-4646-A448-4894E9C992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0" descr="portada03_doc.png">
            <a:extLst>
              <a:ext uri="{FF2B5EF4-FFF2-40B4-BE49-F238E27FC236}">
                <a16:creationId xmlns:a16="http://schemas.microsoft.com/office/drawing/2014/main" id="{FF4CF060-D62F-440B-9D43-4D2DAC299F34}"/>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a:stretch>
            <a:fillRect/>
          </a:stretch>
        </p:blipFill>
        <p:spPr bwMode="auto">
          <a:xfrm>
            <a:off x="-1054100" y="4429125"/>
            <a:ext cx="3644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9" name="Marcador de número de diapositiva 5">
            <a:extLst>
              <a:ext uri="{FF2B5EF4-FFF2-40B4-BE49-F238E27FC236}">
                <a16:creationId xmlns:a16="http://schemas.microsoft.com/office/drawing/2014/main" id="{6FE62821-F600-41B3-8C97-6C4C1194383E}"/>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137648-F8FA-46D2-9D2C-23A3B72199EF}" type="slidenum">
              <a:rPr lang="es-ES" altLang="es-ES"/>
              <a:pPr/>
              <a:t>‹Nº›</a:t>
            </a:fld>
            <a:endParaRPr lang="es-ES" altLang="es-ES"/>
          </a:p>
        </p:txBody>
      </p:sp>
      <p:grpSp>
        <p:nvGrpSpPr>
          <p:cNvPr id="11" name="Grupo 10">
            <a:extLst>
              <a:ext uri="{FF2B5EF4-FFF2-40B4-BE49-F238E27FC236}">
                <a16:creationId xmlns:a16="http://schemas.microsoft.com/office/drawing/2014/main" id="{2D2DD2A8-092C-4010-9EF5-310A041689C0}"/>
              </a:ext>
            </a:extLst>
          </p:cNvPr>
          <p:cNvGrpSpPr/>
          <p:nvPr userDrawn="1"/>
        </p:nvGrpSpPr>
        <p:grpSpPr>
          <a:xfrm>
            <a:off x="4804757" y="5961079"/>
            <a:ext cx="4501025" cy="896921"/>
            <a:chOff x="4804757" y="5961079"/>
            <a:chExt cx="4501025" cy="896921"/>
          </a:xfrm>
        </p:grpSpPr>
        <p:pic>
          <p:nvPicPr>
            <p:cNvPr id="12" name="Imagen 7">
              <a:extLst>
                <a:ext uri="{FF2B5EF4-FFF2-40B4-BE49-F238E27FC236}">
                  <a16:creationId xmlns:a16="http://schemas.microsoft.com/office/drawing/2014/main" id="{5CC90C89-7C30-4CB6-A835-71033BA49A5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Logotipo, Icono, nombre de la empresa&#10;&#10;Descripción generada automáticamente">
              <a:extLst>
                <a:ext uri="{FF2B5EF4-FFF2-40B4-BE49-F238E27FC236}">
                  <a16:creationId xmlns:a16="http://schemas.microsoft.com/office/drawing/2014/main" id="{1FADD2F4-139C-4159-BBF7-233ADB22AB06}"/>
                </a:ext>
              </a:extLst>
            </p:cNvPr>
            <p:cNvPicPr>
              <a:picLocks noChangeAspect="1"/>
            </p:cNvPicPr>
            <p:nvPr userDrawn="1"/>
          </p:nvPicPr>
          <p:blipFill>
            <a:blip r:embed="rId6">
              <a:alphaModFix/>
            </a:blip>
            <a:stretch>
              <a:fillRect/>
            </a:stretch>
          </p:blipFill>
          <p:spPr>
            <a:xfrm>
              <a:off x="4804757" y="6245807"/>
              <a:ext cx="1385223" cy="327464"/>
            </a:xfrm>
            <a:prstGeom prst="rect">
              <a:avLst/>
            </a:prstGeom>
          </p:spPr>
        </p:pic>
      </p:grpSp>
    </p:spTree>
    <p:extLst>
      <p:ext uri="{BB962C8B-B14F-4D97-AF65-F5344CB8AC3E}">
        <p14:creationId xmlns:p14="http://schemas.microsoft.com/office/powerpoint/2010/main" val="152532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4" name="Imagen 7" descr="portada02_doc.png">
            <a:extLst>
              <a:ext uri="{FF2B5EF4-FFF2-40B4-BE49-F238E27FC236}">
                <a16:creationId xmlns:a16="http://schemas.microsoft.com/office/drawing/2014/main" id="{CB9E7A0F-0D2C-4A04-B3FF-7A20464AB5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 de texto 5">
            <a:extLst>
              <a:ext uri="{FF2B5EF4-FFF2-40B4-BE49-F238E27FC236}">
                <a16:creationId xmlns:a16="http://schemas.microsoft.com/office/drawing/2014/main" id="{673E8702-8A8B-4A93-9919-2B04A3FDDD7A}"/>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6" name="Imagen 5" descr="marcas_02.png">
            <a:extLst>
              <a:ext uri="{FF2B5EF4-FFF2-40B4-BE49-F238E27FC236}">
                <a16:creationId xmlns:a16="http://schemas.microsoft.com/office/drawing/2014/main" id="{92A6F8AF-EA53-4646-A448-4894E9C992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0" descr="portada03_doc.png">
            <a:extLst>
              <a:ext uri="{FF2B5EF4-FFF2-40B4-BE49-F238E27FC236}">
                <a16:creationId xmlns:a16="http://schemas.microsoft.com/office/drawing/2014/main" id="{FF4CF060-D62F-440B-9D43-4D2DAC299F34}"/>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a:stretch>
            <a:fillRect/>
          </a:stretch>
        </p:blipFill>
        <p:spPr bwMode="auto">
          <a:xfrm>
            <a:off x="-1054100" y="4429125"/>
            <a:ext cx="3644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número de diapositiva 5">
            <a:extLst>
              <a:ext uri="{FF2B5EF4-FFF2-40B4-BE49-F238E27FC236}">
                <a16:creationId xmlns:a16="http://schemas.microsoft.com/office/drawing/2014/main" id="{6FE62821-F600-41B3-8C97-6C4C1194383E}"/>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137648-F8FA-46D2-9D2C-23A3B72199EF}" type="slidenum">
              <a:rPr lang="es-ES" altLang="es-ES"/>
              <a:pPr/>
              <a:t>‹Nº›</a:t>
            </a:fld>
            <a:endParaRPr lang="es-ES" altLang="es-ES"/>
          </a:p>
        </p:txBody>
      </p:sp>
      <p:grpSp>
        <p:nvGrpSpPr>
          <p:cNvPr id="11" name="Grupo 10">
            <a:extLst>
              <a:ext uri="{FF2B5EF4-FFF2-40B4-BE49-F238E27FC236}">
                <a16:creationId xmlns:a16="http://schemas.microsoft.com/office/drawing/2014/main" id="{4F49D1CD-5152-ED45-A7E0-4DD2D4F6204C}"/>
              </a:ext>
            </a:extLst>
          </p:cNvPr>
          <p:cNvGrpSpPr/>
          <p:nvPr userDrawn="1"/>
        </p:nvGrpSpPr>
        <p:grpSpPr>
          <a:xfrm>
            <a:off x="4804757" y="5961079"/>
            <a:ext cx="4501025" cy="896921"/>
            <a:chOff x="4804757" y="5961079"/>
            <a:chExt cx="4501025" cy="896921"/>
          </a:xfrm>
        </p:grpSpPr>
        <p:pic>
          <p:nvPicPr>
            <p:cNvPr id="12" name="Imagen 7">
              <a:extLst>
                <a:ext uri="{FF2B5EF4-FFF2-40B4-BE49-F238E27FC236}">
                  <a16:creationId xmlns:a16="http://schemas.microsoft.com/office/drawing/2014/main" id="{D2D8F3E4-200C-9847-A71F-86EC16F8DB4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Logotipo, Icono, nombre de la empresa&#10;&#10;Descripción generada automáticamente">
              <a:extLst>
                <a:ext uri="{FF2B5EF4-FFF2-40B4-BE49-F238E27FC236}">
                  <a16:creationId xmlns:a16="http://schemas.microsoft.com/office/drawing/2014/main" id="{236A2E8D-7FDC-6C44-8AB2-6E48966E15D1}"/>
                </a:ext>
              </a:extLst>
            </p:cNvPr>
            <p:cNvPicPr>
              <a:picLocks noChangeAspect="1"/>
            </p:cNvPicPr>
            <p:nvPr userDrawn="1"/>
          </p:nvPicPr>
          <p:blipFill>
            <a:blip r:embed="rId6">
              <a:alphaModFix/>
            </a:blip>
            <a:stretch>
              <a:fillRect/>
            </a:stretch>
          </p:blipFill>
          <p:spPr>
            <a:xfrm>
              <a:off x="4804757" y="6245807"/>
              <a:ext cx="1385223" cy="327464"/>
            </a:xfrm>
            <a:prstGeom prst="rect">
              <a:avLst/>
            </a:prstGeom>
          </p:spPr>
        </p:pic>
      </p:grpSp>
    </p:spTree>
    <p:extLst>
      <p:ext uri="{BB962C8B-B14F-4D97-AF65-F5344CB8AC3E}">
        <p14:creationId xmlns:p14="http://schemas.microsoft.com/office/powerpoint/2010/main" val="42607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5" name="Imagen 7" descr="portada02_doc.png">
            <a:extLst>
              <a:ext uri="{FF2B5EF4-FFF2-40B4-BE49-F238E27FC236}">
                <a16:creationId xmlns:a16="http://schemas.microsoft.com/office/drawing/2014/main" id="{36C8FEF7-29C4-4336-958B-F45B1D1914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 de texto 5">
            <a:extLst>
              <a:ext uri="{FF2B5EF4-FFF2-40B4-BE49-F238E27FC236}">
                <a16:creationId xmlns:a16="http://schemas.microsoft.com/office/drawing/2014/main" id="{A29B5C30-05BF-40EA-95FC-64D5BCA0C122}"/>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7" name="Imagen 5" descr="flecha.png">
            <a:extLst>
              <a:ext uri="{FF2B5EF4-FFF2-40B4-BE49-F238E27FC236}">
                <a16:creationId xmlns:a16="http://schemas.microsoft.com/office/drawing/2014/main" id="{84212607-8F64-4F24-B149-66F724C07F9E}"/>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rcRect/>
          <a:stretch>
            <a:fillRect/>
          </a:stretch>
        </p:blipFill>
        <p:spPr bwMode="auto">
          <a:xfrm rot="11980404" flipH="1">
            <a:off x="-449263" y="4756150"/>
            <a:ext cx="716280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9" descr="marcas_02.png">
            <a:extLst>
              <a:ext uri="{FF2B5EF4-FFF2-40B4-BE49-F238E27FC236}">
                <a16:creationId xmlns:a16="http://schemas.microsoft.com/office/drawing/2014/main" id="{A2836298-4704-4B9D-BE0C-3EABEB8FD63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arcador de número de diapositiva 6">
            <a:extLst>
              <a:ext uri="{FF2B5EF4-FFF2-40B4-BE49-F238E27FC236}">
                <a16:creationId xmlns:a16="http://schemas.microsoft.com/office/drawing/2014/main" id="{66225368-B194-4999-A196-8E57967EA176}"/>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09216C9-6E81-4D8C-9130-4B0B21C30F6B}" type="slidenum">
              <a:rPr lang="es-ES" altLang="es-ES"/>
              <a:pPr/>
              <a:t>‹Nº›</a:t>
            </a:fld>
            <a:endParaRPr lang="es-ES" altLang="es-ES"/>
          </a:p>
        </p:txBody>
      </p:sp>
      <p:grpSp>
        <p:nvGrpSpPr>
          <p:cNvPr id="11" name="Grupo 10">
            <a:extLst>
              <a:ext uri="{FF2B5EF4-FFF2-40B4-BE49-F238E27FC236}">
                <a16:creationId xmlns:a16="http://schemas.microsoft.com/office/drawing/2014/main" id="{125BC67F-2033-4F52-BCDD-FE9395F06003}"/>
              </a:ext>
            </a:extLst>
          </p:cNvPr>
          <p:cNvGrpSpPr/>
          <p:nvPr userDrawn="1"/>
        </p:nvGrpSpPr>
        <p:grpSpPr>
          <a:xfrm>
            <a:off x="5877099" y="5661767"/>
            <a:ext cx="3428683" cy="1196233"/>
            <a:chOff x="5877099" y="5661767"/>
            <a:chExt cx="3428683" cy="1196233"/>
          </a:xfrm>
        </p:grpSpPr>
        <p:pic>
          <p:nvPicPr>
            <p:cNvPr id="12" name="Imagen 7">
              <a:extLst>
                <a:ext uri="{FF2B5EF4-FFF2-40B4-BE49-F238E27FC236}">
                  <a16:creationId xmlns:a16="http://schemas.microsoft.com/office/drawing/2014/main" id="{F73F8FDB-479B-46B2-9C3B-68EBA6907BC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Logotipo, Icono, nombre de la empresa&#10;&#10;Descripción generada automáticamente">
              <a:extLst>
                <a:ext uri="{FF2B5EF4-FFF2-40B4-BE49-F238E27FC236}">
                  <a16:creationId xmlns:a16="http://schemas.microsoft.com/office/drawing/2014/main" id="{D4C5FAF9-E013-43AE-9EDF-A02246E379DA}"/>
                </a:ext>
              </a:extLst>
            </p:cNvPr>
            <p:cNvPicPr>
              <a:picLocks noChangeAspect="1"/>
            </p:cNvPicPr>
            <p:nvPr userDrawn="1"/>
          </p:nvPicPr>
          <p:blipFill>
            <a:blip r:embed="rId6">
              <a:alphaModFix/>
            </a:blip>
            <a:stretch>
              <a:fillRect/>
            </a:stretch>
          </p:blipFill>
          <p:spPr>
            <a:xfrm>
              <a:off x="7398803" y="5661767"/>
              <a:ext cx="1128648" cy="266810"/>
            </a:xfrm>
            <a:prstGeom prst="rect">
              <a:avLst/>
            </a:prstGeom>
          </p:spPr>
        </p:pic>
      </p:grpSp>
    </p:spTree>
    <p:extLst>
      <p:ext uri="{BB962C8B-B14F-4D97-AF65-F5344CB8AC3E}">
        <p14:creationId xmlns:p14="http://schemas.microsoft.com/office/powerpoint/2010/main" val="156832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7" name="Imagen 7" descr="portada02_doc.png">
            <a:extLst>
              <a:ext uri="{FF2B5EF4-FFF2-40B4-BE49-F238E27FC236}">
                <a16:creationId xmlns:a16="http://schemas.microsoft.com/office/drawing/2014/main" id="{FC47D5F8-FBF4-489B-B819-952AD94E9F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 de texto 5">
            <a:extLst>
              <a:ext uri="{FF2B5EF4-FFF2-40B4-BE49-F238E27FC236}">
                <a16:creationId xmlns:a16="http://schemas.microsoft.com/office/drawing/2014/main" id="{D7C9D6CF-C81A-4F08-BF2E-294F00BA8056}"/>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9" name="Imagen 10" descr="portada03_doc.png">
            <a:extLst>
              <a:ext uri="{FF2B5EF4-FFF2-40B4-BE49-F238E27FC236}">
                <a16:creationId xmlns:a16="http://schemas.microsoft.com/office/drawing/2014/main" id="{7A26E61C-91E9-49E7-8127-F2FE5D6B6A3C}"/>
              </a:ext>
            </a:extLst>
          </p:cNvPr>
          <p:cNvPicPr>
            <a:picLocks noChangeAspect="1"/>
          </p:cNvPicPr>
          <p:nvPr userDrawn="1"/>
        </p:nvPicPr>
        <p:blipFill>
          <a:blip r:embed="rId3">
            <a:alphaModFix amt="21000"/>
            <a:extLst>
              <a:ext uri="{28A0092B-C50C-407E-A947-70E740481C1C}">
                <a14:useLocalDpi xmlns:a14="http://schemas.microsoft.com/office/drawing/2010/main" val="0"/>
              </a:ext>
            </a:extLst>
          </a:blip>
          <a:srcRect/>
          <a:stretch>
            <a:fillRect/>
          </a:stretch>
        </p:blipFill>
        <p:spPr bwMode="auto">
          <a:xfrm>
            <a:off x="-212725" y="3481388"/>
            <a:ext cx="29845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arcador de número de diapositiva 8">
            <a:extLst>
              <a:ext uri="{FF2B5EF4-FFF2-40B4-BE49-F238E27FC236}">
                <a16:creationId xmlns:a16="http://schemas.microsoft.com/office/drawing/2014/main" id="{50D13A34-2C73-44AB-9485-391EA62003AE}"/>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8144C5D-D5E2-44ED-B6BE-DD6624CFC059}" type="slidenum">
              <a:rPr lang="es-ES" altLang="es-ES"/>
              <a:pPr/>
              <a:t>‹Nº›</a:t>
            </a:fld>
            <a:endParaRPr lang="es-ES" altLang="es-ES"/>
          </a:p>
        </p:txBody>
      </p:sp>
      <p:grpSp>
        <p:nvGrpSpPr>
          <p:cNvPr id="2" name="Grupo 1">
            <a:extLst>
              <a:ext uri="{FF2B5EF4-FFF2-40B4-BE49-F238E27FC236}">
                <a16:creationId xmlns:a16="http://schemas.microsoft.com/office/drawing/2014/main" id="{D221613A-2558-3F44-B33D-A18BFCF25FFD}"/>
              </a:ext>
            </a:extLst>
          </p:cNvPr>
          <p:cNvGrpSpPr/>
          <p:nvPr userDrawn="1"/>
        </p:nvGrpSpPr>
        <p:grpSpPr>
          <a:xfrm>
            <a:off x="4804757" y="5961079"/>
            <a:ext cx="4501025" cy="896921"/>
            <a:chOff x="4804757" y="5961079"/>
            <a:chExt cx="4501025" cy="896921"/>
          </a:xfrm>
        </p:grpSpPr>
        <p:pic>
          <p:nvPicPr>
            <p:cNvPr id="11" name="Imagen 7">
              <a:extLst>
                <a:ext uri="{FF2B5EF4-FFF2-40B4-BE49-F238E27FC236}">
                  <a16:creationId xmlns:a16="http://schemas.microsoft.com/office/drawing/2014/main" id="{53EF0470-0265-4578-80E5-ACB52330AA0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Logotipo, Icono, nombre de la empresa&#10;&#10;Descripción generada automáticamente">
              <a:extLst>
                <a:ext uri="{FF2B5EF4-FFF2-40B4-BE49-F238E27FC236}">
                  <a16:creationId xmlns:a16="http://schemas.microsoft.com/office/drawing/2014/main" id="{3DB318F1-7F45-D64D-B328-A7755C9C662B}"/>
                </a:ext>
              </a:extLst>
            </p:cNvPr>
            <p:cNvPicPr>
              <a:picLocks noChangeAspect="1"/>
            </p:cNvPicPr>
            <p:nvPr userDrawn="1"/>
          </p:nvPicPr>
          <p:blipFill>
            <a:blip r:embed="rId5">
              <a:alphaModFix/>
            </a:blip>
            <a:stretch>
              <a:fillRect/>
            </a:stretch>
          </p:blipFill>
          <p:spPr>
            <a:xfrm>
              <a:off x="4804757" y="6245807"/>
              <a:ext cx="1385223" cy="327464"/>
            </a:xfrm>
            <a:prstGeom prst="rect">
              <a:avLst/>
            </a:prstGeom>
          </p:spPr>
        </p:pic>
      </p:grpSp>
      <p:pic>
        <p:nvPicPr>
          <p:cNvPr id="15" name="Imagen 9" descr="marcas_02.png">
            <a:extLst>
              <a:ext uri="{FF2B5EF4-FFF2-40B4-BE49-F238E27FC236}">
                <a16:creationId xmlns:a16="http://schemas.microsoft.com/office/drawing/2014/main" id="{7CD26C1B-FAE6-45D7-8855-5A57D6EB155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64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pic>
        <p:nvPicPr>
          <p:cNvPr id="3" name="Imagen 7" descr="portada02_doc.png">
            <a:extLst>
              <a:ext uri="{FF2B5EF4-FFF2-40B4-BE49-F238E27FC236}">
                <a16:creationId xmlns:a16="http://schemas.microsoft.com/office/drawing/2014/main" id="{BCEA11D5-8EA9-4ED6-A028-1E5EC29056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 de texto 5">
            <a:extLst>
              <a:ext uri="{FF2B5EF4-FFF2-40B4-BE49-F238E27FC236}">
                <a16:creationId xmlns:a16="http://schemas.microsoft.com/office/drawing/2014/main" id="{411D0E87-F9FB-4D90-8ACC-3ED4FF6C4E39}"/>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5" name="Imagen 7" descr="marcas_02.png">
            <a:extLst>
              <a:ext uri="{FF2B5EF4-FFF2-40B4-BE49-F238E27FC236}">
                <a16:creationId xmlns:a16="http://schemas.microsoft.com/office/drawing/2014/main" id="{4CD6ED44-9ABB-4B5E-9DAD-75545E92D1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0" descr="portada_04.png">
            <a:extLst>
              <a:ext uri="{FF2B5EF4-FFF2-40B4-BE49-F238E27FC236}">
                <a16:creationId xmlns:a16="http://schemas.microsoft.com/office/drawing/2014/main" id="{2C8DAA5D-EAF2-4EBB-931C-529922236013}"/>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a:stretch>
            <a:fillRect/>
          </a:stretch>
        </p:blipFill>
        <p:spPr bwMode="auto">
          <a:xfrm>
            <a:off x="-622300" y="3581400"/>
            <a:ext cx="41656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número de diapositiva 4">
            <a:extLst>
              <a:ext uri="{FF2B5EF4-FFF2-40B4-BE49-F238E27FC236}">
                <a16:creationId xmlns:a16="http://schemas.microsoft.com/office/drawing/2014/main" id="{8756C641-7718-4534-A1FB-8F144016AF8C}"/>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3975F4D-4981-4A3F-9113-93B702ADB00A}" type="slidenum">
              <a:rPr lang="es-ES" altLang="es-ES"/>
              <a:pPr/>
              <a:t>‹Nº›</a:t>
            </a:fld>
            <a:endParaRPr lang="es-ES" altLang="es-ES"/>
          </a:p>
        </p:txBody>
      </p:sp>
      <p:grpSp>
        <p:nvGrpSpPr>
          <p:cNvPr id="10" name="Grupo 9">
            <a:extLst>
              <a:ext uri="{FF2B5EF4-FFF2-40B4-BE49-F238E27FC236}">
                <a16:creationId xmlns:a16="http://schemas.microsoft.com/office/drawing/2014/main" id="{7BDA66F0-396D-6E46-BDE0-1FB56EF73469}"/>
              </a:ext>
            </a:extLst>
          </p:cNvPr>
          <p:cNvGrpSpPr/>
          <p:nvPr userDrawn="1"/>
        </p:nvGrpSpPr>
        <p:grpSpPr>
          <a:xfrm>
            <a:off x="4804757" y="5961079"/>
            <a:ext cx="4501025" cy="896921"/>
            <a:chOff x="4804757" y="5961079"/>
            <a:chExt cx="4501025" cy="896921"/>
          </a:xfrm>
        </p:grpSpPr>
        <p:pic>
          <p:nvPicPr>
            <p:cNvPr id="11" name="Imagen 7">
              <a:extLst>
                <a:ext uri="{FF2B5EF4-FFF2-40B4-BE49-F238E27FC236}">
                  <a16:creationId xmlns:a16="http://schemas.microsoft.com/office/drawing/2014/main" id="{A336F877-2EDB-B54F-B659-D413D053935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descr="Logotipo, Icono, nombre de la empresa&#10;&#10;Descripción generada automáticamente">
              <a:extLst>
                <a:ext uri="{FF2B5EF4-FFF2-40B4-BE49-F238E27FC236}">
                  <a16:creationId xmlns:a16="http://schemas.microsoft.com/office/drawing/2014/main" id="{2F3DC797-849F-D845-9EED-5869FD01339F}"/>
                </a:ext>
              </a:extLst>
            </p:cNvPr>
            <p:cNvPicPr>
              <a:picLocks noChangeAspect="1"/>
            </p:cNvPicPr>
            <p:nvPr userDrawn="1"/>
          </p:nvPicPr>
          <p:blipFill>
            <a:blip r:embed="rId6">
              <a:alphaModFix/>
            </a:blip>
            <a:stretch>
              <a:fillRect/>
            </a:stretch>
          </p:blipFill>
          <p:spPr>
            <a:xfrm>
              <a:off x="4804757" y="6245807"/>
              <a:ext cx="1385223" cy="327464"/>
            </a:xfrm>
            <a:prstGeom prst="rect">
              <a:avLst/>
            </a:prstGeom>
          </p:spPr>
        </p:pic>
      </p:grpSp>
    </p:spTree>
    <p:extLst>
      <p:ext uri="{BB962C8B-B14F-4D97-AF65-F5344CB8AC3E}">
        <p14:creationId xmlns:p14="http://schemas.microsoft.com/office/powerpoint/2010/main" val="407646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7" descr="portada02_doc.png">
            <a:extLst>
              <a:ext uri="{FF2B5EF4-FFF2-40B4-BE49-F238E27FC236}">
                <a16:creationId xmlns:a16="http://schemas.microsoft.com/office/drawing/2014/main" id="{2DF4E9D9-9BE4-4917-8310-AD14BABA4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 de texto 5">
            <a:extLst>
              <a:ext uri="{FF2B5EF4-FFF2-40B4-BE49-F238E27FC236}">
                <a16:creationId xmlns:a16="http://schemas.microsoft.com/office/drawing/2014/main" id="{3EA736EF-63D9-4085-99FE-81CED2EB5E00}"/>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4" name="Imagen 6" descr="portada03_doc.png">
            <a:extLst>
              <a:ext uri="{FF2B5EF4-FFF2-40B4-BE49-F238E27FC236}">
                <a16:creationId xmlns:a16="http://schemas.microsoft.com/office/drawing/2014/main" id="{5D26CF14-C738-41E0-B2DD-E1752A79F372}"/>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rcRect/>
          <a:stretch>
            <a:fillRect/>
          </a:stretch>
        </p:blipFill>
        <p:spPr bwMode="auto">
          <a:xfrm>
            <a:off x="5594350" y="1779588"/>
            <a:ext cx="36449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número de diapositiva 3">
            <a:extLst>
              <a:ext uri="{FF2B5EF4-FFF2-40B4-BE49-F238E27FC236}">
                <a16:creationId xmlns:a16="http://schemas.microsoft.com/office/drawing/2014/main" id="{B9F2DD84-B5B4-4F0A-AB46-5862020505DA}"/>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18A0DE9-04DD-4449-A5F3-C11A3453A369}" type="slidenum">
              <a:rPr lang="es-ES" altLang="es-ES"/>
              <a:pPr/>
              <a:t>‹Nº›</a:t>
            </a:fld>
            <a:endParaRPr lang="es-ES" altLang="es-ES"/>
          </a:p>
        </p:txBody>
      </p:sp>
      <p:grpSp>
        <p:nvGrpSpPr>
          <p:cNvPr id="9" name="Grupo 8">
            <a:extLst>
              <a:ext uri="{FF2B5EF4-FFF2-40B4-BE49-F238E27FC236}">
                <a16:creationId xmlns:a16="http://schemas.microsoft.com/office/drawing/2014/main" id="{0C66971A-B5B1-F543-A159-E63940F694BD}"/>
              </a:ext>
            </a:extLst>
          </p:cNvPr>
          <p:cNvGrpSpPr/>
          <p:nvPr userDrawn="1"/>
        </p:nvGrpSpPr>
        <p:grpSpPr>
          <a:xfrm>
            <a:off x="4804757" y="5961079"/>
            <a:ext cx="4501025" cy="896921"/>
            <a:chOff x="4804757" y="5961079"/>
            <a:chExt cx="4501025" cy="896921"/>
          </a:xfrm>
        </p:grpSpPr>
        <p:pic>
          <p:nvPicPr>
            <p:cNvPr id="10" name="Imagen 7">
              <a:extLst>
                <a:ext uri="{FF2B5EF4-FFF2-40B4-BE49-F238E27FC236}">
                  <a16:creationId xmlns:a16="http://schemas.microsoft.com/office/drawing/2014/main" id="{EDA0C767-F0EB-7D4D-9F1A-D4597EF9DBD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Logotipo, Icono, nombre de la empresa&#10;&#10;Descripción generada automáticamente">
              <a:extLst>
                <a:ext uri="{FF2B5EF4-FFF2-40B4-BE49-F238E27FC236}">
                  <a16:creationId xmlns:a16="http://schemas.microsoft.com/office/drawing/2014/main" id="{DA373298-A35D-8F48-92CB-82D1DBD16B84}"/>
                </a:ext>
              </a:extLst>
            </p:cNvPr>
            <p:cNvPicPr>
              <a:picLocks noChangeAspect="1"/>
            </p:cNvPicPr>
            <p:nvPr userDrawn="1"/>
          </p:nvPicPr>
          <p:blipFill>
            <a:blip r:embed="rId5">
              <a:alphaModFix/>
            </a:blip>
            <a:stretch>
              <a:fillRect/>
            </a:stretch>
          </p:blipFill>
          <p:spPr>
            <a:xfrm>
              <a:off x="4804757" y="6245807"/>
              <a:ext cx="1385223" cy="327464"/>
            </a:xfrm>
            <a:prstGeom prst="rect">
              <a:avLst/>
            </a:prstGeom>
          </p:spPr>
        </p:pic>
      </p:grpSp>
      <p:pic>
        <p:nvPicPr>
          <p:cNvPr id="12" name="Imagen 9" descr="marcas_02.png">
            <a:extLst>
              <a:ext uri="{FF2B5EF4-FFF2-40B4-BE49-F238E27FC236}">
                <a16:creationId xmlns:a16="http://schemas.microsoft.com/office/drawing/2014/main" id="{DB0AD1C5-2087-49D1-A4F1-77D675547B7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Imagen 7" descr="portada02_doc.png">
            <a:extLst>
              <a:ext uri="{FF2B5EF4-FFF2-40B4-BE49-F238E27FC236}">
                <a16:creationId xmlns:a16="http://schemas.microsoft.com/office/drawing/2014/main" id="{B3734850-F84D-40B0-B1FD-1DC9B427E2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 de texto 5">
            <a:extLst>
              <a:ext uri="{FF2B5EF4-FFF2-40B4-BE49-F238E27FC236}">
                <a16:creationId xmlns:a16="http://schemas.microsoft.com/office/drawing/2014/main" id="{7BE5DB00-F1A1-456B-8D55-0CAED1BB7644}"/>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7" name="Imagen 10" descr="portada_04.png">
            <a:extLst>
              <a:ext uri="{FF2B5EF4-FFF2-40B4-BE49-F238E27FC236}">
                <a16:creationId xmlns:a16="http://schemas.microsoft.com/office/drawing/2014/main" id="{E18C7E8E-10CF-43D6-8B76-71EAAA02D2BE}"/>
              </a:ext>
            </a:extLst>
          </p:cNvPr>
          <p:cNvPicPr>
            <a:picLocks noChangeAspect="1"/>
          </p:cNvPicPr>
          <p:nvPr userDrawn="1"/>
        </p:nvPicPr>
        <p:blipFill>
          <a:blip r:embed="rId3">
            <a:alphaModFix amt="51000"/>
            <a:extLst>
              <a:ext uri="{28A0092B-C50C-407E-A947-70E740481C1C}">
                <a14:useLocalDpi xmlns:a14="http://schemas.microsoft.com/office/drawing/2010/main" val="0"/>
              </a:ext>
            </a:extLst>
          </a:blip>
          <a:srcRect/>
          <a:stretch>
            <a:fillRect/>
          </a:stretch>
        </p:blipFill>
        <p:spPr bwMode="auto">
          <a:xfrm>
            <a:off x="-163513" y="2849563"/>
            <a:ext cx="4165601"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9" descr="marcas_02.png">
            <a:extLst>
              <a:ext uri="{FF2B5EF4-FFF2-40B4-BE49-F238E27FC236}">
                <a16:creationId xmlns:a16="http://schemas.microsoft.com/office/drawing/2014/main" id="{C785AEEF-A652-4A2F-8B51-8E1E48C87F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854075"/>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20161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10" name="Marcador de número de diapositiva 6">
            <a:extLst>
              <a:ext uri="{FF2B5EF4-FFF2-40B4-BE49-F238E27FC236}">
                <a16:creationId xmlns:a16="http://schemas.microsoft.com/office/drawing/2014/main" id="{71B8C4C7-9937-450A-87C3-17711F8CC5F1}"/>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C20FC73-3629-4F52-8E76-15297ED62F0E}" type="slidenum">
              <a:rPr lang="es-ES" altLang="es-ES"/>
              <a:pPr/>
              <a:t>‹Nº›</a:t>
            </a:fld>
            <a:endParaRPr lang="es-ES" altLang="es-ES"/>
          </a:p>
        </p:txBody>
      </p:sp>
      <p:grpSp>
        <p:nvGrpSpPr>
          <p:cNvPr id="13" name="Grupo 12">
            <a:extLst>
              <a:ext uri="{FF2B5EF4-FFF2-40B4-BE49-F238E27FC236}">
                <a16:creationId xmlns:a16="http://schemas.microsoft.com/office/drawing/2014/main" id="{EE5DA550-E462-4C4C-869F-5202372F6DD1}"/>
              </a:ext>
            </a:extLst>
          </p:cNvPr>
          <p:cNvGrpSpPr/>
          <p:nvPr userDrawn="1"/>
        </p:nvGrpSpPr>
        <p:grpSpPr>
          <a:xfrm>
            <a:off x="4804757" y="5961079"/>
            <a:ext cx="4501025" cy="896921"/>
            <a:chOff x="4804757" y="5961079"/>
            <a:chExt cx="4501025" cy="896921"/>
          </a:xfrm>
        </p:grpSpPr>
        <p:pic>
          <p:nvPicPr>
            <p:cNvPr id="14" name="Imagen 7">
              <a:extLst>
                <a:ext uri="{FF2B5EF4-FFF2-40B4-BE49-F238E27FC236}">
                  <a16:creationId xmlns:a16="http://schemas.microsoft.com/office/drawing/2014/main" id="{AB2BF7DE-293A-40FF-91C6-57A715E349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descr="Logotipo, Icono, nombre de la empresa&#10;&#10;Descripción generada automáticamente">
              <a:extLst>
                <a:ext uri="{FF2B5EF4-FFF2-40B4-BE49-F238E27FC236}">
                  <a16:creationId xmlns:a16="http://schemas.microsoft.com/office/drawing/2014/main" id="{2A17E2BD-635B-4A0E-A888-76247DE3ECA3}"/>
                </a:ext>
              </a:extLst>
            </p:cNvPr>
            <p:cNvPicPr>
              <a:picLocks noChangeAspect="1"/>
            </p:cNvPicPr>
            <p:nvPr userDrawn="1"/>
          </p:nvPicPr>
          <p:blipFill>
            <a:blip r:embed="rId6">
              <a:alphaModFix/>
            </a:blip>
            <a:stretch>
              <a:fillRect/>
            </a:stretch>
          </p:blipFill>
          <p:spPr>
            <a:xfrm>
              <a:off x="4804757" y="6245807"/>
              <a:ext cx="1385223" cy="327464"/>
            </a:xfrm>
            <a:prstGeom prst="rect">
              <a:avLst/>
            </a:prstGeom>
          </p:spPr>
        </p:pic>
      </p:grpSp>
    </p:spTree>
    <p:extLst>
      <p:ext uri="{BB962C8B-B14F-4D97-AF65-F5344CB8AC3E}">
        <p14:creationId xmlns:p14="http://schemas.microsoft.com/office/powerpoint/2010/main" val="118930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5" name="Imagen 7" descr="portada02_doc.png">
            <a:extLst>
              <a:ext uri="{FF2B5EF4-FFF2-40B4-BE49-F238E27FC236}">
                <a16:creationId xmlns:a16="http://schemas.microsoft.com/office/drawing/2014/main" id="{C431C335-2F7A-4782-8CA3-96C40BC4F4D8}"/>
              </a:ext>
            </a:extLst>
          </p:cNvPr>
          <p:cNvPicPr>
            <a:picLocks noChangeAspect="1"/>
          </p:cNvPicPr>
          <p:nvPr userDrawn="1"/>
        </p:nvPicPr>
        <p:blipFill>
          <a:blip r:embed="rId2">
            <a:alphaModFix amt="51000"/>
            <a:extLst>
              <a:ext uri="{28A0092B-C50C-407E-A947-70E740481C1C}">
                <a14:useLocalDpi xmlns:a14="http://schemas.microsoft.com/office/drawing/2010/main" val="0"/>
              </a:ext>
            </a:extLst>
          </a:blip>
          <a:srcRect/>
          <a:stretch>
            <a:fillRect/>
          </a:stretch>
        </p:blipFill>
        <p:spPr bwMode="auto">
          <a:xfrm>
            <a:off x="8689975" y="519113"/>
            <a:ext cx="495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 de texto 5">
            <a:extLst>
              <a:ext uri="{FF2B5EF4-FFF2-40B4-BE49-F238E27FC236}">
                <a16:creationId xmlns:a16="http://schemas.microsoft.com/office/drawing/2014/main" id="{251599BB-A5C7-427C-BE3F-EEA278531E8A}"/>
              </a:ext>
            </a:extLst>
          </p:cNvPr>
          <p:cNvSpPr txBox="1"/>
          <p:nvPr userDrawn="1"/>
        </p:nvSpPr>
        <p:spPr>
          <a:xfrm rot="16200000">
            <a:off x="7727950" y="4492625"/>
            <a:ext cx="2171700" cy="6858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eaLnBrk="1" fontAlgn="auto" hangingPunct="1">
              <a:spcBef>
                <a:spcPts val="0"/>
              </a:spcBef>
              <a:spcAft>
                <a:spcPts val="0"/>
              </a:spcAft>
              <a:defRPr/>
            </a:pPr>
            <a:r>
              <a:rPr lang="es-ES_tradnl" sz="1600">
                <a:solidFill>
                  <a:srgbClr val="E0432B"/>
                </a:solidFill>
                <a:latin typeface="Arial Rounded MT Bold"/>
                <a:ea typeface="ＭＳ 明朝"/>
                <a:cs typeface="Times New Roman"/>
              </a:rPr>
              <a:t>ivace.es</a:t>
            </a:r>
            <a:endParaRPr lang="es-ES_tradnl" sz="1200">
              <a:ea typeface="ＭＳ 明朝"/>
              <a:cs typeface="Times New Roman"/>
            </a:endParaRPr>
          </a:p>
        </p:txBody>
      </p:sp>
      <p:pic>
        <p:nvPicPr>
          <p:cNvPr id="7" name="Imagen 8" descr="portada03_doc.png">
            <a:extLst>
              <a:ext uri="{FF2B5EF4-FFF2-40B4-BE49-F238E27FC236}">
                <a16:creationId xmlns:a16="http://schemas.microsoft.com/office/drawing/2014/main" id="{7AB7D535-536C-4513-9BA6-DF495C8F598F}"/>
              </a:ext>
            </a:extLst>
          </p:cNvPr>
          <p:cNvPicPr>
            <a:picLocks noChangeAspect="1"/>
          </p:cNvPicPr>
          <p:nvPr userDrawn="1"/>
        </p:nvPicPr>
        <p:blipFill>
          <a:blip r:embed="rId3">
            <a:alphaModFix amt="51000"/>
            <a:extLst>
              <a:ext uri="{28A0092B-C50C-407E-A947-70E740481C1C}">
                <a14:useLocalDpi xmlns:a14="http://schemas.microsoft.com/office/drawing/2010/main" val="0"/>
              </a:ext>
            </a:extLst>
          </a:blip>
          <a:srcRect/>
          <a:stretch>
            <a:fillRect/>
          </a:stretch>
        </p:blipFill>
        <p:spPr bwMode="auto">
          <a:xfrm>
            <a:off x="-342900" y="-754063"/>
            <a:ext cx="2984500" cy="36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arcador de número de diapositiva 6">
            <a:extLst>
              <a:ext uri="{FF2B5EF4-FFF2-40B4-BE49-F238E27FC236}">
                <a16:creationId xmlns:a16="http://schemas.microsoft.com/office/drawing/2014/main" id="{5DB6998C-36F0-4C06-916F-085E5077F12C}"/>
              </a:ext>
            </a:extLst>
          </p:cNvPr>
          <p:cNvSpPr>
            <a:spLocks noGrp="1"/>
          </p:cNvSpPr>
          <p:nvPr>
            <p:ph type="sldNum" sz="quarter" idx="10"/>
          </p:nvPr>
        </p:nvSpPr>
        <p:spPr>
          <a:xfrm>
            <a:off x="7023100" y="777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426B369-9BD7-4079-AD8D-36677067B465}" type="slidenum">
              <a:rPr lang="es-ES" altLang="es-ES"/>
              <a:pPr/>
              <a:t>‹Nº›</a:t>
            </a:fld>
            <a:endParaRPr lang="es-ES" altLang="es-ES"/>
          </a:p>
        </p:txBody>
      </p:sp>
      <p:grpSp>
        <p:nvGrpSpPr>
          <p:cNvPr id="12" name="Grupo 11">
            <a:extLst>
              <a:ext uri="{FF2B5EF4-FFF2-40B4-BE49-F238E27FC236}">
                <a16:creationId xmlns:a16="http://schemas.microsoft.com/office/drawing/2014/main" id="{E98B9EA1-08CA-8A42-8209-1939D85F8305}"/>
              </a:ext>
            </a:extLst>
          </p:cNvPr>
          <p:cNvGrpSpPr/>
          <p:nvPr userDrawn="1"/>
        </p:nvGrpSpPr>
        <p:grpSpPr>
          <a:xfrm>
            <a:off x="4804757" y="5961079"/>
            <a:ext cx="4501025" cy="896921"/>
            <a:chOff x="4804757" y="5961079"/>
            <a:chExt cx="4501025" cy="896921"/>
          </a:xfrm>
        </p:grpSpPr>
        <p:pic>
          <p:nvPicPr>
            <p:cNvPr id="13" name="Imagen 7">
              <a:extLst>
                <a:ext uri="{FF2B5EF4-FFF2-40B4-BE49-F238E27FC236}">
                  <a16:creationId xmlns:a16="http://schemas.microsoft.com/office/drawing/2014/main" id="{F3BC2DF1-7D95-0E45-BB17-6909D7DF7E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77099" y="5961079"/>
              <a:ext cx="3428683" cy="8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descr="Logotipo, Icono, nombre de la empresa&#10;&#10;Descripción generada automáticamente">
              <a:extLst>
                <a:ext uri="{FF2B5EF4-FFF2-40B4-BE49-F238E27FC236}">
                  <a16:creationId xmlns:a16="http://schemas.microsoft.com/office/drawing/2014/main" id="{188D1BFA-5D4D-014A-86B7-BED25A716571}"/>
                </a:ext>
              </a:extLst>
            </p:cNvPr>
            <p:cNvPicPr>
              <a:picLocks noChangeAspect="1"/>
            </p:cNvPicPr>
            <p:nvPr userDrawn="1"/>
          </p:nvPicPr>
          <p:blipFill>
            <a:blip r:embed="rId5">
              <a:alphaModFix/>
            </a:blip>
            <a:stretch>
              <a:fillRect/>
            </a:stretch>
          </p:blipFill>
          <p:spPr>
            <a:xfrm>
              <a:off x="4804757" y="6245807"/>
              <a:ext cx="1385223" cy="327464"/>
            </a:xfrm>
            <a:prstGeom prst="rect">
              <a:avLst/>
            </a:prstGeom>
          </p:spPr>
        </p:pic>
      </p:grpSp>
      <p:pic>
        <p:nvPicPr>
          <p:cNvPr id="11" name="Imagen 9" descr="marcas_02.png">
            <a:extLst>
              <a:ext uri="{FF2B5EF4-FFF2-40B4-BE49-F238E27FC236}">
                <a16:creationId xmlns:a16="http://schemas.microsoft.com/office/drawing/2014/main" id="{48D28AFC-F624-4CD1-9A18-82821AE7FE2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442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20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06D1FBB8-DCCD-4571-965F-76EA1130334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1027" name="Marcador de texto 2">
            <a:extLst>
              <a:ext uri="{FF2B5EF4-FFF2-40B4-BE49-F238E27FC236}">
                <a16:creationId xmlns:a16="http://schemas.microsoft.com/office/drawing/2014/main" id="{D2CB4CFC-C707-43D9-9343-18F13E84542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54"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5" r:id="rId12"/>
  </p:sldLayoutIdLst>
  <p:txStyles>
    <p:title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262A37"/>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262A37"/>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262A37"/>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262A37"/>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262A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F5A06009-3FDA-4201-9FED-855252434B46}"/>
              </a:ext>
            </a:extLst>
          </p:cNvPr>
          <p:cNvSpPr>
            <a:spLocks noGrp="1"/>
          </p:cNvSpPr>
          <p:nvPr>
            <p:ph type="title"/>
          </p:nvPr>
        </p:nvSpPr>
        <p:spPr/>
        <p:txBody>
          <a:bodyPr anchor="ctr"/>
          <a:lstStyle/>
          <a:p>
            <a:pPr algn="l" eaLnBrk="1" hangingPunct="1"/>
            <a:r>
              <a:rPr lang="es-ES_tradnl" altLang="es-ES" sz="4400" b="0" cap="none">
                <a:solidFill>
                  <a:schemeClr val="bg1"/>
                </a:solidFill>
                <a:latin typeface="Asap" pitchFamily="34" charset="0"/>
                <a:cs typeface="Asap SemiBold" pitchFamily="34" charset="0"/>
              </a:rPr>
              <a:t>Para </a:t>
            </a:r>
            <a:br>
              <a:rPr lang="es-ES_tradnl" altLang="es-ES" sz="4400" b="0" cap="none">
                <a:solidFill>
                  <a:schemeClr val="bg1"/>
                </a:solidFill>
                <a:latin typeface="Asap" pitchFamily="34" charset="0"/>
                <a:cs typeface="Asap SemiBold" pitchFamily="34" charset="0"/>
              </a:rPr>
            </a:br>
            <a:r>
              <a:rPr lang="es-ES_tradnl" altLang="es-ES" sz="4400" b="0" cap="none">
                <a:solidFill>
                  <a:schemeClr val="bg1"/>
                </a:solidFill>
                <a:latin typeface="Asap" pitchFamily="34" charset="0"/>
                <a:cs typeface="Asap SemiBold" pitchFamily="34" charset="0"/>
              </a:rPr>
              <a:t>crecer en un </a:t>
            </a:r>
            <a:br>
              <a:rPr lang="es-ES_tradnl" altLang="es-ES" sz="4400" b="0" cap="none">
                <a:solidFill>
                  <a:schemeClr val="bg1"/>
                </a:solidFill>
                <a:latin typeface="Asap" pitchFamily="34" charset="0"/>
                <a:cs typeface="Asap SemiBold" pitchFamily="34" charset="0"/>
              </a:rPr>
            </a:br>
            <a:r>
              <a:rPr lang="es-ES_tradnl" altLang="es-ES" sz="4400" b="0" cap="none">
                <a:solidFill>
                  <a:schemeClr val="bg1"/>
                </a:solidFill>
                <a:latin typeface="Asap" pitchFamily="34" charset="0"/>
                <a:cs typeface="Asap SemiBold" pitchFamily="34" charset="0"/>
              </a:rPr>
              <a:t>mundo global</a:t>
            </a:r>
            <a:endParaRPr lang="es-ES_tradnl" altLang="es-ES" sz="4400" b="0" cap="none">
              <a:solidFill>
                <a:srgbClr val="E95834"/>
              </a:solidFill>
              <a:latin typeface="Asap" pitchFamily="34" charset="0"/>
              <a:cs typeface="Asap SemiBold" pitchFamily="34" charset="0"/>
            </a:endParaRPr>
          </a:p>
        </p:txBody>
      </p:sp>
      <p:sp>
        <p:nvSpPr>
          <p:cNvPr id="3" name="CuadroTexto 2">
            <a:extLst>
              <a:ext uri="{FF2B5EF4-FFF2-40B4-BE49-F238E27FC236}">
                <a16:creationId xmlns:a16="http://schemas.microsoft.com/office/drawing/2014/main" id="{21B0D991-BEA4-4557-9809-4C190D097E70}"/>
              </a:ext>
            </a:extLst>
          </p:cNvPr>
          <p:cNvSpPr txBox="1"/>
          <p:nvPr/>
        </p:nvSpPr>
        <p:spPr>
          <a:xfrm>
            <a:off x="3913187" y="5362575"/>
            <a:ext cx="1873837" cy="369332"/>
          </a:xfrm>
          <a:prstGeom prst="rect">
            <a:avLst/>
          </a:prstGeom>
          <a:noFill/>
        </p:spPr>
        <p:txBody>
          <a:bodyPr wrap="square">
            <a:spAutoFit/>
          </a:bodyPr>
          <a:lstStyle/>
          <a:p>
            <a:pPr>
              <a:defRPr/>
            </a:pPr>
            <a:r>
              <a:rPr lang="es-ES">
                <a:solidFill>
                  <a:schemeClr val="tx1">
                    <a:lumMod val="50000"/>
                    <a:lumOff val="50000"/>
                  </a:schemeClr>
                </a:solidFill>
                <a:latin typeface="Montserrat" pitchFamily="2" charset="77"/>
              </a:rPr>
              <a:t>Marzo 2022</a:t>
            </a:r>
          </a:p>
        </p:txBody>
      </p:sp>
      <p:pic>
        <p:nvPicPr>
          <p:cNvPr id="5" name="Imagen 3">
            <a:extLst>
              <a:ext uri="{FF2B5EF4-FFF2-40B4-BE49-F238E27FC236}">
                <a16:creationId xmlns:a16="http://schemas.microsoft.com/office/drawing/2014/main" id="{05CA3F8E-1485-496E-B9AE-45ADE3F705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506998"/>
            <a:ext cx="39322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BBEB2289-2B30-47BE-98AD-CD701507D164}"/>
              </a:ext>
            </a:extLst>
          </p:cNvPr>
          <p:cNvSpPr txBox="1"/>
          <p:nvPr/>
        </p:nvSpPr>
        <p:spPr>
          <a:xfrm>
            <a:off x="3159690" y="3284621"/>
            <a:ext cx="6148388" cy="1384995"/>
          </a:xfrm>
          <a:prstGeom prst="rect">
            <a:avLst/>
          </a:prstGeom>
          <a:noFill/>
        </p:spPr>
        <p:txBody>
          <a:bodyPr>
            <a:spAutoFit/>
          </a:bodyPr>
          <a:lstStyle/>
          <a:p>
            <a:pPr>
              <a:defRPr/>
            </a:pPr>
            <a:r>
              <a:rPr lang="es-ES" sz="2800" i="1">
                <a:solidFill>
                  <a:schemeClr val="accent5"/>
                </a:solidFill>
                <a:latin typeface="Asap" panose="020F0504030202060203" pitchFamily="34" charset="0"/>
              </a:rPr>
              <a:t>OPORTUNIDADES EN SECTORES HABITAT Y MATERIALES DE CONSTRUCCIÓN</a:t>
            </a:r>
          </a:p>
          <a:p>
            <a:pPr>
              <a:defRPr/>
            </a:pPr>
            <a:r>
              <a:rPr lang="es-ES" sz="2800" b="1">
                <a:solidFill>
                  <a:schemeClr val="accent5"/>
                </a:solidFill>
                <a:latin typeface="Asap" panose="020F0504030202060203" pitchFamily="34" charset="0"/>
              </a:rPr>
              <a:t>INDIA</a:t>
            </a:r>
            <a:endParaRPr lang="es-ES">
              <a:latin typeface="Asap" panose="020F050403020206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1C1DC9-C795-534A-8037-624378204D8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653" r="9950"/>
          <a:stretch/>
        </p:blipFill>
        <p:spPr>
          <a:xfrm>
            <a:off x="960120" y="0"/>
            <a:ext cx="7223760" cy="3172558"/>
          </a:xfrm>
          <a:prstGeom prst="rect">
            <a:avLst/>
          </a:prstGeom>
        </p:spPr>
      </p:pic>
      <p:sp>
        <p:nvSpPr>
          <p:cNvPr id="6" name="CuadroTexto 5">
            <a:extLst>
              <a:ext uri="{FF2B5EF4-FFF2-40B4-BE49-F238E27FC236}">
                <a16:creationId xmlns:a16="http://schemas.microsoft.com/office/drawing/2014/main" id="{742FE3C3-BDBA-3749-B549-B9F37B8CEC7B}"/>
              </a:ext>
            </a:extLst>
          </p:cNvPr>
          <p:cNvSpPr txBox="1"/>
          <p:nvPr/>
        </p:nvSpPr>
        <p:spPr>
          <a:xfrm>
            <a:off x="4025263" y="3685443"/>
            <a:ext cx="6148388" cy="584775"/>
          </a:xfrm>
          <a:prstGeom prst="rect">
            <a:avLst/>
          </a:prstGeom>
          <a:solidFill>
            <a:srgbClr val="E95432"/>
          </a:solidFill>
        </p:spPr>
        <p:txBody>
          <a:bodyPr>
            <a:spAutoFit/>
          </a:bodyPr>
          <a:lstStyle/>
          <a:p>
            <a:pPr>
              <a:defRPr/>
            </a:pPr>
            <a:r>
              <a:rPr lang="es-ES" sz="3200" b="1">
                <a:solidFill>
                  <a:schemeClr val="bg1"/>
                </a:solidFill>
                <a:latin typeface="Montserrat" pitchFamily="2" charset="77"/>
              </a:rPr>
              <a:t>SECTOR HABITAT</a:t>
            </a:r>
            <a:r>
              <a:rPr lang="es-ES" sz="2800" b="1">
                <a:solidFill>
                  <a:schemeClr val="accent5"/>
                </a:solidFill>
                <a:latin typeface="Asap" panose="020F0504030202060203" pitchFamily="34" charset="0"/>
              </a:rPr>
              <a:t> </a:t>
            </a:r>
            <a:endParaRPr lang="es-ES">
              <a:latin typeface="Asap" panose="020F0504030202060203" pitchFamily="34" charset="0"/>
            </a:endParaRPr>
          </a:p>
        </p:txBody>
      </p:sp>
      <p:sp>
        <p:nvSpPr>
          <p:cNvPr id="7" name="Rectángulo 6">
            <a:extLst>
              <a:ext uri="{FF2B5EF4-FFF2-40B4-BE49-F238E27FC236}">
                <a16:creationId xmlns:a16="http://schemas.microsoft.com/office/drawing/2014/main" id="{C53FB800-8FBD-3540-88DF-B0C6F210E5BD}"/>
              </a:ext>
            </a:extLst>
          </p:cNvPr>
          <p:cNvSpPr/>
          <p:nvPr/>
        </p:nvSpPr>
        <p:spPr>
          <a:xfrm>
            <a:off x="8689868" y="521638"/>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5763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ítulo 1">
            <a:extLst>
              <a:ext uri="{FF2B5EF4-FFF2-40B4-BE49-F238E27FC236}">
                <a16:creationId xmlns:a16="http://schemas.microsoft.com/office/drawing/2014/main" id="{6C6079C7-F1DE-4C68-AD60-A870DD2C6ADA}"/>
              </a:ext>
            </a:extLst>
          </p:cNvPr>
          <p:cNvSpPr txBox="1">
            <a:spLocks/>
          </p:cNvSpPr>
          <p:nvPr/>
        </p:nvSpPr>
        <p:spPr bwMode="auto">
          <a:xfrm>
            <a:off x="1122608" y="230293"/>
            <a:ext cx="4233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MOBILIARIO</a:t>
            </a:r>
          </a:p>
        </p:txBody>
      </p:sp>
      <p:sp>
        <p:nvSpPr>
          <p:cNvPr id="713" name="CuadroTexto 712">
            <a:extLst>
              <a:ext uri="{FF2B5EF4-FFF2-40B4-BE49-F238E27FC236}">
                <a16:creationId xmlns:a16="http://schemas.microsoft.com/office/drawing/2014/main" id="{ED382144-7313-436E-B67E-35C09E31D380}"/>
              </a:ext>
            </a:extLst>
          </p:cNvPr>
          <p:cNvSpPr txBox="1"/>
          <p:nvPr/>
        </p:nvSpPr>
        <p:spPr>
          <a:xfrm>
            <a:off x="590739" y="1528553"/>
            <a:ext cx="2893115" cy="1220334"/>
          </a:xfrm>
          <a:prstGeom prst="rect">
            <a:avLst/>
          </a:prstGeom>
          <a:noFill/>
        </p:spPr>
        <p:txBody>
          <a:bodyPr wrap="square" rtlCol="0">
            <a:spAutoFit/>
          </a:bodyPr>
          <a:lstStyle/>
          <a:p>
            <a:r>
              <a:rPr lang="es-ES" sz="1910" b="1">
                <a:solidFill>
                  <a:srgbClr val="FFC000"/>
                </a:solidFill>
                <a:latin typeface="Montserrat" panose="00000500000000000000" pitchFamily="50" charset="0"/>
              </a:rPr>
              <a:t>24.300 Mill. USD</a:t>
            </a:r>
            <a:r>
              <a:rPr lang="es-ES" sz="1910">
                <a:highlight>
                  <a:srgbClr val="FF0000"/>
                </a:highlight>
                <a:latin typeface="Montserrat" panose="00000500000000000000" pitchFamily="50" charset="0"/>
              </a:rPr>
              <a:t/>
            </a:r>
            <a:br>
              <a:rPr lang="es-ES" sz="1910">
                <a:highlight>
                  <a:srgbClr val="FF0000"/>
                </a:highlight>
                <a:latin typeface="Montserrat" panose="00000500000000000000" pitchFamily="50" charset="0"/>
              </a:rPr>
            </a:br>
            <a:r>
              <a:rPr lang="es-ES" sz="810">
                <a:latin typeface="Montserrat" panose="00000500000000000000" pitchFamily="50" charset="0"/>
              </a:rPr>
              <a:t>FACTURACIÓN</a:t>
            </a:r>
          </a:p>
          <a:p>
            <a:endParaRPr lang="es-ES" sz="1000">
              <a:latin typeface="Montserrat" panose="00000500000000000000" pitchFamily="50" charset="0"/>
            </a:endParaRPr>
          </a:p>
          <a:p>
            <a:r>
              <a:rPr lang="es-ES" sz="1910" b="1">
                <a:solidFill>
                  <a:srgbClr val="FFC000"/>
                </a:solidFill>
                <a:latin typeface="Montserrat" panose="00000500000000000000" pitchFamily="50" charset="0"/>
              </a:rPr>
              <a:t>20%</a:t>
            </a:r>
          </a:p>
          <a:p>
            <a:r>
              <a:rPr lang="es-ES" sz="800">
                <a:latin typeface="Montserrat" panose="00000500000000000000" pitchFamily="50" charset="0"/>
              </a:rPr>
              <a:t>SECTOR ORGANIZADO</a:t>
            </a:r>
          </a:p>
          <a:p>
            <a:endParaRPr lang="es-ES" sz="900">
              <a:latin typeface="Montserrat" panose="00000500000000000000" pitchFamily="50" charset="0"/>
            </a:endParaRPr>
          </a:p>
        </p:txBody>
      </p:sp>
      <p:sp>
        <p:nvSpPr>
          <p:cNvPr id="715" name="CuadroTexto 714">
            <a:extLst>
              <a:ext uri="{FF2B5EF4-FFF2-40B4-BE49-F238E27FC236}">
                <a16:creationId xmlns:a16="http://schemas.microsoft.com/office/drawing/2014/main" id="{489FCCDD-5B63-4324-A936-6D0C5F73EEAE}"/>
              </a:ext>
            </a:extLst>
          </p:cNvPr>
          <p:cNvSpPr txBox="1"/>
          <p:nvPr/>
        </p:nvSpPr>
        <p:spPr>
          <a:xfrm>
            <a:off x="3207202" y="1523951"/>
            <a:ext cx="2068470" cy="1372683"/>
          </a:xfrm>
          <a:prstGeom prst="rect">
            <a:avLst/>
          </a:prstGeom>
          <a:noFill/>
        </p:spPr>
        <p:txBody>
          <a:bodyPr wrap="square">
            <a:spAutoFit/>
          </a:bodyPr>
          <a:lstStyle/>
          <a:p>
            <a:r>
              <a:rPr lang="es-ES" sz="1910" b="1">
                <a:solidFill>
                  <a:srgbClr val="FFC000"/>
                </a:solidFill>
                <a:latin typeface="Montserrat" panose="00000500000000000000" pitchFamily="50" charset="0"/>
              </a:rPr>
              <a:t>80% </a:t>
            </a:r>
          </a:p>
          <a:p>
            <a:r>
              <a:rPr lang="es-ES" sz="800">
                <a:latin typeface="Montserrat" panose="00000500000000000000" pitchFamily="50" charset="0"/>
              </a:rPr>
              <a:t>MOBILIARIO DESTINADO A HOGAR. 20% INDUSTRIA.</a:t>
            </a:r>
          </a:p>
          <a:p>
            <a:endParaRPr lang="es-ES" sz="900">
              <a:latin typeface="Montserrat" panose="00000500000000000000" pitchFamily="50" charset="0"/>
            </a:endParaRPr>
          </a:p>
          <a:p>
            <a:r>
              <a:rPr lang="es-ES" sz="1910" b="1">
                <a:solidFill>
                  <a:srgbClr val="FFC000"/>
                </a:solidFill>
                <a:latin typeface="Montserrat" panose="00000500000000000000" pitchFamily="50" charset="0"/>
              </a:rPr>
              <a:t>10%</a:t>
            </a:r>
          </a:p>
          <a:p>
            <a:r>
              <a:rPr lang="es-ES" sz="800">
                <a:latin typeface="Montserrat" panose="00000500000000000000" pitchFamily="50" charset="0"/>
              </a:rPr>
              <a:t>CRECIMIENTO PREVISTO 2022</a:t>
            </a:r>
          </a:p>
          <a:p>
            <a:endParaRPr lang="es-ES" sz="900">
              <a:latin typeface="Montserrat" panose="00000500000000000000" pitchFamily="50" charset="0"/>
            </a:endParaRPr>
          </a:p>
        </p:txBody>
      </p:sp>
      <p:sp>
        <p:nvSpPr>
          <p:cNvPr id="717" name="CuadroTexto 716">
            <a:extLst>
              <a:ext uri="{FF2B5EF4-FFF2-40B4-BE49-F238E27FC236}">
                <a16:creationId xmlns:a16="http://schemas.microsoft.com/office/drawing/2014/main" id="{9AAC0E51-4AF0-4C2A-9A5D-D9252CBAD9E8}"/>
              </a:ext>
            </a:extLst>
          </p:cNvPr>
          <p:cNvSpPr txBox="1"/>
          <p:nvPr/>
        </p:nvSpPr>
        <p:spPr>
          <a:xfrm>
            <a:off x="590739" y="2815759"/>
            <a:ext cx="4815796" cy="276999"/>
          </a:xfrm>
          <a:prstGeom prst="rect">
            <a:avLst/>
          </a:prstGeom>
          <a:noFill/>
        </p:spPr>
        <p:txBody>
          <a:bodyPr wrap="square">
            <a:spAutoFit/>
          </a:bodyPr>
          <a:lstStyle/>
          <a:p>
            <a:r>
              <a:rPr lang="es-ES" sz="1200" b="1">
                <a:solidFill>
                  <a:srgbClr val="237085"/>
                </a:solidFill>
                <a:latin typeface="Montserrat" panose="00000500000000000000" pitchFamily="50" charset="0"/>
              </a:rPr>
              <a:t>PARTIDAS ANALIZADAS</a:t>
            </a:r>
          </a:p>
        </p:txBody>
      </p:sp>
      <p:graphicFrame>
        <p:nvGraphicFramePr>
          <p:cNvPr id="718" name="Tabla 3">
            <a:extLst>
              <a:ext uri="{FF2B5EF4-FFF2-40B4-BE49-F238E27FC236}">
                <a16:creationId xmlns:a16="http://schemas.microsoft.com/office/drawing/2014/main" id="{A6A36B00-BA0C-4C72-A1D1-A9E3235DDC89}"/>
              </a:ext>
            </a:extLst>
          </p:cNvPr>
          <p:cNvGraphicFramePr>
            <a:graphicFrameLocks noGrp="1"/>
          </p:cNvGraphicFramePr>
          <p:nvPr>
            <p:extLst>
              <p:ext uri="{D42A27DB-BD31-4B8C-83A1-F6EECF244321}">
                <p14:modId xmlns:p14="http://schemas.microsoft.com/office/powerpoint/2010/main" val="1861775894"/>
              </p:ext>
            </p:extLst>
          </p:nvPr>
        </p:nvGraphicFramePr>
        <p:xfrm>
          <a:off x="693404" y="3092758"/>
          <a:ext cx="4614256" cy="1244687"/>
        </p:xfrm>
        <a:graphic>
          <a:graphicData uri="http://schemas.openxmlformats.org/drawingml/2006/table">
            <a:tbl>
              <a:tblPr firstRow="1" bandRow="1">
                <a:tableStyleId>{5C22544A-7EE6-4342-B048-85BDC9FD1C3A}</a:tableStyleId>
              </a:tblPr>
              <a:tblGrid>
                <a:gridCol w="929656">
                  <a:extLst>
                    <a:ext uri="{9D8B030D-6E8A-4147-A177-3AD203B41FA5}">
                      <a16:colId xmlns:a16="http://schemas.microsoft.com/office/drawing/2014/main" val="2284070121"/>
                    </a:ext>
                  </a:extLst>
                </a:gridCol>
                <a:gridCol w="3684600">
                  <a:extLst>
                    <a:ext uri="{9D8B030D-6E8A-4147-A177-3AD203B41FA5}">
                      <a16:colId xmlns:a16="http://schemas.microsoft.com/office/drawing/2014/main" val="3546471552"/>
                    </a:ext>
                  </a:extLst>
                </a:gridCol>
              </a:tblGrid>
              <a:tr h="232272">
                <a:tc>
                  <a:txBody>
                    <a:bodyPr/>
                    <a:lstStyle/>
                    <a:p>
                      <a:r>
                        <a:rPr lang="es-ES" sz="810">
                          <a:latin typeface="Montserrat" panose="00000500000000000000" pitchFamily="50" charset="0"/>
                        </a:rPr>
                        <a:t> HS CODE</a:t>
                      </a:r>
                    </a:p>
                  </a:txBody>
                  <a:tcPr>
                    <a:solidFill>
                      <a:srgbClr val="2C95A0"/>
                    </a:solidFill>
                  </a:tcPr>
                </a:tc>
                <a:tc>
                  <a:txBody>
                    <a:bodyPr/>
                    <a:lstStyle/>
                    <a:p>
                      <a:r>
                        <a:rPr lang="es-ES" sz="810">
                          <a:latin typeface="Montserrat" panose="00000500000000000000" pitchFamily="50" charset="0"/>
                        </a:rPr>
                        <a:t>Descripción</a:t>
                      </a:r>
                    </a:p>
                  </a:txBody>
                  <a:tcPr>
                    <a:solidFill>
                      <a:srgbClr val="2C95A0"/>
                    </a:solidFill>
                  </a:tcPr>
                </a:tc>
                <a:extLst>
                  <a:ext uri="{0D108BD9-81ED-4DB2-BD59-A6C34878D82A}">
                    <a16:rowId xmlns:a16="http://schemas.microsoft.com/office/drawing/2014/main" val="1497923670"/>
                  </a:ext>
                </a:extLst>
              </a:tr>
              <a:tr h="200264">
                <a:tc>
                  <a:txBody>
                    <a:bodyPr/>
                    <a:lstStyle/>
                    <a:p>
                      <a:r>
                        <a:rPr lang="en-US" sz="810" b="1">
                          <a:solidFill>
                            <a:schemeClr val="tx1">
                              <a:lumMod val="75000"/>
                              <a:lumOff val="25000"/>
                            </a:schemeClr>
                          </a:solidFill>
                          <a:latin typeface="Montserrat" panose="00000500000000000000" pitchFamily="50" charset="0"/>
                        </a:rPr>
                        <a:t>9401 </a:t>
                      </a:r>
                    </a:p>
                  </a:txBody>
                  <a:tcPr>
                    <a:solidFill>
                      <a:schemeClr val="bg1">
                        <a:lumMod val="95000"/>
                      </a:schemeClr>
                    </a:solidFill>
                  </a:tcPr>
                </a:tc>
                <a:tc>
                  <a:txBody>
                    <a:bodyPr/>
                    <a:lstStyle/>
                    <a:p>
                      <a:r>
                        <a:rPr lang="en-US" sz="810" err="1">
                          <a:solidFill>
                            <a:schemeClr val="tx1">
                              <a:lumMod val="75000"/>
                              <a:lumOff val="25000"/>
                            </a:schemeClr>
                          </a:solidFill>
                          <a:latin typeface="Montserrat" panose="00000500000000000000" pitchFamily="50" charset="0"/>
                        </a:rPr>
                        <a:t>Sillas</a:t>
                      </a:r>
                      <a:endParaRPr lang="es-ES" sz="810">
                        <a:solidFill>
                          <a:schemeClr val="tx1">
                            <a:lumMod val="75000"/>
                            <a:lumOff val="25000"/>
                          </a:schemeClr>
                        </a:solidFill>
                        <a:latin typeface="Montserrat" panose="00000500000000000000" pitchFamily="50" charset="0"/>
                      </a:endParaRPr>
                    </a:p>
                  </a:txBody>
                  <a:tcPr>
                    <a:solidFill>
                      <a:schemeClr val="bg1">
                        <a:lumMod val="95000"/>
                      </a:schemeClr>
                    </a:solidFill>
                  </a:tcPr>
                </a:tc>
                <a:extLst>
                  <a:ext uri="{0D108BD9-81ED-4DB2-BD59-A6C34878D82A}">
                    <a16:rowId xmlns:a16="http://schemas.microsoft.com/office/drawing/2014/main" val="2980580295"/>
                  </a:ext>
                </a:extLst>
              </a:tr>
              <a:tr h="582585">
                <a:tc>
                  <a:txBody>
                    <a:bodyPr/>
                    <a:lstStyle/>
                    <a:p>
                      <a:r>
                        <a:rPr lang="es-ES" sz="810" b="1" kern="1200">
                          <a:solidFill>
                            <a:schemeClr val="tx1">
                              <a:lumMod val="75000"/>
                              <a:lumOff val="25000"/>
                            </a:schemeClr>
                          </a:solidFill>
                          <a:latin typeface="Montserrat" panose="00000500000000000000" pitchFamily="50" charset="0"/>
                          <a:ea typeface="+mn-ea"/>
                          <a:cs typeface="+mn-cs"/>
                        </a:rPr>
                        <a:t>9403</a:t>
                      </a:r>
                    </a:p>
                  </a:txBody>
                  <a:tcPr>
                    <a:solidFill>
                      <a:schemeClr val="bg1">
                        <a:lumMod val="95000"/>
                      </a:schemeClr>
                    </a:solidFill>
                  </a:tcPr>
                </a:tc>
                <a:tc>
                  <a:txBody>
                    <a:bodyPr/>
                    <a:lstStyle/>
                    <a:p>
                      <a:r>
                        <a:rPr lang="es-ES" sz="810" kern="1200">
                          <a:solidFill>
                            <a:schemeClr val="tx1">
                              <a:lumMod val="75000"/>
                              <a:lumOff val="25000"/>
                            </a:schemeClr>
                          </a:solidFill>
                          <a:latin typeface="Montserrat" panose="00000500000000000000" pitchFamily="50" charset="0"/>
                          <a:ea typeface="+mn-ea"/>
                          <a:cs typeface="+mn-cs"/>
                        </a:rPr>
                        <a:t>Mesas y cómodas, estanterías, armarios, camas, etc. para comedor, dormitorio, cocina, oficina y tienda, de varios materiales, así como sus partes </a:t>
                      </a:r>
                    </a:p>
                  </a:txBody>
                  <a:tcPr>
                    <a:solidFill>
                      <a:schemeClr val="bg1">
                        <a:lumMod val="95000"/>
                      </a:schemeClr>
                    </a:solidFill>
                  </a:tcPr>
                </a:tc>
                <a:extLst>
                  <a:ext uri="{0D108BD9-81ED-4DB2-BD59-A6C34878D82A}">
                    <a16:rowId xmlns:a16="http://schemas.microsoft.com/office/drawing/2014/main" val="4028428333"/>
                  </a:ext>
                </a:extLst>
              </a:tr>
              <a:tr h="214946">
                <a:tc>
                  <a:txBody>
                    <a:bodyPr/>
                    <a:lstStyle/>
                    <a:p>
                      <a:r>
                        <a:rPr lang="es-ES" sz="810" b="1" kern="1200">
                          <a:solidFill>
                            <a:schemeClr val="tx1">
                              <a:lumMod val="75000"/>
                              <a:lumOff val="25000"/>
                            </a:schemeClr>
                          </a:solidFill>
                          <a:latin typeface="Montserrat" panose="00000500000000000000" pitchFamily="50" charset="0"/>
                          <a:ea typeface="+mn-ea"/>
                          <a:cs typeface="+mn-cs"/>
                        </a:rPr>
                        <a:t>9404</a:t>
                      </a:r>
                    </a:p>
                  </a:txBody>
                  <a:tcPr>
                    <a:solidFill>
                      <a:schemeClr val="bg1">
                        <a:lumMod val="95000"/>
                      </a:schemeClr>
                    </a:solidFill>
                  </a:tcPr>
                </a:tc>
                <a:tc>
                  <a:txBody>
                    <a:bodyPr/>
                    <a:lstStyle/>
                    <a:p>
                      <a:r>
                        <a:rPr lang="es-ES" sz="810">
                          <a:solidFill>
                            <a:schemeClr val="tx1">
                              <a:lumMod val="75000"/>
                              <a:lumOff val="25000"/>
                            </a:schemeClr>
                          </a:solidFill>
                          <a:latin typeface="Montserrat" panose="00000500000000000000" pitchFamily="50" charset="0"/>
                        </a:rPr>
                        <a:t>Colchones y somieres</a:t>
                      </a:r>
                    </a:p>
                  </a:txBody>
                  <a:tcPr>
                    <a:solidFill>
                      <a:schemeClr val="bg1">
                        <a:lumMod val="95000"/>
                      </a:schemeClr>
                    </a:solidFill>
                  </a:tcPr>
                </a:tc>
                <a:extLst>
                  <a:ext uri="{0D108BD9-81ED-4DB2-BD59-A6C34878D82A}">
                    <a16:rowId xmlns:a16="http://schemas.microsoft.com/office/drawing/2014/main" val="3221801764"/>
                  </a:ext>
                </a:extLst>
              </a:tr>
            </a:tbl>
          </a:graphicData>
        </a:graphic>
      </p:graphicFrame>
      <p:graphicFrame>
        <p:nvGraphicFramePr>
          <p:cNvPr id="719" name="Gráfico 718">
            <a:extLst>
              <a:ext uri="{FF2B5EF4-FFF2-40B4-BE49-F238E27FC236}">
                <a16:creationId xmlns:a16="http://schemas.microsoft.com/office/drawing/2014/main" id="{6CFEE113-8251-4C99-9348-F3573F670E33}"/>
              </a:ext>
            </a:extLst>
          </p:cNvPr>
          <p:cNvGraphicFramePr/>
          <p:nvPr>
            <p:extLst>
              <p:ext uri="{D42A27DB-BD31-4B8C-83A1-F6EECF244321}">
                <p14:modId xmlns:p14="http://schemas.microsoft.com/office/powerpoint/2010/main" val="336530610"/>
              </p:ext>
            </p:extLst>
          </p:nvPr>
        </p:nvGraphicFramePr>
        <p:xfrm>
          <a:off x="5699853" y="1781510"/>
          <a:ext cx="3307374" cy="2515282"/>
        </p:xfrm>
        <a:graphic>
          <a:graphicData uri="http://schemas.openxmlformats.org/drawingml/2006/chart">
            <c:chart xmlns:c="http://schemas.openxmlformats.org/drawingml/2006/chart" xmlns:r="http://schemas.openxmlformats.org/officeDocument/2006/relationships" r:id="rId3"/>
          </a:graphicData>
        </a:graphic>
      </p:graphicFrame>
      <p:sp>
        <p:nvSpPr>
          <p:cNvPr id="720" name="TextBox 35">
            <a:extLst>
              <a:ext uri="{FF2B5EF4-FFF2-40B4-BE49-F238E27FC236}">
                <a16:creationId xmlns:a16="http://schemas.microsoft.com/office/drawing/2014/main" id="{81D2E73B-BBC7-45BB-BDBD-882DC00D8A34}"/>
              </a:ext>
            </a:extLst>
          </p:cNvPr>
          <p:cNvSpPr txBox="1"/>
          <p:nvPr/>
        </p:nvSpPr>
        <p:spPr>
          <a:xfrm>
            <a:off x="5863335" y="1253130"/>
            <a:ext cx="2961070" cy="461665"/>
          </a:xfrm>
          <a:prstGeom prst="rect">
            <a:avLst/>
          </a:prstGeom>
          <a:noFill/>
        </p:spPr>
        <p:txBody>
          <a:bodyPr wrap="square" rtlCol="0" anchor="t" anchorCtr="0">
            <a:spAutoFit/>
          </a:bodyPr>
          <a:lstStyle/>
          <a:p>
            <a:r>
              <a:rPr lang="en-US" sz="1200" b="1">
                <a:solidFill>
                  <a:srgbClr val="0F9190"/>
                </a:solidFill>
                <a:latin typeface="Montserrat" panose="00000500000000000000" pitchFamily="50" charset="0"/>
              </a:rPr>
              <a:t>SEGMENTACIÓN DEL MERCADO DE MUEBLES</a:t>
            </a:r>
          </a:p>
        </p:txBody>
      </p:sp>
      <p:pic>
        <p:nvPicPr>
          <p:cNvPr id="721" name="Imagen 720" descr="Cocina con estantes blancos&#10;&#10;Descripción generada automáticamente">
            <a:extLst>
              <a:ext uri="{FF2B5EF4-FFF2-40B4-BE49-F238E27FC236}">
                <a16:creationId xmlns:a16="http://schemas.microsoft.com/office/drawing/2014/main" id="{7090970F-A0EC-45F1-A9F7-D39D025C0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457" y="4495276"/>
            <a:ext cx="2445009" cy="1662308"/>
          </a:xfrm>
          <a:prstGeom prst="rect">
            <a:avLst/>
          </a:prstGeom>
        </p:spPr>
      </p:pic>
      <p:pic>
        <p:nvPicPr>
          <p:cNvPr id="722" name="Imagen 721" descr="Un cuarto con una mesa de madera&#10;&#10;Descripción generada automáticamente con confianza media">
            <a:extLst>
              <a:ext uri="{FF2B5EF4-FFF2-40B4-BE49-F238E27FC236}">
                <a16:creationId xmlns:a16="http://schemas.microsoft.com/office/drawing/2014/main" id="{93A1526C-DCB0-4005-AC35-E47B5808C5BA}"/>
              </a:ext>
            </a:extLst>
          </p:cNvPr>
          <p:cNvPicPr>
            <a:picLocks noChangeAspect="1"/>
          </p:cNvPicPr>
          <p:nvPr/>
        </p:nvPicPr>
        <p:blipFill>
          <a:blip r:embed="rId5">
            <a:alphaModFix amt="82000"/>
            <a:extLst>
              <a:ext uri="{28A0092B-C50C-407E-A947-70E740481C1C}">
                <a14:useLocalDpi xmlns:a14="http://schemas.microsoft.com/office/drawing/2010/main" val="0"/>
              </a:ext>
            </a:extLst>
          </a:blip>
          <a:stretch>
            <a:fillRect/>
          </a:stretch>
        </p:blipFill>
        <p:spPr>
          <a:xfrm>
            <a:off x="688835" y="4498678"/>
            <a:ext cx="2518367" cy="1653333"/>
          </a:xfrm>
          <a:prstGeom prst="rect">
            <a:avLst/>
          </a:prstGeom>
        </p:spPr>
      </p:pic>
      <p:pic>
        <p:nvPicPr>
          <p:cNvPr id="723" name="Imagen 722" descr="Recámara con muebles de madera&#10;&#10;Descripción generada automáticamente">
            <a:extLst>
              <a:ext uri="{FF2B5EF4-FFF2-40B4-BE49-F238E27FC236}">
                <a16:creationId xmlns:a16="http://schemas.microsoft.com/office/drawing/2014/main" id="{985901A9-528E-4280-AB7B-2BE856381BB5}"/>
              </a:ext>
            </a:extLst>
          </p:cNvPr>
          <p:cNvPicPr>
            <a:picLocks noChangeAspect="1"/>
          </p:cNvPicPr>
          <p:nvPr/>
        </p:nvPicPr>
        <p:blipFill>
          <a:blip r:embed="rId6">
            <a:alphaModFix amt="82000"/>
            <a:extLst>
              <a:ext uri="{28A0092B-C50C-407E-A947-70E740481C1C}">
                <a14:useLocalDpi xmlns:a14="http://schemas.microsoft.com/office/drawing/2010/main" val="0"/>
              </a:ext>
            </a:extLst>
          </a:blip>
          <a:stretch>
            <a:fillRect/>
          </a:stretch>
        </p:blipFill>
        <p:spPr>
          <a:xfrm>
            <a:off x="3418325" y="4498678"/>
            <a:ext cx="2445009" cy="1655798"/>
          </a:xfrm>
          <a:prstGeom prst="rect">
            <a:avLst/>
          </a:prstGeom>
        </p:spPr>
      </p:pic>
      <p:sp>
        <p:nvSpPr>
          <p:cNvPr id="734" name="TextBox 35">
            <a:extLst>
              <a:ext uri="{FF2B5EF4-FFF2-40B4-BE49-F238E27FC236}">
                <a16:creationId xmlns:a16="http://schemas.microsoft.com/office/drawing/2014/main" id="{5D8C73CC-4681-41EF-90E3-F5D101B036DC}"/>
              </a:ext>
            </a:extLst>
          </p:cNvPr>
          <p:cNvSpPr txBox="1"/>
          <p:nvPr/>
        </p:nvSpPr>
        <p:spPr>
          <a:xfrm>
            <a:off x="572657" y="1255564"/>
            <a:ext cx="3668780"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DATOS GENERALES</a:t>
            </a:r>
          </a:p>
        </p:txBody>
      </p:sp>
      <p:sp>
        <p:nvSpPr>
          <p:cNvPr id="13" name="Rectángulo 12">
            <a:extLst>
              <a:ext uri="{FF2B5EF4-FFF2-40B4-BE49-F238E27FC236}">
                <a16:creationId xmlns:a16="http://schemas.microsoft.com/office/drawing/2014/main" id="{CC04488B-58C0-4D40-8B69-8BDC6BF07108}"/>
              </a:ext>
            </a:extLst>
          </p:cNvPr>
          <p:cNvSpPr/>
          <p:nvPr/>
        </p:nvSpPr>
        <p:spPr>
          <a:xfrm>
            <a:off x="8689868" y="521638"/>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278418-94A2-48E1-8CB8-ECFE81223CBE}"/>
              </a:ext>
            </a:extLst>
          </p:cNvPr>
          <p:cNvSpPr/>
          <p:nvPr/>
        </p:nvSpPr>
        <p:spPr>
          <a:xfrm>
            <a:off x="11256500" y="683530"/>
            <a:ext cx="266700" cy="6857999"/>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3">
            <a:extLst>
              <a:ext uri="{FF2B5EF4-FFF2-40B4-BE49-F238E27FC236}">
                <a16:creationId xmlns:a16="http://schemas.microsoft.com/office/drawing/2014/main" id="{A86FC49F-609D-404B-9905-01F1E9F6302E}"/>
              </a:ext>
            </a:extLst>
          </p:cNvPr>
          <p:cNvSpPr/>
          <p:nvPr/>
        </p:nvSpPr>
        <p:spPr>
          <a:xfrm>
            <a:off x="10192245" y="712023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11" name="Marcador de número de diapositiva 1">
            <a:extLst>
              <a:ext uri="{FF2B5EF4-FFF2-40B4-BE49-F238E27FC236}">
                <a16:creationId xmlns:a16="http://schemas.microsoft.com/office/drawing/2014/main" id="{07FE4CED-25A0-4AD2-8708-2988F9FFE4D8}"/>
              </a:ext>
            </a:extLst>
          </p:cNvPr>
          <p:cNvSpPr txBox="1">
            <a:spLocks/>
          </p:cNvSpPr>
          <p:nvPr/>
        </p:nvSpPr>
        <p:spPr>
          <a:xfrm>
            <a:off x="10366745" y="708523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12</a:t>
            </a:fld>
            <a:endParaRPr lang="en-US">
              <a:solidFill>
                <a:schemeClr val="bg1"/>
              </a:solidFill>
              <a:latin typeface="Montserrat" pitchFamily="2" charset="77"/>
            </a:endParaRPr>
          </a:p>
        </p:txBody>
      </p:sp>
      <p:sp>
        <p:nvSpPr>
          <p:cNvPr id="13" name="CuadroTexto 12">
            <a:extLst>
              <a:ext uri="{FF2B5EF4-FFF2-40B4-BE49-F238E27FC236}">
                <a16:creationId xmlns:a16="http://schemas.microsoft.com/office/drawing/2014/main" id="{9C5FBA8A-65ED-4E91-B976-D7071A647969}"/>
              </a:ext>
            </a:extLst>
          </p:cNvPr>
          <p:cNvSpPr txBox="1"/>
          <p:nvPr/>
        </p:nvSpPr>
        <p:spPr>
          <a:xfrm>
            <a:off x="403981" y="1590973"/>
            <a:ext cx="2709835" cy="1625060"/>
          </a:xfrm>
          <a:prstGeom prst="rect">
            <a:avLst/>
          </a:prstGeom>
          <a:noFill/>
        </p:spPr>
        <p:txBody>
          <a:bodyPr wrap="square">
            <a:spAutoFit/>
          </a:bodyPr>
          <a:lstStyle/>
          <a:p>
            <a:r>
              <a:rPr lang="es-ES" sz="1910" b="1">
                <a:solidFill>
                  <a:srgbClr val="FFC000"/>
                </a:solidFill>
                <a:latin typeface="Montserrat" panose="00000500000000000000" pitchFamily="50" charset="0"/>
              </a:rPr>
              <a:t>1.012 Mill USD</a:t>
            </a:r>
          </a:p>
          <a:p>
            <a:r>
              <a:rPr lang="es-ES" sz="810">
                <a:latin typeface="Montserrat" panose="00000500000000000000" pitchFamily="50" charset="0"/>
              </a:rPr>
              <a:t>TOTAL IMPORTADO 2019</a:t>
            </a:r>
          </a:p>
          <a:p>
            <a:endParaRPr lang="es-ES" sz="900">
              <a:latin typeface="Montserrat" panose="00000500000000000000" pitchFamily="50" charset="0"/>
            </a:endParaRPr>
          </a:p>
          <a:p>
            <a:r>
              <a:rPr lang="es-ES" sz="1910" b="1">
                <a:solidFill>
                  <a:srgbClr val="FFC000"/>
                </a:solidFill>
                <a:latin typeface="Montserrat" panose="00000500000000000000" pitchFamily="50" charset="0"/>
              </a:rPr>
              <a:t>1.589 Mill USD</a:t>
            </a:r>
          </a:p>
          <a:p>
            <a:r>
              <a:rPr lang="es-ES" sz="810">
                <a:latin typeface="Montserrat" panose="00000500000000000000" pitchFamily="50" charset="0"/>
              </a:rPr>
              <a:t>TOTAL EXPORTADO 2019</a:t>
            </a:r>
          </a:p>
          <a:p>
            <a:endParaRPr lang="es-ES" sz="900">
              <a:latin typeface="Montserrat" panose="00000500000000000000" pitchFamily="50" charset="0"/>
            </a:endParaRPr>
          </a:p>
          <a:p>
            <a:r>
              <a:rPr lang="es-ES" sz="1910" b="1">
                <a:solidFill>
                  <a:srgbClr val="FFC000"/>
                </a:solidFill>
                <a:latin typeface="Montserrat" panose="00000500000000000000" pitchFamily="50" charset="0"/>
              </a:rPr>
              <a:t>9,86</a:t>
            </a:r>
            <a:r>
              <a:rPr lang="es-ES" sz="1910">
                <a:latin typeface="Montserrat" panose="00000500000000000000" pitchFamily="50" charset="0"/>
              </a:rPr>
              <a:t> </a:t>
            </a:r>
            <a:r>
              <a:rPr lang="es-ES" sz="1910" b="1">
                <a:solidFill>
                  <a:srgbClr val="FFC000"/>
                </a:solidFill>
                <a:latin typeface="Montserrat" panose="00000500000000000000" pitchFamily="50" charset="0"/>
              </a:rPr>
              <a:t>Mill USD</a:t>
            </a:r>
          </a:p>
          <a:p>
            <a:r>
              <a:rPr lang="es-ES" sz="810">
                <a:latin typeface="Montserrat" panose="00000500000000000000" pitchFamily="50" charset="0"/>
              </a:rPr>
              <a:t>IMPORTACIONES ORIGEN ESPAÑA 2019</a:t>
            </a:r>
          </a:p>
        </p:txBody>
      </p:sp>
      <p:pic>
        <p:nvPicPr>
          <p:cNvPr id="17" name="Imagen 16">
            <a:extLst>
              <a:ext uri="{FF2B5EF4-FFF2-40B4-BE49-F238E27FC236}">
                <a16:creationId xmlns:a16="http://schemas.microsoft.com/office/drawing/2014/main" id="{292A5479-DEFF-4056-8D75-674658799D1B}"/>
              </a:ext>
            </a:extLst>
          </p:cNvPr>
          <p:cNvPicPr>
            <a:picLocks noChangeAspect="1"/>
          </p:cNvPicPr>
          <p:nvPr/>
        </p:nvPicPr>
        <p:blipFill>
          <a:blip r:embed="rId2">
            <a:alphaModFix amt="82000"/>
            <a:extLst>
              <a:ext uri="{BEBA8EAE-BF5A-486C-A8C5-ECC9F3942E4B}">
                <a14:imgProps xmlns:a14="http://schemas.microsoft.com/office/drawing/2010/main">
                  <a14:imgLayer r:embed="rId3">
                    <a14:imgEffect>
                      <a14:colorTemperature colorTemp="6200"/>
                    </a14:imgEffect>
                    <a14:imgEffect>
                      <a14:brightnessContrast contrast="-3000"/>
                    </a14:imgEffect>
                  </a14:imgLayer>
                </a14:imgProps>
              </a:ext>
            </a:extLst>
          </a:blip>
          <a:stretch>
            <a:fillRect/>
          </a:stretch>
        </p:blipFill>
        <p:spPr>
          <a:xfrm>
            <a:off x="403981" y="3910786"/>
            <a:ext cx="3568570" cy="1965358"/>
          </a:xfrm>
          <a:prstGeom prst="rect">
            <a:avLst/>
          </a:prstGeom>
        </p:spPr>
      </p:pic>
      <p:graphicFrame>
        <p:nvGraphicFramePr>
          <p:cNvPr id="14" name="Tabla 3">
            <a:extLst>
              <a:ext uri="{FF2B5EF4-FFF2-40B4-BE49-F238E27FC236}">
                <a16:creationId xmlns:a16="http://schemas.microsoft.com/office/drawing/2014/main" id="{2E4017A2-9EB2-4D27-A94D-B108DCE1D53F}"/>
              </a:ext>
            </a:extLst>
          </p:cNvPr>
          <p:cNvGraphicFramePr>
            <a:graphicFrameLocks noGrp="1"/>
          </p:cNvGraphicFramePr>
          <p:nvPr>
            <p:extLst>
              <p:ext uri="{D42A27DB-BD31-4B8C-83A1-F6EECF244321}">
                <p14:modId xmlns:p14="http://schemas.microsoft.com/office/powerpoint/2010/main" val="3092067990"/>
              </p:ext>
            </p:extLst>
          </p:nvPr>
        </p:nvGraphicFramePr>
        <p:xfrm>
          <a:off x="4298763" y="1288727"/>
          <a:ext cx="4128325" cy="1353312"/>
        </p:xfrm>
        <a:graphic>
          <a:graphicData uri="http://schemas.openxmlformats.org/drawingml/2006/table">
            <a:tbl>
              <a:tblPr firstRow="1" bandRow="1">
                <a:tableStyleId>{5C22544A-7EE6-4342-B048-85BDC9FD1C3A}</a:tableStyleId>
              </a:tblPr>
              <a:tblGrid>
                <a:gridCol w="1420427">
                  <a:extLst>
                    <a:ext uri="{9D8B030D-6E8A-4147-A177-3AD203B41FA5}">
                      <a16:colId xmlns:a16="http://schemas.microsoft.com/office/drawing/2014/main" val="2284070121"/>
                    </a:ext>
                  </a:extLst>
                </a:gridCol>
                <a:gridCol w="1491449">
                  <a:extLst>
                    <a:ext uri="{9D8B030D-6E8A-4147-A177-3AD203B41FA5}">
                      <a16:colId xmlns:a16="http://schemas.microsoft.com/office/drawing/2014/main" val="3546471552"/>
                    </a:ext>
                  </a:extLst>
                </a:gridCol>
                <a:gridCol w="1216449">
                  <a:extLst>
                    <a:ext uri="{9D8B030D-6E8A-4147-A177-3AD203B41FA5}">
                      <a16:colId xmlns:a16="http://schemas.microsoft.com/office/drawing/2014/main" val="3264583566"/>
                    </a:ext>
                  </a:extLst>
                </a:gridCol>
              </a:tblGrid>
              <a:tr h="0">
                <a:tc>
                  <a:txBody>
                    <a:bodyPr/>
                    <a:lstStyle/>
                    <a:p>
                      <a:r>
                        <a:rPr lang="es-ES" sz="810">
                          <a:latin typeface="Montserrat" panose="00000500000000000000" pitchFamily="50" charset="0"/>
                        </a:rPr>
                        <a:t>Subgrupo</a:t>
                      </a:r>
                    </a:p>
                  </a:txBody>
                  <a:tcPr>
                    <a:solidFill>
                      <a:srgbClr val="2C95A0"/>
                    </a:solidFill>
                  </a:tcPr>
                </a:tc>
                <a:tc>
                  <a:txBody>
                    <a:bodyPr/>
                    <a:lstStyle/>
                    <a:p>
                      <a:pPr algn="ctr"/>
                      <a:r>
                        <a:rPr lang="es-ES" sz="810">
                          <a:latin typeface="Montserrat" panose="00000500000000000000" pitchFamily="50" charset="0"/>
                        </a:rPr>
                        <a:t>Importaciones 2019</a:t>
                      </a:r>
                    </a:p>
                    <a:p>
                      <a:pPr algn="ctr"/>
                      <a:r>
                        <a:rPr lang="es-ES" sz="810">
                          <a:latin typeface="Montserrat" panose="00000500000000000000" pitchFamily="50" charset="0"/>
                        </a:rPr>
                        <a:t>(en </a:t>
                      </a:r>
                      <a:r>
                        <a:rPr lang="es-ES" sz="810" err="1">
                          <a:latin typeface="Montserrat" panose="00000500000000000000" pitchFamily="50" charset="0"/>
                        </a:rPr>
                        <a:t>mill</a:t>
                      </a:r>
                      <a:r>
                        <a:rPr lang="es-ES" sz="810">
                          <a:latin typeface="Montserrat" panose="00000500000000000000" pitchFamily="50" charset="0"/>
                        </a:rPr>
                        <a:t>. de €)</a:t>
                      </a:r>
                    </a:p>
                  </a:txBody>
                  <a:tcPr>
                    <a:solidFill>
                      <a:srgbClr val="2C95A0"/>
                    </a:solidFill>
                  </a:tcPr>
                </a:tc>
                <a:tc>
                  <a:txBody>
                    <a:bodyPr/>
                    <a:lstStyle/>
                    <a:p>
                      <a:pPr algn="ctr"/>
                      <a:r>
                        <a:rPr lang="es-ES" sz="810">
                          <a:latin typeface="Montserrat" panose="00000500000000000000" pitchFamily="50" charset="0"/>
                        </a:rPr>
                        <a:t>Exportaciones 2019</a:t>
                      </a:r>
                    </a:p>
                    <a:p>
                      <a:pPr algn="ctr"/>
                      <a:r>
                        <a:rPr lang="es-ES" sz="810">
                          <a:latin typeface="Montserrat" panose="00000500000000000000" pitchFamily="50" charset="0"/>
                        </a:rPr>
                        <a:t>(en </a:t>
                      </a:r>
                      <a:r>
                        <a:rPr lang="es-ES" sz="810" err="1">
                          <a:latin typeface="Montserrat" panose="00000500000000000000" pitchFamily="50" charset="0"/>
                        </a:rPr>
                        <a:t>mill</a:t>
                      </a:r>
                      <a:r>
                        <a:rPr lang="es-ES" sz="810">
                          <a:latin typeface="Montserrat" panose="00000500000000000000" pitchFamily="50" charset="0"/>
                        </a:rPr>
                        <a:t>. de €)</a:t>
                      </a:r>
                    </a:p>
                  </a:txBody>
                  <a:tcPr>
                    <a:solidFill>
                      <a:srgbClr val="2C95A0"/>
                    </a:solidFill>
                  </a:tcPr>
                </a:tc>
                <a:extLst>
                  <a:ext uri="{0D108BD9-81ED-4DB2-BD59-A6C34878D82A}">
                    <a16:rowId xmlns:a16="http://schemas.microsoft.com/office/drawing/2014/main" val="1497923670"/>
                  </a:ext>
                </a:extLst>
              </a:tr>
              <a:tr h="192145">
                <a:tc>
                  <a:txBody>
                    <a:bodyPr/>
                    <a:lstStyle/>
                    <a:p>
                      <a:r>
                        <a:rPr lang="en-US" sz="810" b="0">
                          <a:solidFill>
                            <a:schemeClr val="tx1">
                              <a:lumMod val="75000"/>
                              <a:lumOff val="25000"/>
                            </a:schemeClr>
                          </a:solidFill>
                          <a:latin typeface="Montserrat" panose="00000500000000000000" pitchFamily="50" charset="0"/>
                        </a:rPr>
                        <a:t>9401 </a:t>
                      </a:r>
                      <a:r>
                        <a:rPr lang="en-US" sz="810" b="0" err="1">
                          <a:solidFill>
                            <a:schemeClr val="tx1">
                              <a:lumMod val="75000"/>
                              <a:lumOff val="25000"/>
                            </a:schemeClr>
                          </a:solidFill>
                          <a:latin typeface="Montserrat" panose="00000500000000000000" pitchFamily="50" charset="0"/>
                        </a:rPr>
                        <a:t>Sillas</a:t>
                      </a:r>
                      <a:endParaRPr lang="es-ES" sz="810" b="0">
                        <a:solidFill>
                          <a:schemeClr val="tx1">
                            <a:lumMod val="75000"/>
                            <a:lumOff val="25000"/>
                          </a:schemeClr>
                        </a:solidFill>
                        <a:latin typeface="Montserrat" panose="00000500000000000000" pitchFamily="50" charset="0"/>
                      </a:endParaRPr>
                    </a:p>
                  </a:txBody>
                  <a:tcPr>
                    <a:solidFill>
                      <a:schemeClr val="bg1">
                        <a:lumMod val="95000"/>
                      </a:schemeClr>
                    </a:solidFill>
                  </a:tcPr>
                </a:tc>
                <a:tc>
                  <a:txBody>
                    <a:bodyPr/>
                    <a:lstStyle/>
                    <a:p>
                      <a:pPr algn="ctr"/>
                      <a:r>
                        <a:rPr lang="en-US" sz="810">
                          <a:solidFill>
                            <a:schemeClr val="tx1">
                              <a:lumMod val="75000"/>
                              <a:lumOff val="25000"/>
                            </a:schemeClr>
                          </a:solidFill>
                          <a:latin typeface="Montserrat" panose="00000500000000000000" pitchFamily="50" charset="0"/>
                        </a:rPr>
                        <a:t>411</a:t>
                      </a:r>
                      <a:endParaRPr lang="es-ES" sz="810">
                        <a:solidFill>
                          <a:schemeClr val="tx1">
                            <a:lumMod val="75000"/>
                            <a:lumOff val="25000"/>
                          </a:schemeClr>
                        </a:solidFill>
                        <a:latin typeface="Montserrat" panose="00000500000000000000" pitchFamily="50" charset="0"/>
                      </a:endParaRPr>
                    </a:p>
                  </a:txBody>
                  <a:tcPr>
                    <a:solidFill>
                      <a:schemeClr val="bg1">
                        <a:lumMod val="95000"/>
                      </a:schemeClr>
                    </a:solidFill>
                  </a:tcPr>
                </a:tc>
                <a:tc>
                  <a:txBody>
                    <a:bodyPr/>
                    <a:lstStyle/>
                    <a:p>
                      <a:pPr algn="ctr"/>
                      <a:r>
                        <a:rPr lang="es-ES" sz="810">
                          <a:solidFill>
                            <a:schemeClr val="tx1">
                              <a:lumMod val="75000"/>
                              <a:lumOff val="25000"/>
                            </a:schemeClr>
                          </a:solidFill>
                          <a:latin typeface="Montserrat" panose="00000500000000000000" pitchFamily="50" charset="0"/>
                        </a:rPr>
                        <a:t>206</a:t>
                      </a:r>
                    </a:p>
                  </a:txBody>
                  <a:tcPr>
                    <a:solidFill>
                      <a:schemeClr val="bg1">
                        <a:lumMod val="95000"/>
                      </a:schemeClr>
                    </a:solidFill>
                  </a:tcPr>
                </a:tc>
                <a:extLst>
                  <a:ext uri="{0D108BD9-81ED-4DB2-BD59-A6C34878D82A}">
                    <a16:rowId xmlns:a16="http://schemas.microsoft.com/office/drawing/2014/main" val="2980580295"/>
                  </a:ext>
                </a:extLst>
              </a:tr>
              <a:tr h="2122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810" b="0" kern="1200">
                          <a:solidFill>
                            <a:schemeClr val="tx1">
                              <a:lumMod val="75000"/>
                              <a:lumOff val="25000"/>
                            </a:schemeClr>
                          </a:solidFill>
                          <a:latin typeface="Montserrat" panose="00000500000000000000" pitchFamily="50" charset="0"/>
                          <a:ea typeface="+mn-ea"/>
                          <a:cs typeface="+mn-cs"/>
                        </a:rPr>
                        <a:t>9403 Mesas </a:t>
                      </a:r>
                      <a:r>
                        <a:rPr lang="es-ES" sz="810" kern="1200">
                          <a:solidFill>
                            <a:schemeClr val="tx1">
                              <a:lumMod val="75000"/>
                              <a:lumOff val="25000"/>
                            </a:schemeClr>
                          </a:solidFill>
                          <a:latin typeface="Montserrat" panose="00000500000000000000" pitchFamily="50" charset="0"/>
                          <a:ea typeface="+mn-ea"/>
                          <a:cs typeface="+mn-cs"/>
                        </a:rPr>
                        <a:t>y cómodas, estanterías, armarios, camas, </a:t>
                      </a:r>
                      <a:r>
                        <a:rPr lang="es-ES" sz="810" kern="1200" err="1">
                          <a:solidFill>
                            <a:schemeClr val="tx1">
                              <a:lumMod val="75000"/>
                              <a:lumOff val="25000"/>
                            </a:schemeClr>
                          </a:solidFill>
                          <a:latin typeface="Montserrat" panose="00000500000000000000" pitchFamily="50" charset="0"/>
                          <a:ea typeface="+mn-ea"/>
                          <a:cs typeface="+mn-cs"/>
                        </a:rPr>
                        <a:t>etc</a:t>
                      </a:r>
                      <a:endParaRPr lang="es-ES" sz="810" b="1" kern="1200">
                        <a:solidFill>
                          <a:schemeClr val="tx1">
                            <a:lumMod val="75000"/>
                            <a:lumOff val="25000"/>
                          </a:schemeClr>
                        </a:solidFill>
                        <a:latin typeface="Montserrat" panose="00000500000000000000" pitchFamily="50" charset="0"/>
                        <a:ea typeface="+mn-ea"/>
                        <a:cs typeface="+mn-cs"/>
                      </a:endParaRP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567</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882</a:t>
                      </a:r>
                    </a:p>
                  </a:txBody>
                  <a:tcPr>
                    <a:solidFill>
                      <a:schemeClr val="bg1">
                        <a:lumMod val="95000"/>
                      </a:schemeClr>
                    </a:solidFill>
                  </a:tcPr>
                </a:tc>
                <a:extLst>
                  <a:ext uri="{0D108BD9-81ED-4DB2-BD59-A6C34878D82A}">
                    <a16:rowId xmlns:a16="http://schemas.microsoft.com/office/drawing/2014/main" val="4028428333"/>
                  </a:ext>
                </a:extLst>
              </a:tr>
              <a:tr h="246017">
                <a:tc>
                  <a:txBody>
                    <a:bodyPr/>
                    <a:lstStyle/>
                    <a:p>
                      <a:r>
                        <a:rPr lang="es-ES" sz="810" b="0" kern="1200">
                          <a:solidFill>
                            <a:schemeClr val="tx1">
                              <a:lumMod val="75000"/>
                              <a:lumOff val="25000"/>
                            </a:schemeClr>
                          </a:solidFill>
                          <a:latin typeface="Montserrat" panose="00000500000000000000" pitchFamily="50" charset="0"/>
                          <a:ea typeface="+mn-ea"/>
                          <a:cs typeface="+mn-cs"/>
                        </a:rPr>
                        <a:t>9404 Colchones y somieres</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34</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499</a:t>
                      </a:r>
                    </a:p>
                  </a:txBody>
                  <a:tcPr>
                    <a:solidFill>
                      <a:schemeClr val="bg1">
                        <a:lumMod val="95000"/>
                      </a:schemeClr>
                    </a:solidFill>
                  </a:tcPr>
                </a:tc>
                <a:extLst>
                  <a:ext uri="{0D108BD9-81ED-4DB2-BD59-A6C34878D82A}">
                    <a16:rowId xmlns:a16="http://schemas.microsoft.com/office/drawing/2014/main" val="4019944763"/>
                  </a:ext>
                </a:extLst>
              </a:tr>
            </a:tbl>
          </a:graphicData>
        </a:graphic>
      </p:graphicFrame>
      <p:sp>
        <p:nvSpPr>
          <p:cNvPr id="18" name="Título 1">
            <a:extLst>
              <a:ext uri="{FF2B5EF4-FFF2-40B4-BE49-F238E27FC236}">
                <a16:creationId xmlns:a16="http://schemas.microsoft.com/office/drawing/2014/main" id="{5A8A127D-9601-4FF5-B61B-89D8618B27DF}"/>
              </a:ext>
            </a:extLst>
          </p:cNvPr>
          <p:cNvSpPr txBox="1">
            <a:spLocks/>
          </p:cNvSpPr>
          <p:nvPr/>
        </p:nvSpPr>
        <p:spPr bwMode="auto">
          <a:xfrm>
            <a:off x="1122608" y="230293"/>
            <a:ext cx="4233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MOBILIARIO</a:t>
            </a:r>
          </a:p>
        </p:txBody>
      </p:sp>
      <p:sp>
        <p:nvSpPr>
          <p:cNvPr id="19" name="TextBox 35">
            <a:extLst>
              <a:ext uri="{FF2B5EF4-FFF2-40B4-BE49-F238E27FC236}">
                <a16:creationId xmlns:a16="http://schemas.microsoft.com/office/drawing/2014/main" id="{C74FC84C-3466-4497-AD10-B71DCE9FC39E}"/>
              </a:ext>
            </a:extLst>
          </p:cNvPr>
          <p:cNvSpPr txBox="1"/>
          <p:nvPr/>
        </p:nvSpPr>
        <p:spPr>
          <a:xfrm>
            <a:off x="403981" y="1356716"/>
            <a:ext cx="3668780"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COMERCIO INTERNACIONAL</a:t>
            </a:r>
          </a:p>
        </p:txBody>
      </p:sp>
      <p:sp>
        <p:nvSpPr>
          <p:cNvPr id="20" name="TextBox 35">
            <a:extLst>
              <a:ext uri="{FF2B5EF4-FFF2-40B4-BE49-F238E27FC236}">
                <a16:creationId xmlns:a16="http://schemas.microsoft.com/office/drawing/2014/main" id="{D0A28E9C-7150-4051-83AA-DB70FA2D25C6}"/>
              </a:ext>
            </a:extLst>
          </p:cNvPr>
          <p:cNvSpPr txBox="1"/>
          <p:nvPr/>
        </p:nvSpPr>
        <p:spPr>
          <a:xfrm>
            <a:off x="4298763" y="3440243"/>
            <a:ext cx="3668780"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PAÍSES ORIGEN DE LAS IMPORTACIONES</a:t>
            </a:r>
          </a:p>
        </p:txBody>
      </p:sp>
      <p:graphicFrame>
        <p:nvGraphicFramePr>
          <p:cNvPr id="21" name="Gráfico 20">
            <a:extLst>
              <a:ext uri="{FF2B5EF4-FFF2-40B4-BE49-F238E27FC236}">
                <a16:creationId xmlns:a16="http://schemas.microsoft.com/office/drawing/2014/main" id="{AAD1F396-6865-440A-A92D-D3A697298AA6}"/>
              </a:ext>
            </a:extLst>
          </p:cNvPr>
          <p:cNvGraphicFramePr/>
          <p:nvPr>
            <p:extLst>
              <p:ext uri="{D42A27DB-BD31-4B8C-83A1-F6EECF244321}">
                <p14:modId xmlns:p14="http://schemas.microsoft.com/office/powerpoint/2010/main" val="3380481989"/>
              </p:ext>
            </p:extLst>
          </p:nvPr>
        </p:nvGraphicFramePr>
        <p:xfrm>
          <a:off x="4298763" y="3835419"/>
          <a:ext cx="4128325" cy="2962302"/>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ángulo 14">
            <a:extLst>
              <a:ext uri="{FF2B5EF4-FFF2-40B4-BE49-F238E27FC236}">
                <a16:creationId xmlns:a16="http://schemas.microsoft.com/office/drawing/2014/main" id="{0D796B6B-6EA0-2043-8B32-931D8F7D83B8}"/>
              </a:ext>
            </a:extLst>
          </p:cNvPr>
          <p:cNvSpPr/>
          <p:nvPr/>
        </p:nvSpPr>
        <p:spPr>
          <a:xfrm>
            <a:off x="8689868" y="521638"/>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3383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EE866BFC-8D61-48BC-A869-4547A62C76A3}"/>
              </a:ext>
            </a:extLst>
          </p:cNvPr>
          <p:cNvSpPr txBox="1">
            <a:spLocks/>
          </p:cNvSpPr>
          <p:nvPr/>
        </p:nvSpPr>
        <p:spPr bwMode="auto">
          <a:xfrm>
            <a:off x="1122608" y="230293"/>
            <a:ext cx="68987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MOBILIARIO: OPORTUNIDADES</a:t>
            </a:r>
          </a:p>
        </p:txBody>
      </p:sp>
      <p:grpSp>
        <p:nvGrpSpPr>
          <p:cNvPr id="5" name="Google Shape;9681;p57">
            <a:extLst>
              <a:ext uri="{FF2B5EF4-FFF2-40B4-BE49-F238E27FC236}">
                <a16:creationId xmlns:a16="http://schemas.microsoft.com/office/drawing/2014/main" id="{0A8AF654-46C6-4E00-9909-CD0AD88D22FD}"/>
              </a:ext>
            </a:extLst>
          </p:cNvPr>
          <p:cNvGrpSpPr/>
          <p:nvPr/>
        </p:nvGrpSpPr>
        <p:grpSpPr>
          <a:xfrm rot="16200000">
            <a:off x="-611572" y="3360935"/>
            <a:ext cx="3468363" cy="1087730"/>
            <a:chOff x="5194708" y="3484366"/>
            <a:chExt cx="3148148" cy="987304"/>
          </a:xfrm>
        </p:grpSpPr>
        <p:grpSp>
          <p:nvGrpSpPr>
            <p:cNvPr id="7" name="Google Shape;9682;p57">
              <a:extLst>
                <a:ext uri="{FF2B5EF4-FFF2-40B4-BE49-F238E27FC236}">
                  <a16:creationId xmlns:a16="http://schemas.microsoft.com/office/drawing/2014/main" id="{39C1F5BC-78E6-4152-90F5-870F0E0C0FEE}"/>
                </a:ext>
              </a:extLst>
            </p:cNvPr>
            <p:cNvGrpSpPr/>
            <p:nvPr/>
          </p:nvGrpSpPr>
          <p:grpSpPr>
            <a:xfrm>
              <a:off x="7531521" y="3484366"/>
              <a:ext cx="811335" cy="987304"/>
              <a:chOff x="3379425" y="1617275"/>
              <a:chExt cx="1090650" cy="1327200"/>
            </a:xfrm>
          </p:grpSpPr>
          <p:sp>
            <p:nvSpPr>
              <p:cNvPr id="21" name="Google Shape;9683;p57">
                <a:extLst>
                  <a:ext uri="{FF2B5EF4-FFF2-40B4-BE49-F238E27FC236}">
                    <a16:creationId xmlns:a16="http://schemas.microsoft.com/office/drawing/2014/main" id="{BAF6F262-E462-46DB-A362-E96B760B51AB}"/>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84;p57">
                <a:extLst>
                  <a:ext uri="{FF2B5EF4-FFF2-40B4-BE49-F238E27FC236}">
                    <a16:creationId xmlns:a16="http://schemas.microsoft.com/office/drawing/2014/main" id="{0FDAB573-1E8C-420D-AAD8-C1C7226BE000}"/>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85;p57">
                <a:extLst>
                  <a:ext uri="{FF2B5EF4-FFF2-40B4-BE49-F238E27FC236}">
                    <a16:creationId xmlns:a16="http://schemas.microsoft.com/office/drawing/2014/main" id="{680CF586-2360-4D01-8AD5-3C243541BAF8}"/>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686;p57">
              <a:extLst>
                <a:ext uri="{FF2B5EF4-FFF2-40B4-BE49-F238E27FC236}">
                  <a16:creationId xmlns:a16="http://schemas.microsoft.com/office/drawing/2014/main" id="{36B4CC48-7BC8-453C-9458-5F7CC8EC7BD3}"/>
                </a:ext>
              </a:extLst>
            </p:cNvPr>
            <p:cNvGrpSpPr/>
            <p:nvPr/>
          </p:nvGrpSpPr>
          <p:grpSpPr>
            <a:xfrm>
              <a:off x="6752546" y="3484366"/>
              <a:ext cx="811428" cy="987304"/>
              <a:chOff x="2332275" y="1617275"/>
              <a:chExt cx="1090775" cy="1327200"/>
            </a:xfrm>
          </p:grpSpPr>
          <p:sp>
            <p:nvSpPr>
              <p:cNvPr id="18" name="Google Shape;9687;p57">
                <a:extLst>
                  <a:ext uri="{FF2B5EF4-FFF2-40B4-BE49-F238E27FC236}">
                    <a16:creationId xmlns:a16="http://schemas.microsoft.com/office/drawing/2014/main" id="{C9F9160B-E7AE-46C6-8D29-6E53F8472E12}"/>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88;p57">
                <a:extLst>
                  <a:ext uri="{FF2B5EF4-FFF2-40B4-BE49-F238E27FC236}">
                    <a16:creationId xmlns:a16="http://schemas.microsoft.com/office/drawing/2014/main" id="{4054E5D6-F899-4FCC-B4E0-6F7AFB440C70}"/>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89;p57">
                <a:extLst>
                  <a:ext uri="{FF2B5EF4-FFF2-40B4-BE49-F238E27FC236}">
                    <a16:creationId xmlns:a16="http://schemas.microsoft.com/office/drawing/2014/main" id="{C6F2D170-7C34-4631-9BFC-C04C9249AAAD}"/>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690;p57">
              <a:extLst>
                <a:ext uri="{FF2B5EF4-FFF2-40B4-BE49-F238E27FC236}">
                  <a16:creationId xmlns:a16="http://schemas.microsoft.com/office/drawing/2014/main" id="{4E494A54-E985-4515-BA48-6A4F5EC444D7}"/>
                </a:ext>
              </a:extLst>
            </p:cNvPr>
            <p:cNvGrpSpPr/>
            <p:nvPr/>
          </p:nvGrpSpPr>
          <p:grpSpPr>
            <a:xfrm>
              <a:off x="5973664" y="3484366"/>
              <a:ext cx="811335" cy="987304"/>
              <a:chOff x="1285250" y="1617275"/>
              <a:chExt cx="1090650" cy="1327200"/>
            </a:xfrm>
          </p:grpSpPr>
          <p:sp>
            <p:nvSpPr>
              <p:cNvPr id="15" name="Google Shape;9691;p57">
                <a:extLst>
                  <a:ext uri="{FF2B5EF4-FFF2-40B4-BE49-F238E27FC236}">
                    <a16:creationId xmlns:a16="http://schemas.microsoft.com/office/drawing/2014/main" id="{38316F50-9D85-4271-97D9-BD778BC5D01E}"/>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92;p57">
                <a:extLst>
                  <a:ext uri="{FF2B5EF4-FFF2-40B4-BE49-F238E27FC236}">
                    <a16:creationId xmlns:a16="http://schemas.microsoft.com/office/drawing/2014/main" id="{3255D307-3F5B-4B55-8FC2-D32C86586FD3}"/>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93;p57">
                <a:extLst>
                  <a:ext uri="{FF2B5EF4-FFF2-40B4-BE49-F238E27FC236}">
                    <a16:creationId xmlns:a16="http://schemas.microsoft.com/office/drawing/2014/main" id="{08226BF5-FAB2-4951-B4E1-318DF908F6CA}"/>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694;p57">
              <a:extLst>
                <a:ext uri="{FF2B5EF4-FFF2-40B4-BE49-F238E27FC236}">
                  <a16:creationId xmlns:a16="http://schemas.microsoft.com/office/drawing/2014/main" id="{82875355-0908-41E6-8A2F-FB4C29465E3B}"/>
                </a:ext>
              </a:extLst>
            </p:cNvPr>
            <p:cNvGrpSpPr/>
            <p:nvPr/>
          </p:nvGrpSpPr>
          <p:grpSpPr>
            <a:xfrm>
              <a:off x="5194708" y="3484366"/>
              <a:ext cx="811409" cy="987304"/>
              <a:chOff x="238125" y="1617275"/>
              <a:chExt cx="1090750" cy="1327200"/>
            </a:xfrm>
          </p:grpSpPr>
          <p:sp>
            <p:nvSpPr>
              <p:cNvPr id="12" name="Google Shape;9695;p57">
                <a:extLst>
                  <a:ext uri="{FF2B5EF4-FFF2-40B4-BE49-F238E27FC236}">
                    <a16:creationId xmlns:a16="http://schemas.microsoft.com/office/drawing/2014/main" id="{F43BC918-5874-4909-B487-1B6A43E44AAC}"/>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96;p57">
                <a:extLst>
                  <a:ext uri="{FF2B5EF4-FFF2-40B4-BE49-F238E27FC236}">
                    <a16:creationId xmlns:a16="http://schemas.microsoft.com/office/drawing/2014/main" id="{331AD1A9-6375-4648-98D6-B39118EB7ACD}"/>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97;p57">
                <a:extLst>
                  <a:ext uri="{FF2B5EF4-FFF2-40B4-BE49-F238E27FC236}">
                    <a16:creationId xmlns:a16="http://schemas.microsoft.com/office/drawing/2014/main" id="{A26AE309-D870-4CB3-888A-C4C449133746}"/>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 name="CuadroTexto 23">
            <a:extLst>
              <a:ext uri="{FF2B5EF4-FFF2-40B4-BE49-F238E27FC236}">
                <a16:creationId xmlns:a16="http://schemas.microsoft.com/office/drawing/2014/main" id="{0ED96FBF-FB0C-43F7-9998-2DB1D3DEB81C}"/>
              </a:ext>
            </a:extLst>
          </p:cNvPr>
          <p:cNvSpPr txBox="1"/>
          <p:nvPr/>
        </p:nvSpPr>
        <p:spPr>
          <a:xfrm>
            <a:off x="1666475" y="2389981"/>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CRECIENTE INTERÉS EN INDIA POR EL DISEÑO DE INTERIORES DE ESTILO MEDITERRÁNEO.</a:t>
            </a:r>
          </a:p>
          <a:p>
            <a:r>
              <a:rPr lang="es-ES" sz="810" kern="1200">
                <a:solidFill>
                  <a:schemeClr val="tx1">
                    <a:lumMod val="75000"/>
                    <a:lumOff val="25000"/>
                  </a:schemeClr>
                </a:solidFill>
                <a:latin typeface="Montserrat" panose="00000500000000000000" pitchFamily="50" charset="0"/>
                <a:ea typeface="+mn-ea"/>
                <a:cs typeface="+mn-cs"/>
              </a:rPr>
              <a:t>NO ES NECESARIO ADAPTAR LOS MUEBLES EUROPEOS AL GUSTO INDIO.</a:t>
            </a:r>
            <a:endParaRPr lang="es-ES" sz="810" b="1">
              <a:solidFill>
                <a:schemeClr val="tx1">
                  <a:lumMod val="75000"/>
                  <a:lumOff val="25000"/>
                </a:schemeClr>
              </a:solidFill>
              <a:latin typeface="Montserrat" panose="00000500000000000000" pitchFamily="50" charset="0"/>
            </a:endParaRPr>
          </a:p>
        </p:txBody>
      </p:sp>
      <p:sp>
        <p:nvSpPr>
          <p:cNvPr id="25" name="CuadroTexto 24">
            <a:extLst>
              <a:ext uri="{FF2B5EF4-FFF2-40B4-BE49-F238E27FC236}">
                <a16:creationId xmlns:a16="http://schemas.microsoft.com/office/drawing/2014/main" id="{2E23EC07-2B1F-4B27-906C-A44954C846FE}"/>
              </a:ext>
            </a:extLst>
          </p:cNvPr>
          <p:cNvSpPr txBox="1"/>
          <p:nvPr/>
        </p:nvSpPr>
        <p:spPr>
          <a:xfrm>
            <a:off x="1666475" y="3210213"/>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ALTA DEMANDA DE MOBILIARIO “HOME OFFICE”.</a:t>
            </a:r>
          </a:p>
          <a:p>
            <a:r>
              <a:rPr lang="es-ES" sz="810" kern="1200">
                <a:solidFill>
                  <a:schemeClr val="tx1">
                    <a:lumMod val="75000"/>
                    <a:lumOff val="25000"/>
                  </a:schemeClr>
                </a:solidFill>
                <a:latin typeface="Montserrat" panose="00000500000000000000" pitchFamily="50" charset="0"/>
                <a:ea typeface="+mn-ea"/>
                <a:cs typeface="+mn-cs"/>
              </a:rPr>
              <a:t>DEBIDO A LA GRAN CANTIDAD DE PERSONAS TRABAJANDO DESDE CASA.</a:t>
            </a:r>
            <a:endParaRPr lang="es-ES" sz="810" b="1">
              <a:solidFill>
                <a:schemeClr val="tx1">
                  <a:lumMod val="75000"/>
                  <a:lumOff val="25000"/>
                </a:schemeClr>
              </a:solidFill>
              <a:latin typeface="Montserrat" panose="00000500000000000000" pitchFamily="50" charset="0"/>
            </a:endParaRPr>
          </a:p>
        </p:txBody>
      </p:sp>
      <p:sp>
        <p:nvSpPr>
          <p:cNvPr id="26" name="CuadroTexto 25">
            <a:extLst>
              <a:ext uri="{FF2B5EF4-FFF2-40B4-BE49-F238E27FC236}">
                <a16:creationId xmlns:a16="http://schemas.microsoft.com/office/drawing/2014/main" id="{A4F6D3FC-A0A1-4780-A42C-2656F858ED1C}"/>
              </a:ext>
            </a:extLst>
          </p:cNvPr>
          <p:cNvSpPr txBox="1"/>
          <p:nvPr/>
        </p:nvSpPr>
        <p:spPr>
          <a:xfrm>
            <a:off x="1666475" y="4132425"/>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GRAN DEPENDENCIA EXTERIOR DEL MOBILIARIO DE COCINA.</a:t>
            </a:r>
          </a:p>
          <a:p>
            <a:r>
              <a:rPr lang="es-ES" sz="810" kern="1200">
                <a:solidFill>
                  <a:schemeClr val="tx1">
                    <a:lumMod val="75000"/>
                    <a:lumOff val="25000"/>
                  </a:schemeClr>
                </a:solidFill>
                <a:latin typeface="Montserrat" panose="00000500000000000000" pitchFamily="50" charset="0"/>
                <a:ea typeface="+mn-ea"/>
                <a:cs typeface="+mn-cs"/>
              </a:rPr>
              <a:t>INDIA TIENE UNA TASA DE COBERTUR</a:t>
            </a:r>
            <a:r>
              <a:rPr lang="es-ES" sz="810">
                <a:solidFill>
                  <a:schemeClr val="tx1">
                    <a:lumMod val="75000"/>
                    <a:lumOff val="25000"/>
                  </a:schemeClr>
                </a:solidFill>
                <a:latin typeface="Montserrat" panose="00000500000000000000" pitchFamily="50" charset="0"/>
              </a:rPr>
              <a:t>A DE TAN SOLO EL 3,5% EN ESTE SUBGRUPO.</a:t>
            </a:r>
            <a:endParaRPr lang="es-ES" sz="810" b="1">
              <a:solidFill>
                <a:schemeClr val="tx1">
                  <a:lumMod val="75000"/>
                  <a:lumOff val="25000"/>
                </a:schemeClr>
              </a:solidFill>
              <a:latin typeface="Montserrat" panose="00000500000000000000" pitchFamily="50" charset="0"/>
            </a:endParaRPr>
          </a:p>
        </p:txBody>
      </p:sp>
      <p:sp>
        <p:nvSpPr>
          <p:cNvPr id="27" name="CuadroTexto 26">
            <a:extLst>
              <a:ext uri="{FF2B5EF4-FFF2-40B4-BE49-F238E27FC236}">
                <a16:creationId xmlns:a16="http://schemas.microsoft.com/office/drawing/2014/main" id="{050927EF-8B9D-4FE0-B5F4-BF65D5BC62D3}"/>
              </a:ext>
            </a:extLst>
          </p:cNvPr>
          <p:cNvSpPr txBox="1"/>
          <p:nvPr/>
        </p:nvSpPr>
        <p:spPr>
          <a:xfrm>
            <a:off x="1666475" y="4990592"/>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AMPLIO POTENCIAL DE CRECIMIENTO DEL CANAL ONLINE.</a:t>
            </a:r>
          </a:p>
          <a:p>
            <a:r>
              <a:rPr lang="es-ES" sz="810" kern="1200">
                <a:solidFill>
                  <a:schemeClr val="tx1">
                    <a:lumMod val="75000"/>
                    <a:lumOff val="25000"/>
                  </a:schemeClr>
                </a:solidFill>
                <a:latin typeface="Montserrat" panose="00000500000000000000" pitchFamily="50" charset="0"/>
                <a:ea typeface="+mn-ea"/>
                <a:cs typeface="+mn-cs"/>
              </a:rPr>
              <a:t>ACTUALMENTE SÓLO SUPONE UN 3%, PERO EL 60% ESTÁ DIGITALMENTE INFLUENCIADO.</a:t>
            </a:r>
            <a:endParaRPr lang="es-ES" sz="810" b="1">
              <a:solidFill>
                <a:schemeClr val="tx1">
                  <a:lumMod val="75000"/>
                  <a:lumOff val="25000"/>
                </a:schemeClr>
              </a:solidFill>
              <a:latin typeface="Montserrat" panose="00000500000000000000" pitchFamily="50" charset="0"/>
            </a:endParaRPr>
          </a:p>
        </p:txBody>
      </p:sp>
      <p:sp>
        <p:nvSpPr>
          <p:cNvPr id="28" name="Rectángulo 27">
            <a:extLst>
              <a:ext uri="{FF2B5EF4-FFF2-40B4-BE49-F238E27FC236}">
                <a16:creationId xmlns:a16="http://schemas.microsoft.com/office/drawing/2014/main" id="{6D3BF709-5088-AC42-B4E4-D3FF048ED797}"/>
              </a:ext>
            </a:extLst>
          </p:cNvPr>
          <p:cNvSpPr/>
          <p:nvPr/>
        </p:nvSpPr>
        <p:spPr>
          <a:xfrm>
            <a:off x="8689868" y="521638"/>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40909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1C1DC9-C795-534A-8037-624378204D8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653" r="9950"/>
          <a:stretch/>
        </p:blipFill>
        <p:spPr>
          <a:xfrm>
            <a:off x="960120" y="0"/>
            <a:ext cx="7223760" cy="3172558"/>
          </a:xfrm>
          <a:prstGeom prst="rect">
            <a:avLst/>
          </a:prstGeom>
        </p:spPr>
      </p:pic>
      <p:sp>
        <p:nvSpPr>
          <p:cNvPr id="6" name="CuadroTexto 5">
            <a:extLst>
              <a:ext uri="{FF2B5EF4-FFF2-40B4-BE49-F238E27FC236}">
                <a16:creationId xmlns:a16="http://schemas.microsoft.com/office/drawing/2014/main" id="{742FE3C3-BDBA-3749-B549-B9F37B8CEC7B}"/>
              </a:ext>
            </a:extLst>
          </p:cNvPr>
          <p:cNvSpPr txBox="1"/>
          <p:nvPr/>
        </p:nvSpPr>
        <p:spPr>
          <a:xfrm>
            <a:off x="4025263" y="3685443"/>
            <a:ext cx="6148388" cy="584775"/>
          </a:xfrm>
          <a:prstGeom prst="rect">
            <a:avLst/>
          </a:prstGeom>
          <a:solidFill>
            <a:srgbClr val="E95432"/>
          </a:solidFill>
        </p:spPr>
        <p:txBody>
          <a:bodyPr>
            <a:spAutoFit/>
          </a:bodyPr>
          <a:lstStyle/>
          <a:p>
            <a:pPr>
              <a:defRPr/>
            </a:pPr>
            <a:r>
              <a:rPr lang="es-ES" sz="3200" b="1">
                <a:solidFill>
                  <a:schemeClr val="bg1"/>
                </a:solidFill>
                <a:latin typeface="Montserrat" pitchFamily="2" charset="77"/>
              </a:rPr>
              <a:t>SECTOR ILUMINACIÓN</a:t>
            </a:r>
            <a:r>
              <a:rPr lang="es-ES" sz="2800" b="1">
                <a:solidFill>
                  <a:schemeClr val="accent5"/>
                </a:solidFill>
                <a:latin typeface="Asap" panose="020F0504030202060203" pitchFamily="34" charset="0"/>
              </a:rPr>
              <a:t> </a:t>
            </a:r>
            <a:endParaRPr lang="es-ES">
              <a:latin typeface="Asap" panose="020F0504030202060203" pitchFamily="34" charset="0"/>
            </a:endParaRPr>
          </a:p>
        </p:txBody>
      </p:sp>
    </p:spTree>
    <p:extLst>
      <p:ext uri="{BB962C8B-B14F-4D97-AF65-F5344CB8AC3E}">
        <p14:creationId xmlns:p14="http://schemas.microsoft.com/office/powerpoint/2010/main" val="52251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31C0859C-9AD3-4BBC-879C-7DBF55A2683A}"/>
              </a:ext>
            </a:extLst>
          </p:cNvPr>
          <p:cNvSpPr txBox="1">
            <a:spLocks/>
          </p:cNvSpPr>
          <p:nvPr/>
        </p:nvSpPr>
        <p:spPr bwMode="auto">
          <a:xfrm>
            <a:off x="1123350" y="434614"/>
            <a:ext cx="7481036" cy="65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000" b="1"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r>
              <a:rPr lang="es-ES" sz="3200" b="0">
                <a:latin typeface="Bebas Neue Regular" panose="020B0606020202050201" pitchFamily="34" charset="0"/>
              </a:rPr>
              <a:t>SECTOR ILUMINACIÓN</a:t>
            </a:r>
          </a:p>
        </p:txBody>
      </p:sp>
      <p:sp>
        <p:nvSpPr>
          <p:cNvPr id="33" name="Rectangle 5">
            <a:extLst>
              <a:ext uri="{FF2B5EF4-FFF2-40B4-BE49-F238E27FC236}">
                <a16:creationId xmlns:a16="http://schemas.microsoft.com/office/drawing/2014/main" id="{98DEADFA-4740-DF41-AF0A-8CC662E16AF3}"/>
              </a:ext>
            </a:extLst>
          </p:cNvPr>
          <p:cNvSpPr/>
          <p:nvPr/>
        </p:nvSpPr>
        <p:spPr>
          <a:xfrm>
            <a:off x="9508305" y="1084705"/>
            <a:ext cx="197531" cy="6215057"/>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4" name="Rectangle 3">
            <a:extLst>
              <a:ext uri="{FF2B5EF4-FFF2-40B4-BE49-F238E27FC236}">
                <a16:creationId xmlns:a16="http://schemas.microsoft.com/office/drawing/2014/main" id="{2D9885B7-B0FB-6340-AD2A-843EBB84808F}"/>
              </a:ext>
            </a:extLst>
          </p:cNvPr>
          <p:cNvSpPr/>
          <p:nvPr/>
        </p:nvSpPr>
        <p:spPr>
          <a:xfrm>
            <a:off x="8643598" y="6811830"/>
            <a:ext cx="813707" cy="271233"/>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a:solidFill>
                  <a:schemeClr val="bg1"/>
                </a:solidFill>
                <a:latin typeface="Montserrat" pitchFamily="2" charset="77"/>
              </a:rPr>
              <a:t>7</a:t>
            </a:r>
          </a:p>
        </p:txBody>
      </p:sp>
      <p:sp>
        <p:nvSpPr>
          <p:cNvPr id="20" name="Rectangle 3">
            <a:extLst>
              <a:ext uri="{FF2B5EF4-FFF2-40B4-BE49-F238E27FC236}">
                <a16:creationId xmlns:a16="http://schemas.microsoft.com/office/drawing/2014/main" id="{4ACEA705-FA3C-4C44-9B1A-CFFDEE516BB5}"/>
              </a:ext>
            </a:extLst>
          </p:cNvPr>
          <p:cNvSpPr/>
          <p:nvPr/>
        </p:nvSpPr>
        <p:spPr>
          <a:xfrm>
            <a:off x="9529925" y="716991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23" name="Marcador de número de diapositiva 1">
            <a:extLst>
              <a:ext uri="{FF2B5EF4-FFF2-40B4-BE49-F238E27FC236}">
                <a16:creationId xmlns:a16="http://schemas.microsoft.com/office/drawing/2014/main" id="{C69327AA-C1C4-45D9-8005-5FB0AB68BB6C}"/>
              </a:ext>
            </a:extLst>
          </p:cNvPr>
          <p:cNvSpPr txBox="1">
            <a:spLocks/>
          </p:cNvSpPr>
          <p:nvPr/>
        </p:nvSpPr>
        <p:spPr>
          <a:xfrm>
            <a:off x="9704425" y="713491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15</a:t>
            </a:fld>
            <a:endParaRPr lang="en-US">
              <a:solidFill>
                <a:schemeClr val="bg1"/>
              </a:solidFill>
              <a:latin typeface="Montserrat" pitchFamily="2" charset="77"/>
            </a:endParaRPr>
          </a:p>
        </p:txBody>
      </p:sp>
      <p:sp>
        <p:nvSpPr>
          <p:cNvPr id="37" name="CuadroTexto 36">
            <a:extLst>
              <a:ext uri="{FF2B5EF4-FFF2-40B4-BE49-F238E27FC236}">
                <a16:creationId xmlns:a16="http://schemas.microsoft.com/office/drawing/2014/main" id="{A0BF97AD-AE4F-4FCE-BC86-11E2F8EC9A56}"/>
              </a:ext>
            </a:extLst>
          </p:cNvPr>
          <p:cNvSpPr txBox="1"/>
          <p:nvPr/>
        </p:nvSpPr>
        <p:spPr>
          <a:xfrm>
            <a:off x="666538" y="2128941"/>
            <a:ext cx="2450235" cy="817147"/>
          </a:xfrm>
          <a:prstGeom prst="rect">
            <a:avLst/>
          </a:prstGeom>
          <a:noFill/>
        </p:spPr>
        <p:txBody>
          <a:bodyPr wrap="square" rtlCol="0">
            <a:spAutoFit/>
          </a:bodyPr>
          <a:lstStyle/>
          <a:p>
            <a:r>
              <a:rPr lang="es-ES" sz="1910" b="1">
                <a:solidFill>
                  <a:srgbClr val="FFC000"/>
                </a:solidFill>
                <a:latin typeface="Montserrat" panose="00000500000000000000" pitchFamily="50" charset="0"/>
              </a:rPr>
              <a:t>4.200 Mill. €</a:t>
            </a:r>
            <a:r>
              <a:rPr lang="es-ES" sz="1910">
                <a:highlight>
                  <a:srgbClr val="FF0000"/>
                </a:highlight>
                <a:latin typeface="Montserrat" panose="00000500000000000000" pitchFamily="50" charset="0"/>
              </a:rPr>
              <a:t/>
            </a:r>
            <a:br>
              <a:rPr lang="es-ES" sz="1910">
                <a:highlight>
                  <a:srgbClr val="FF0000"/>
                </a:highlight>
                <a:latin typeface="Montserrat" panose="00000500000000000000" pitchFamily="50" charset="0"/>
              </a:rPr>
            </a:br>
            <a:r>
              <a:rPr lang="es-ES" sz="810">
                <a:latin typeface="Montserrat" panose="00000500000000000000" pitchFamily="50" charset="0"/>
              </a:rPr>
              <a:t>FACTURACIÓN</a:t>
            </a:r>
          </a:p>
          <a:p>
            <a:endParaRPr lang="es-ES" sz="1000">
              <a:latin typeface="Montserrat" panose="00000500000000000000" pitchFamily="50" charset="0"/>
            </a:endParaRPr>
          </a:p>
          <a:p>
            <a:endParaRPr lang="es-ES" sz="900">
              <a:latin typeface="Montserrat" panose="00000500000000000000" pitchFamily="50" charset="0"/>
            </a:endParaRPr>
          </a:p>
        </p:txBody>
      </p:sp>
      <p:sp>
        <p:nvSpPr>
          <p:cNvPr id="39" name="CuadroTexto 38">
            <a:extLst>
              <a:ext uri="{FF2B5EF4-FFF2-40B4-BE49-F238E27FC236}">
                <a16:creationId xmlns:a16="http://schemas.microsoft.com/office/drawing/2014/main" id="{8BE11817-94F9-476F-B51A-C41167C56828}"/>
              </a:ext>
            </a:extLst>
          </p:cNvPr>
          <p:cNvSpPr txBox="1"/>
          <p:nvPr/>
        </p:nvSpPr>
        <p:spPr>
          <a:xfrm>
            <a:off x="2920879" y="2132560"/>
            <a:ext cx="1626455" cy="801758"/>
          </a:xfrm>
          <a:prstGeom prst="rect">
            <a:avLst/>
          </a:prstGeom>
          <a:noFill/>
        </p:spPr>
        <p:txBody>
          <a:bodyPr wrap="square">
            <a:spAutoFit/>
          </a:bodyPr>
          <a:lstStyle/>
          <a:p>
            <a:r>
              <a:rPr lang="es-ES" sz="1910" b="1">
                <a:solidFill>
                  <a:srgbClr val="FFC000"/>
                </a:solidFill>
                <a:latin typeface="Montserrat" panose="00000500000000000000" pitchFamily="50" charset="0"/>
              </a:rPr>
              <a:t>11% </a:t>
            </a:r>
          </a:p>
          <a:p>
            <a:r>
              <a:rPr lang="es-ES" sz="810">
                <a:latin typeface="Montserrat" panose="00000500000000000000" pitchFamily="50" charset="0"/>
              </a:rPr>
              <a:t>CRECIMIENTO ANUAL </a:t>
            </a:r>
          </a:p>
          <a:p>
            <a:r>
              <a:rPr lang="es-ES" sz="810">
                <a:latin typeface="Montserrat" panose="00000500000000000000" pitchFamily="50" charset="0"/>
              </a:rPr>
              <a:t>(PRE COVID)</a:t>
            </a:r>
          </a:p>
          <a:p>
            <a:endParaRPr lang="es-ES" sz="900">
              <a:latin typeface="Montserrat" panose="00000500000000000000" pitchFamily="50" charset="0"/>
            </a:endParaRPr>
          </a:p>
        </p:txBody>
      </p:sp>
      <p:graphicFrame>
        <p:nvGraphicFramePr>
          <p:cNvPr id="43" name="Gráfico 42">
            <a:extLst>
              <a:ext uri="{FF2B5EF4-FFF2-40B4-BE49-F238E27FC236}">
                <a16:creationId xmlns:a16="http://schemas.microsoft.com/office/drawing/2014/main" id="{9391E945-616B-4F3D-94EE-4038C5F2BF5E}"/>
              </a:ext>
            </a:extLst>
          </p:cNvPr>
          <p:cNvGraphicFramePr>
            <a:graphicFrameLocks/>
          </p:cNvGraphicFramePr>
          <p:nvPr>
            <p:extLst>
              <p:ext uri="{D42A27DB-BD31-4B8C-83A1-F6EECF244321}">
                <p14:modId xmlns:p14="http://schemas.microsoft.com/office/powerpoint/2010/main" val="2979606271"/>
              </p:ext>
            </p:extLst>
          </p:nvPr>
        </p:nvGraphicFramePr>
        <p:xfrm>
          <a:off x="5240510" y="1510709"/>
          <a:ext cx="3675909" cy="1942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Tabla 3">
            <a:extLst>
              <a:ext uri="{FF2B5EF4-FFF2-40B4-BE49-F238E27FC236}">
                <a16:creationId xmlns:a16="http://schemas.microsoft.com/office/drawing/2014/main" id="{A2A08C57-2328-455A-A3CA-85755B28F424}"/>
              </a:ext>
            </a:extLst>
          </p:cNvPr>
          <p:cNvGraphicFramePr>
            <a:graphicFrameLocks noGrp="1"/>
          </p:cNvGraphicFramePr>
          <p:nvPr>
            <p:extLst>
              <p:ext uri="{D42A27DB-BD31-4B8C-83A1-F6EECF244321}">
                <p14:modId xmlns:p14="http://schemas.microsoft.com/office/powerpoint/2010/main" val="926143083"/>
              </p:ext>
            </p:extLst>
          </p:nvPr>
        </p:nvGraphicFramePr>
        <p:xfrm>
          <a:off x="726684" y="3292285"/>
          <a:ext cx="4097440" cy="1000311"/>
        </p:xfrm>
        <a:graphic>
          <a:graphicData uri="http://schemas.openxmlformats.org/drawingml/2006/table">
            <a:tbl>
              <a:tblPr firstRow="1" bandRow="1">
                <a:tableStyleId>{5C22544A-7EE6-4342-B048-85BDC9FD1C3A}</a:tableStyleId>
              </a:tblPr>
              <a:tblGrid>
                <a:gridCol w="770646">
                  <a:extLst>
                    <a:ext uri="{9D8B030D-6E8A-4147-A177-3AD203B41FA5}">
                      <a16:colId xmlns:a16="http://schemas.microsoft.com/office/drawing/2014/main" val="2284070121"/>
                    </a:ext>
                  </a:extLst>
                </a:gridCol>
                <a:gridCol w="3326794">
                  <a:extLst>
                    <a:ext uri="{9D8B030D-6E8A-4147-A177-3AD203B41FA5}">
                      <a16:colId xmlns:a16="http://schemas.microsoft.com/office/drawing/2014/main" val="3546471552"/>
                    </a:ext>
                  </a:extLst>
                </a:gridCol>
              </a:tblGrid>
              <a:tr h="291651">
                <a:tc>
                  <a:txBody>
                    <a:bodyPr/>
                    <a:lstStyle/>
                    <a:p>
                      <a:r>
                        <a:rPr lang="es-ES" sz="810">
                          <a:latin typeface="Montserrat" panose="00000500000000000000" pitchFamily="50" charset="0"/>
                        </a:rPr>
                        <a:t>HS CODE</a:t>
                      </a:r>
                    </a:p>
                  </a:txBody>
                  <a:tcPr>
                    <a:solidFill>
                      <a:srgbClr val="2C95A0"/>
                    </a:solidFill>
                  </a:tcPr>
                </a:tc>
                <a:tc>
                  <a:txBody>
                    <a:bodyPr/>
                    <a:lstStyle/>
                    <a:p>
                      <a:r>
                        <a:rPr lang="es-ES" sz="810">
                          <a:latin typeface="Montserrat" panose="00000500000000000000" pitchFamily="50" charset="0"/>
                        </a:rPr>
                        <a:t>Descripción</a:t>
                      </a:r>
                    </a:p>
                  </a:txBody>
                  <a:tcPr>
                    <a:solidFill>
                      <a:srgbClr val="2C95A0"/>
                    </a:solidFill>
                  </a:tcPr>
                </a:tc>
                <a:extLst>
                  <a:ext uri="{0D108BD9-81ED-4DB2-BD59-A6C34878D82A}">
                    <a16:rowId xmlns:a16="http://schemas.microsoft.com/office/drawing/2014/main" val="1497923670"/>
                  </a:ext>
                </a:extLst>
              </a:tr>
              <a:tr h="192145">
                <a:tc>
                  <a:txBody>
                    <a:bodyPr/>
                    <a:lstStyle/>
                    <a:p>
                      <a:r>
                        <a:rPr lang="en-US" sz="810" b="1">
                          <a:solidFill>
                            <a:schemeClr val="tx1">
                              <a:lumMod val="75000"/>
                              <a:lumOff val="25000"/>
                            </a:schemeClr>
                          </a:solidFill>
                          <a:latin typeface="Montserrat" panose="00000500000000000000" pitchFamily="50" charset="0"/>
                        </a:rPr>
                        <a:t>9405</a:t>
                      </a:r>
                    </a:p>
                  </a:txBody>
                  <a:tcPr>
                    <a:solidFill>
                      <a:schemeClr val="bg1">
                        <a:lumMod val="95000"/>
                      </a:schemeClr>
                    </a:solidFill>
                  </a:tcPr>
                </a:tc>
                <a:tc>
                  <a:txBody>
                    <a:bodyPr/>
                    <a:lstStyle/>
                    <a:p>
                      <a:r>
                        <a:rPr lang="es-ES" sz="810">
                          <a:solidFill>
                            <a:schemeClr val="tx1">
                              <a:lumMod val="75000"/>
                              <a:lumOff val="25000"/>
                            </a:schemeClr>
                          </a:solidFill>
                          <a:latin typeface="Montserrat" panose="00000500000000000000" pitchFamily="50" charset="0"/>
                        </a:rPr>
                        <a:t>Aparatos de alumbrado (incluidos los proyectores), y sus partes, no expresados ni comprendidos en otra parte; anuncios, letreros y placas indicadoras, luminosos y artículos similares, con fuente de luz Inseparable, y sus partes no expresadas ni comprendidas en otra parte.</a:t>
                      </a:r>
                    </a:p>
                  </a:txBody>
                  <a:tcPr>
                    <a:solidFill>
                      <a:schemeClr val="bg1">
                        <a:lumMod val="95000"/>
                      </a:schemeClr>
                    </a:solidFill>
                  </a:tcPr>
                </a:tc>
                <a:extLst>
                  <a:ext uri="{0D108BD9-81ED-4DB2-BD59-A6C34878D82A}">
                    <a16:rowId xmlns:a16="http://schemas.microsoft.com/office/drawing/2014/main" val="2980580295"/>
                  </a:ext>
                </a:extLst>
              </a:tr>
            </a:tbl>
          </a:graphicData>
        </a:graphic>
      </p:graphicFrame>
      <p:sp>
        <p:nvSpPr>
          <p:cNvPr id="46" name="CuadroTexto 45">
            <a:extLst>
              <a:ext uri="{FF2B5EF4-FFF2-40B4-BE49-F238E27FC236}">
                <a16:creationId xmlns:a16="http://schemas.microsoft.com/office/drawing/2014/main" id="{5DE02577-745E-4526-8633-4A80BD4074FE}"/>
              </a:ext>
            </a:extLst>
          </p:cNvPr>
          <p:cNvSpPr txBox="1"/>
          <p:nvPr/>
        </p:nvSpPr>
        <p:spPr>
          <a:xfrm>
            <a:off x="660714" y="4794297"/>
            <a:ext cx="2450235" cy="817147"/>
          </a:xfrm>
          <a:prstGeom prst="rect">
            <a:avLst/>
          </a:prstGeom>
          <a:noFill/>
        </p:spPr>
        <p:txBody>
          <a:bodyPr wrap="square" rtlCol="0">
            <a:spAutoFit/>
          </a:bodyPr>
          <a:lstStyle/>
          <a:p>
            <a:r>
              <a:rPr lang="es-ES" sz="1910" b="1">
                <a:solidFill>
                  <a:srgbClr val="FFC000"/>
                </a:solidFill>
                <a:latin typeface="Montserrat" panose="00000500000000000000" pitchFamily="50" charset="0"/>
              </a:rPr>
              <a:t>606 Mill. USD</a:t>
            </a:r>
            <a:r>
              <a:rPr lang="es-ES">
                <a:highlight>
                  <a:srgbClr val="FF0000"/>
                </a:highlight>
                <a:latin typeface="Montserrat" panose="00000500000000000000" pitchFamily="50" charset="0"/>
              </a:rPr>
              <a:t/>
            </a:r>
            <a:br>
              <a:rPr lang="es-ES">
                <a:highlight>
                  <a:srgbClr val="FF0000"/>
                </a:highlight>
                <a:latin typeface="Montserrat" panose="00000500000000000000" pitchFamily="50" charset="0"/>
              </a:rPr>
            </a:br>
            <a:r>
              <a:rPr lang="es-ES" sz="810">
                <a:latin typeface="Montserrat" panose="00000500000000000000" pitchFamily="50" charset="0"/>
              </a:rPr>
              <a:t>IMPORTACIONES INDIAS (2019)</a:t>
            </a:r>
          </a:p>
          <a:p>
            <a:endParaRPr lang="es-ES" sz="1000">
              <a:latin typeface="Montserrat" panose="00000500000000000000" pitchFamily="50" charset="0"/>
            </a:endParaRPr>
          </a:p>
          <a:p>
            <a:endParaRPr lang="es-ES" sz="900">
              <a:latin typeface="Montserrat" panose="00000500000000000000" pitchFamily="50" charset="0"/>
            </a:endParaRPr>
          </a:p>
        </p:txBody>
      </p:sp>
      <p:sp>
        <p:nvSpPr>
          <p:cNvPr id="47" name="CuadroTexto 46">
            <a:extLst>
              <a:ext uri="{FF2B5EF4-FFF2-40B4-BE49-F238E27FC236}">
                <a16:creationId xmlns:a16="http://schemas.microsoft.com/office/drawing/2014/main" id="{5EA344C4-9A9C-4C73-BC25-9BA316B2BE6C}"/>
              </a:ext>
            </a:extLst>
          </p:cNvPr>
          <p:cNvSpPr txBox="1"/>
          <p:nvPr/>
        </p:nvSpPr>
        <p:spPr>
          <a:xfrm>
            <a:off x="694115" y="5347242"/>
            <a:ext cx="2450235" cy="803297"/>
          </a:xfrm>
          <a:prstGeom prst="rect">
            <a:avLst/>
          </a:prstGeom>
          <a:noFill/>
        </p:spPr>
        <p:txBody>
          <a:bodyPr wrap="square" rtlCol="0">
            <a:spAutoFit/>
          </a:bodyPr>
          <a:lstStyle/>
          <a:p>
            <a:r>
              <a:rPr lang="es-ES" sz="1910" b="1">
                <a:solidFill>
                  <a:srgbClr val="FFC000"/>
                </a:solidFill>
                <a:latin typeface="Montserrat" panose="00000500000000000000" pitchFamily="50" charset="0"/>
              </a:rPr>
              <a:t>171 Mill. USD</a:t>
            </a:r>
            <a:r>
              <a:rPr lang="es-ES">
                <a:highlight>
                  <a:srgbClr val="FF0000"/>
                </a:highlight>
                <a:latin typeface="Montserrat" panose="00000500000000000000" pitchFamily="50" charset="0"/>
              </a:rPr>
              <a:t/>
            </a:r>
            <a:br>
              <a:rPr lang="es-ES">
                <a:highlight>
                  <a:srgbClr val="FF0000"/>
                </a:highlight>
                <a:latin typeface="Montserrat" panose="00000500000000000000" pitchFamily="50" charset="0"/>
              </a:rPr>
            </a:br>
            <a:r>
              <a:rPr lang="es-ES" sz="810">
                <a:latin typeface="Montserrat" panose="00000500000000000000" pitchFamily="50" charset="0"/>
              </a:rPr>
              <a:t>EXPORTACIONES INDIAS (2019)</a:t>
            </a:r>
          </a:p>
          <a:p>
            <a:endParaRPr lang="es-ES" sz="1000">
              <a:latin typeface="Montserrat" panose="00000500000000000000" pitchFamily="50" charset="0"/>
            </a:endParaRPr>
          </a:p>
          <a:p>
            <a:endParaRPr lang="es-ES" sz="900">
              <a:latin typeface="Montserrat" panose="00000500000000000000" pitchFamily="50" charset="0"/>
            </a:endParaRPr>
          </a:p>
        </p:txBody>
      </p:sp>
      <p:pic>
        <p:nvPicPr>
          <p:cNvPr id="48" name="Picture 2" descr="Lámparas Led. 7 Proyectos de luces leds que revolucionan la luz">
            <a:extLst>
              <a:ext uri="{FF2B5EF4-FFF2-40B4-BE49-F238E27FC236}">
                <a16:creationId xmlns:a16="http://schemas.microsoft.com/office/drawing/2014/main" id="{498007EC-2E26-47DD-BF31-99C2FA517419}"/>
              </a:ext>
            </a:extLst>
          </p:cNvPr>
          <p:cNvPicPr>
            <a:picLocks noChangeAspect="1" noChangeArrowheads="1"/>
          </p:cNvPicPr>
          <p:nvPr/>
        </p:nvPicPr>
        <p:blipFill>
          <a:blip r:embed="rId4">
            <a:alphaModFix amt="74000"/>
            <a:extLst>
              <a:ext uri="{28A0092B-C50C-407E-A947-70E740481C1C}">
                <a14:useLocalDpi xmlns:a14="http://schemas.microsoft.com/office/drawing/2010/main" val="0"/>
              </a:ext>
            </a:extLst>
          </a:blip>
          <a:srcRect/>
          <a:stretch>
            <a:fillRect/>
          </a:stretch>
        </p:blipFill>
        <p:spPr bwMode="auto">
          <a:xfrm>
            <a:off x="5276538" y="3521278"/>
            <a:ext cx="3647388" cy="254603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35">
            <a:extLst>
              <a:ext uri="{FF2B5EF4-FFF2-40B4-BE49-F238E27FC236}">
                <a16:creationId xmlns:a16="http://schemas.microsoft.com/office/drawing/2014/main" id="{5A2AD6DD-1523-45FC-948E-3391D0DF2209}"/>
              </a:ext>
            </a:extLst>
          </p:cNvPr>
          <p:cNvSpPr txBox="1"/>
          <p:nvPr/>
        </p:nvSpPr>
        <p:spPr>
          <a:xfrm>
            <a:off x="660714" y="1869986"/>
            <a:ext cx="3668780"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TAMAÑO DEL SECTOR</a:t>
            </a:r>
          </a:p>
        </p:txBody>
      </p:sp>
      <p:sp>
        <p:nvSpPr>
          <p:cNvPr id="50" name="CuadroTexto 49">
            <a:extLst>
              <a:ext uri="{FF2B5EF4-FFF2-40B4-BE49-F238E27FC236}">
                <a16:creationId xmlns:a16="http://schemas.microsoft.com/office/drawing/2014/main" id="{40844B13-D644-41A3-B079-5159FC985D22}"/>
              </a:ext>
            </a:extLst>
          </p:cNvPr>
          <p:cNvSpPr txBox="1"/>
          <p:nvPr/>
        </p:nvSpPr>
        <p:spPr>
          <a:xfrm>
            <a:off x="646955" y="2996951"/>
            <a:ext cx="4815796" cy="276999"/>
          </a:xfrm>
          <a:prstGeom prst="rect">
            <a:avLst/>
          </a:prstGeom>
          <a:noFill/>
        </p:spPr>
        <p:txBody>
          <a:bodyPr wrap="square">
            <a:spAutoFit/>
          </a:bodyPr>
          <a:lstStyle/>
          <a:p>
            <a:r>
              <a:rPr lang="es-ES" sz="1200" b="1">
                <a:solidFill>
                  <a:srgbClr val="237085"/>
                </a:solidFill>
                <a:latin typeface="Montserrat" panose="00000500000000000000" pitchFamily="50" charset="0"/>
              </a:rPr>
              <a:t>PARTIDAS ANALIZADAS</a:t>
            </a:r>
          </a:p>
        </p:txBody>
      </p:sp>
      <p:sp>
        <p:nvSpPr>
          <p:cNvPr id="51" name="CuadroTexto 50">
            <a:extLst>
              <a:ext uri="{FF2B5EF4-FFF2-40B4-BE49-F238E27FC236}">
                <a16:creationId xmlns:a16="http://schemas.microsoft.com/office/drawing/2014/main" id="{475F27B6-AF5A-4ACE-B5F9-D76959E50C41}"/>
              </a:ext>
            </a:extLst>
          </p:cNvPr>
          <p:cNvSpPr txBox="1"/>
          <p:nvPr/>
        </p:nvSpPr>
        <p:spPr>
          <a:xfrm>
            <a:off x="646955" y="4517298"/>
            <a:ext cx="4815796" cy="276999"/>
          </a:xfrm>
          <a:prstGeom prst="rect">
            <a:avLst/>
          </a:prstGeom>
          <a:noFill/>
        </p:spPr>
        <p:txBody>
          <a:bodyPr wrap="square">
            <a:spAutoFit/>
          </a:bodyPr>
          <a:lstStyle/>
          <a:p>
            <a:r>
              <a:rPr lang="es-ES" sz="1200" b="1">
                <a:solidFill>
                  <a:srgbClr val="237085"/>
                </a:solidFill>
                <a:latin typeface="Montserrat" panose="00000500000000000000" pitchFamily="50" charset="0"/>
              </a:rPr>
              <a:t>COMERCIO INTERNACIONAL</a:t>
            </a:r>
          </a:p>
        </p:txBody>
      </p:sp>
      <p:sp>
        <p:nvSpPr>
          <p:cNvPr id="52" name="TextBox 35">
            <a:extLst>
              <a:ext uri="{FF2B5EF4-FFF2-40B4-BE49-F238E27FC236}">
                <a16:creationId xmlns:a16="http://schemas.microsoft.com/office/drawing/2014/main" id="{B3EB6B64-AC60-47EC-8E7D-59CCE1E79F1D}"/>
              </a:ext>
            </a:extLst>
          </p:cNvPr>
          <p:cNvSpPr txBox="1"/>
          <p:nvPr/>
        </p:nvSpPr>
        <p:spPr>
          <a:xfrm>
            <a:off x="5139220" y="1384483"/>
            <a:ext cx="3668780"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PAÍSES ORIGEN DE LAS IMPORTACIONES</a:t>
            </a:r>
          </a:p>
        </p:txBody>
      </p:sp>
    </p:spTree>
    <p:extLst>
      <p:ext uri="{BB962C8B-B14F-4D97-AF65-F5344CB8AC3E}">
        <p14:creationId xmlns:p14="http://schemas.microsoft.com/office/powerpoint/2010/main" val="349233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7258B59-1596-42B9-B73E-68DAF0E7AD9A}"/>
              </a:ext>
            </a:extLst>
          </p:cNvPr>
          <p:cNvSpPr txBox="1">
            <a:spLocks/>
          </p:cNvSpPr>
          <p:nvPr/>
        </p:nvSpPr>
        <p:spPr bwMode="auto">
          <a:xfrm>
            <a:off x="1122608" y="230293"/>
            <a:ext cx="68987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ILUMINACIÓN: OPORTUNIDADES</a:t>
            </a:r>
          </a:p>
        </p:txBody>
      </p:sp>
      <p:grpSp>
        <p:nvGrpSpPr>
          <p:cNvPr id="21" name="Google Shape;9681;p57">
            <a:extLst>
              <a:ext uri="{FF2B5EF4-FFF2-40B4-BE49-F238E27FC236}">
                <a16:creationId xmlns:a16="http://schemas.microsoft.com/office/drawing/2014/main" id="{81132CCB-2A6B-4FEF-9C2E-2678F8E19DA4}"/>
              </a:ext>
            </a:extLst>
          </p:cNvPr>
          <p:cNvGrpSpPr/>
          <p:nvPr/>
        </p:nvGrpSpPr>
        <p:grpSpPr>
          <a:xfrm rot="16200000">
            <a:off x="-611572" y="3360935"/>
            <a:ext cx="3468363" cy="1087730"/>
            <a:chOff x="5194708" y="3484366"/>
            <a:chExt cx="3148148" cy="987304"/>
          </a:xfrm>
        </p:grpSpPr>
        <p:grpSp>
          <p:nvGrpSpPr>
            <p:cNvPr id="22" name="Google Shape;9682;p57">
              <a:extLst>
                <a:ext uri="{FF2B5EF4-FFF2-40B4-BE49-F238E27FC236}">
                  <a16:creationId xmlns:a16="http://schemas.microsoft.com/office/drawing/2014/main" id="{FCD3B3A1-6CB4-4E1C-A752-808EB3E56C99}"/>
                </a:ext>
              </a:extLst>
            </p:cNvPr>
            <p:cNvGrpSpPr/>
            <p:nvPr/>
          </p:nvGrpSpPr>
          <p:grpSpPr>
            <a:xfrm>
              <a:off x="7531521" y="3484366"/>
              <a:ext cx="811335" cy="987304"/>
              <a:chOff x="3379425" y="1617275"/>
              <a:chExt cx="1090650" cy="1327200"/>
            </a:xfrm>
          </p:grpSpPr>
          <p:sp>
            <p:nvSpPr>
              <p:cNvPr id="35" name="Google Shape;9683;p57">
                <a:extLst>
                  <a:ext uri="{FF2B5EF4-FFF2-40B4-BE49-F238E27FC236}">
                    <a16:creationId xmlns:a16="http://schemas.microsoft.com/office/drawing/2014/main" id="{E7DBD824-800D-45D4-B8D0-FD836DCAB1C1}"/>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684;p57">
                <a:extLst>
                  <a:ext uri="{FF2B5EF4-FFF2-40B4-BE49-F238E27FC236}">
                    <a16:creationId xmlns:a16="http://schemas.microsoft.com/office/drawing/2014/main" id="{48300EA0-D8C8-4739-B554-00D3E960CFFC}"/>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85;p57">
                <a:extLst>
                  <a:ext uri="{FF2B5EF4-FFF2-40B4-BE49-F238E27FC236}">
                    <a16:creationId xmlns:a16="http://schemas.microsoft.com/office/drawing/2014/main" id="{5F4FA49E-0C15-40DE-9A00-EAED3428CC40}"/>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9686;p57">
              <a:extLst>
                <a:ext uri="{FF2B5EF4-FFF2-40B4-BE49-F238E27FC236}">
                  <a16:creationId xmlns:a16="http://schemas.microsoft.com/office/drawing/2014/main" id="{5AB793AB-2A46-47F2-ABAC-7F17024846B0}"/>
                </a:ext>
              </a:extLst>
            </p:cNvPr>
            <p:cNvGrpSpPr/>
            <p:nvPr/>
          </p:nvGrpSpPr>
          <p:grpSpPr>
            <a:xfrm>
              <a:off x="6752546" y="3484366"/>
              <a:ext cx="811428" cy="987304"/>
              <a:chOff x="2332275" y="1617275"/>
              <a:chExt cx="1090775" cy="1327200"/>
            </a:xfrm>
          </p:grpSpPr>
          <p:sp>
            <p:nvSpPr>
              <p:cNvPr id="32" name="Google Shape;9687;p57">
                <a:extLst>
                  <a:ext uri="{FF2B5EF4-FFF2-40B4-BE49-F238E27FC236}">
                    <a16:creationId xmlns:a16="http://schemas.microsoft.com/office/drawing/2014/main" id="{E46E3C5A-E4DC-4F7C-ABBB-BCD5C52C53E5}"/>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688;p57">
                <a:extLst>
                  <a:ext uri="{FF2B5EF4-FFF2-40B4-BE49-F238E27FC236}">
                    <a16:creationId xmlns:a16="http://schemas.microsoft.com/office/drawing/2014/main" id="{066C82D3-A44B-420B-A551-9E404A7D08FD}"/>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689;p57">
                <a:extLst>
                  <a:ext uri="{FF2B5EF4-FFF2-40B4-BE49-F238E27FC236}">
                    <a16:creationId xmlns:a16="http://schemas.microsoft.com/office/drawing/2014/main" id="{B3ED30DF-7DE0-4EF4-8EC9-E3B3F486C7A6}"/>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9690;p57">
              <a:extLst>
                <a:ext uri="{FF2B5EF4-FFF2-40B4-BE49-F238E27FC236}">
                  <a16:creationId xmlns:a16="http://schemas.microsoft.com/office/drawing/2014/main" id="{436E396C-A950-4021-AF05-C4FF08B63901}"/>
                </a:ext>
              </a:extLst>
            </p:cNvPr>
            <p:cNvGrpSpPr/>
            <p:nvPr/>
          </p:nvGrpSpPr>
          <p:grpSpPr>
            <a:xfrm>
              <a:off x="5973664" y="3484366"/>
              <a:ext cx="811335" cy="987304"/>
              <a:chOff x="1285250" y="1617275"/>
              <a:chExt cx="1090650" cy="1327200"/>
            </a:xfrm>
          </p:grpSpPr>
          <p:sp>
            <p:nvSpPr>
              <p:cNvPr id="29" name="Google Shape;9691;p57">
                <a:extLst>
                  <a:ext uri="{FF2B5EF4-FFF2-40B4-BE49-F238E27FC236}">
                    <a16:creationId xmlns:a16="http://schemas.microsoft.com/office/drawing/2014/main" id="{95E4367A-2E8D-453D-90F6-165D5209FA54}"/>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692;p57">
                <a:extLst>
                  <a:ext uri="{FF2B5EF4-FFF2-40B4-BE49-F238E27FC236}">
                    <a16:creationId xmlns:a16="http://schemas.microsoft.com/office/drawing/2014/main" id="{A4D62C6F-EF1B-4EFF-83E0-932A173D5B04}"/>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693;p57">
                <a:extLst>
                  <a:ext uri="{FF2B5EF4-FFF2-40B4-BE49-F238E27FC236}">
                    <a16:creationId xmlns:a16="http://schemas.microsoft.com/office/drawing/2014/main" id="{03DA34EB-0A03-4CCB-9F3F-43A2B28F1CC1}"/>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9694;p57">
              <a:extLst>
                <a:ext uri="{FF2B5EF4-FFF2-40B4-BE49-F238E27FC236}">
                  <a16:creationId xmlns:a16="http://schemas.microsoft.com/office/drawing/2014/main" id="{B6E3A6E6-B499-447E-A589-47102FC07515}"/>
                </a:ext>
              </a:extLst>
            </p:cNvPr>
            <p:cNvGrpSpPr/>
            <p:nvPr/>
          </p:nvGrpSpPr>
          <p:grpSpPr>
            <a:xfrm>
              <a:off x="5194708" y="3484366"/>
              <a:ext cx="811409" cy="987304"/>
              <a:chOff x="238125" y="1617275"/>
              <a:chExt cx="1090750" cy="1327200"/>
            </a:xfrm>
          </p:grpSpPr>
          <p:sp>
            <p:nvSpPr>
              <p:cNvPr id="26" name="Google Shape;9695;p57">
                <a:extLst>
                  <a:ext uri="{FF2B5EF4-FFF2-40B4-BE49-F238E27FC236}">
                    <a16:creationId xmlns:a16="http://schemas.microsoft.com/office/drawing/2014/main" id="{046C0887-C4A6-450C-AE3D-7BA6C5BA137F}"/>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96;p57">
                <a:extLst>
                  <a:ext uri="{FF2B5EF4-FFF2-40B4-BE49-F238E27FC236}">
                    <a16:creationId xmlns:a16="http://schemas.microsoft.com/office/drawing/2014/main" id="{CF556CF8-77E9-416B-954B-019779BAAD15}"/>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697;p57">
                <a:extLst>
                  <a:ext uri="{FF2B5EF4-FFF2-40B4-BE49-F238E27FC236}">
                    <a16:creationId xmlns:a16="http://schemas.microsoft.com/office/drawing/2014/main" id="{3280AB31-C952-4C7A-B911-DDAC92543A8F}"/>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CuadroTexto 37">
            <a:extLst>
              <a:ext uri="{FF2B5EF4-FFF2-40B4-BE49-F238E27FC236}">
                <a16:creationId xmlns:a16="http://schemas.microsoft.com/office/drawing/2014/main" id="{15295BD0-C062-4EF5-A3B2-68C0D558B4B5}"/>
              </a:ext>
            </a:extLst>
          </p:cNvPr>
          <p:cNvSpPr txBox="1"/>
          <p:nvPr/>
        </p:nvSpPr>
        <p:spPr>
          <a:xfrm>
            <a:off x="1666474" y="3282075"/>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PROMOCIÓN POR PARTE DE LAS AUTORIDADES DE LAS LUCES LED</a:t>
            </a:r>
          </a:p>
          <a:p>
            <a:r>
              <a:rPr lang="es-ES" sz="810" kern="1200">
                <a:solidFill>
                  <a:schemeClr val="tx1">
                    <a:lumMod val="75000"/>
                    <a:lumOff val="25000"/>
                  </a:schemeClr>
                </a:solidFill>
                <a:latin typeface="Montserrat" panose="00000500000000000000" pitchFamily="50" charset="0"/>
                <a:ea typeface="+mn-ea"/>
                <a:cs typeface="+mn-cs"/>
              </a:rPr>
              <a:t>CRECIMIENTO DEL 10% ANUAL.</a:t>
            </a:r>
          </a:p>
        </p:txBody>
      </p:sp>
      <p:sp>
        <p:nvSpPr>
          <p:cNvPr id="39" name="CuadroTexto 38">
            <a:extLst>
              <a:ext uri="{FF2B5EF4-FFF2-40B4-BE49-F238E27FC236}">
                <a16:creationId xmlns:a16="http://schemas.microsoft.com/office/drawing/2014/main" id="{67C8F5E2-590C-4951-BE72-9F7ABD366061}"/>
              </a:ext>
            </a:extLst>
          </p:cNvPr>
          <p:cNvSpPr txBox="1"/>
          <p:nvPr/>
        </p:nvSpPr>
        <p:spPr>
          <a:xfrm>
            <a:off x="1666474" y="2427817"/>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MODERNIZACIÓN DE LAS CIUDADES</a:t>
            </a:r>
          </a:p>
          <a:p>
            <a:r>
              <a:rPr lang="es-ES" sz="810" kern="1200">
                <a:solidFill>
                  <a:schemeClr val="tx1">
                    <a:lumMod val="75000"/>
                    <a:lumOff val="25000"/>
                  </a:schemeClr>
                </a:solidFill>
                <a:latin typeface="Montserrat" panose="00000500000000000000" pitchFamily="50" charset="0"/>
                <a:ea typeface="+mn-ea"/>
                <a:cs typeface="+mn-cs"/>
              </a:rPr>
              <a:t>A TRAVÉS DEL PROGRAMA “SMART CITIES MISSION” SE ESTÁ PROMOVIENDO EL BAJO CONSUMO EN LA ILUMINACIÓN URBANA.</a:t>
            </a:r>
          </a:p>
        </p:txBody>
      </p:sp>
      <p:sp>
        <p:nvSpPr>
          <p:cNvPr id="40" name="CuadroTexto 39">
            <a:extLst>
              <a:ext uri="{FF2B5EF4-FFF2-40B4-BE49-F238E27FC236}">
                <a16:creationId xmlns:a16="http://schemas.microsoft.com/office/drawing/2014/main" id="{56BFFC87-BB44-4775-B2E6-70C237CFEA4B}"/>
              </a:ext>
            </a:extLst>
          </p:cNvPr>
          <p:cNvSpPr txBox="1"/>
          <p:nvPr/>
        </p:nvSpPr>
        <p:spPr>
          <a:xfrm>
            <a:off x="1666475" y="4132425"/>
            <a:ext cx="7086908" cy="650947"/>
          </a:xfrm>
          <a:prstGeom prst="rect">
            <a:avLst/>
          </a:prstGeom>
          <a:noFill/>
        </p:spPr>
        <p:txBody>
          <a:bodyPr wrap="square">
            <a:spAutoFit/>
          </a:bodyPr>
          <a:lstStyle/>
          <a:p>
            <a:r>
              <a:rPr lang="es-ES" sz="1200" b="1">
                <a:solidFill>
                  <a:srgbClr val="29839B"/>
                </a:solidFill>
                <a:latin typeface="Montserrat" panose="00000500000000000000" pitchFamily="50" charset="0"/>
              </a:rPr>
              <a:t>DESARROLLO SECTOR HOSPITALITY GRACIAS AL CRECIMIENTO DE LA RENTA</a:t>
            </a:r>
          </a:p>
          <a:p>
            <a:r>
              <a:rPr lang="es-ES" sz="810" kern="1200">
                <a:solidFill>
                  <a:schemeClr val="tx1">
                    <a:lumMod val="75000"/>
                    <a:lumOff val="25000"/>
                  </a:schemeClr>
                </a:solidFill>
                <a:latin typeface="Montserrat" panose="00000500000000000000" pitchFamily="50" charset="0"/>
                <a:ea typeface="+mn-ea"/>
                <a:cs typeface="+mn-cs"/>
              </a:rPr>
              <a:t>EL CRECIMIENTO DE LA RENTA DISPONIBLE POR PARTE DE LA CLASE MEDIA Y ALTA ESTÁ GENERANDO UN IMPORTANTE CRECIMIENTO DEL NÚMERO DE HOTELES  DE GAMA ALTA EN LAS CIUDADES TIER I Y II QUE DEMANDAN PRODUCTOS DE ILUMINACION DE ALTA CALIDAD</a:t>
            </a:r>
            <a:endParaRPr lang="es-ES" sz="810" b="1">
              <a:solidFill>
                <a:schemeClr val="tx1">
                  <a:lumMod val="75000"/>
                  <a:lumOff val="25000"/>
                </a:schemeClr>
              </a:solidFill>
              <a:latin typeface="Montserrat" panose="00000500000000000000" pitchFamily="50" charset="0"/>
            </a:endParaRPr>
          </a:p>
        </p:txBody>
      </p:sp>
      <p:sp>
        <p:nvSpPr>
          <p:cNvPr id="41" name="CuadroTexto 40">
            <a:extLst>
              <a:ext uri="{FF2B5EF4-FFF2-40B4-BE49-F238E27FC236}">
                <a16:creationId xmlns:a16="http://schemas.microsoft.com/office/drawing/2014/main" id="{9D3BAF42-BDC8-4D75-8D34-F23C6AC39943}"/>
              </a:ext>
            </a:extLst>
          </p:cNvPr>
          <p:cNvSpPr txBox="1"/>
          <p:nvPr/>
        </p:nvSpPr>
        <p:spPr>
          <a:xfrm>
            <a:off x="1666475" y="4990592"/>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CRECIENTE INTERÉS POR EL DISEÑO EUROPEO</a:t>
            </a:r>
          </a:p>
          <a:p>
            <a:r>
              <a:rPr lang="es-ES" sz="810" kern="1200">
                <a:solidFill>
                  <a:schemeClr val="tx1">
                    <a:lumMod val="75000"/>
                    <a:lumOff val="25000"/>
                  </a:schemeClr>
                </a:solidFill>
                <a:latin typeface="Montserrat" panose="00000500000000000000" pitchFamily="50" charset="0"/>
                <a:ea typeface="+mn-ea"/>
                <a:cs typeface="+mn-cs"/>
              </a:rPr>
              <a:t>LA POBLACIÓN CON UN PODER ADQUISITIVO MEDIO-ALTO AUMENTA Y APUESTA CADA VEZ MÁS POR EL DISEÑO.</a:t>
            </a:r>
          </a:p>
        </p:txBody>
      </p:sp>
    </p:spTree>
    <p:extLst>
      <p:ext uri="{BB962C8B-B14F-4D97-AF65-F5344CB8AC3E}">
        <p14:creationId xmlns:p14="http://schemas.microsoft.com/office/powerpoint/2010/main" val="59692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1C1DC9-C795-534A-8037-624378204D8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653" r="9950"/>
          <a:stretch/>
        </p:blipFill>
        <p:spPr>
          <a:xfrm>
            <a:off x="960120" y="0"/>
            <a:ext cx="7223760" cy="3172558"/>
          </a:xfrm>
          <a:prstGeom prst="rect">
            <a:avLst/>
          </a:prstGeom>
        </p:spPr>
      </p:pic>
      <p:sp>
        <p:nvSpPr>
          <p:cNvPr id="6" name="CuadroTexto 5">
            <a:extLst>
              <a:ext uri="{FF2B5EF4-FFF2-40B4-BE49-F238E27FC236}">
                <a16:creationId xmlns:a16="http://schemas.microsoft.com/office/drawing/2014/main" id="{742FE3C3-BDBA-3749-B549-B9F37B8CEC7B}"/>
              </a:ext>
            </a:extLst>
          </p:cNvPr>
          <p:cNvSpPr txBox="1"/>
          <p:nvPr/>
        </p:nvSpPr>
        <p:spPr>
          <a:xfrm>
            <a:off x="4025263" y="3685443"/>
            <a:ext cx="6148388" cy="584775"/>
          </a:xfrm>
          <a:prstGeom prst="rect">
            <a:avLst/>
          </a:prstGeom>
          <a:solidFill>
            <a:srgbClr val="E95432"/>
          </a:solidFill>
        </p:spPr>
        <p:txBody>
          <a:bodyPr>
            <a:spAutoFit/>
          </a:bodyPr>
          <a:lstStyle/>
          <a:p>
            <a:pPr>
              <a:defRPr/>
            </a:pPr>
            <a:r>
              <a:rPr lang="es-ES" sz="3200" b="1">
                <a:solidFill>
                  <a:schemeClr val="bg1"/>
                </a:solidFill>
                <a:latin typeface="Montserrat" pitchFamily="2" charset="77"/>
              </a:rPr>
              <a:t>SECTOR TEXTIL</a:t>
            </a:r>
            <a:r>
              <a:rPr lang="es-ES" sz="2800" b="1">
                <a:solidFill>
                  <a:schemeClr val="accent5"/>
                </a:solidFill>
                <a:latin typeface="Asap" panose="020F0504030202060203" pitchFamily="34" charset="0"/>
              </a:rPr>
              <a:t> </a:t>
            </a:r>
            <a:endParaRPr lang="es-ES">
              <a:latin typeface="Asap" panose="020F0504030202060203" pitchFamily="34" charset="0"/>
            </a:endParaRPr>
          </a:p>
        </p:txBody>
      </p:sp>
    </p:spTree>
    <p:extLst>
      <p:ext uri="{BB962C8B-B14F-4D97-AF65-F5344CB8AC3E}">
        <p14:creationId xmlns:p14="http://schemas.microsoft.com/office/powerpoint/2010/main" val="417300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ítulo 1">
            <a:extLst>
              <a:ext uri="{FF2B5EF4-FFF2-40B4-BE49-F238E27FC236}">
                <a16:creationId xmlns:a16="http://schemas.microsoft.com/office/drawing/2014/main" id="{6C6079C7-F1DE-4C68-AD60-A870DD2C6ADA}"/>
              </a:ext>
            </a:extLst>
          </p:cNvPr>
          <p:cNvSpPr txBox="1">
            <a:spLocks/>
          </p:cNvSpPr>
          <p:nvPr/>
        </p:nvSpPr>
        <p:spPr bwMode="auto">
          <a:xfrm>
            <a:off x="1122608" y="230293"/>
            <a:ext cx="4233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TEXTIL HOGAR</a:t>
            </a:r>
          </a:p>
        </p:txBody>
      </p:sp>
      <p:sp>
        <p:nvSpPr>
          <p:cNvPr id="713" name="CuadroTexto 712">
            <a:extLst>
              <a:ext uri="{FF2B5EF4-FFF2-40B4-BE49-F238E27FC236}">
                <a16:creationId xmlns:a16="http://schemas.microsoft.com/office/drawing/2014/main" id="{ED382144-7313-436E-B67E-35C09E31D380}"/>
              </a:ext>
            </a:extLst>
          </p:cNvPr>
          <p:cNvSpPr txBox="1"/>
          <p:nvPr/>
        </p:nvSpPr>
        <p:spPr>
          <a:xfrm>
            <a:off x="590739" y="1917173"/>
            <a:ext cx="2893115" cy="510909"/>
          </a:xfrm>
          <a:prstGeom prst="rect">
            <a:avLst/>
          </a:prstGeom>
          <a:noFill/>
        </p:spPr>
        <p:txBody>
          <a:bodyPr wrap="square" rtlCol="0">
            <a:spAutoFit/>
          </a:bodyPr>
          <a:lstStyle/>
          <a:p>
            <a:r>
              <a:rPr lang="es-ES" sz="1910" b="1">
                <a:solidFill>
                  <a:srgbClr val="FFC000"/>
                </a:solidFill>
                <a:latin typeface="Montserrat" panose="00000500000000000000" pitchFamily="50" charset="0"/>
              </a:rPr>
              <a:t>8.200 Mill. USD</a:t>
            </a:r>
            <a:r>
              <a:rPr lang="es-ES" sz="1910">
                <a:highlight>
                  <a:srgbClr val="FF0000"/>
                </a:highlight>
                <a:latin typeface="Montserrat" panose="00000500000000000000" pitchFamily="50" charset="0"/>
              </a:rPr>
              <a:t/>
            </a:r>
            <a:br>
              <a:rPr lang="es-ES" sz="1910">
                <a:highlight>
                  <a:srgbClr val="FF0000"/>
                </a:highlight>
                <a:latin typeface="Montserrat" panose="00000500000000000000" pitchFamily="50" charset="0"/>
              </a:rPr>
            </a:br>
            <a:r>
              <a:rPr lang="es-ES" sz="810">
                <a:latin typeface="Montserrat" panose="00000500000000000000" pitchFamily="50" charset="0"/>
              </a:rPr>
              <a:t>FACTURACIÓN</a:t>
            </a:r>
          </a:p>
        </p:txBody>
      </p:sp>
      <p:sp>
        <p:nvSpPr>
          <p:cNvPr id="717" name="CuadroTexto 716">
            <a:extLst>
              <a:ext uri="{FF2B5EF4-FFF2-40B4-BE49-F238E27FC236}">
                <a16:creationId xmlns:a16="http://schemas.microsoft.com/office/drawing/2014/main" id="{9AAC0E51-4AF0-4C2A-9A5D-D9252CBAD9E8}"/>
              </a:ext>
            </a:extLst>
          </p:cNvPr>
          <p:cNvSpPr txBox="1"/>
          <p:nvPr/>
        </p:nvSpPr>
        <p:spPr>
          <a:xfrm>
            <a:off x="572657" y="2531312"/>
            <a:ext cx="4815796" cy="276999"/>
          </a:xfrm>
          <a:prstGeom prst="rect">
            <a:avLst/>
          </a:prstGeom>
          <a:noFill/>
        </p:spPr>
        <p:txBody>
          <a:bodyPr wrap="square">
            <a:spAutoFit/>
          </a:bodyPr>
          <a:lstStyle/>
          <a:p>
            <a:r>
              <a:rPr lang="es-ES" sz="1200" b="1">
                <a:solidFill>
                  <a:srgbClr val="237085"/>
                </a:solidFill>
                <a:latin typeface="Montserrat" panose="00000500000000000000" pitchFamily="50" charset="0"/>
              </a:rPr>
              <a:t>PARTIDAS ANALIZADAS</a:t>
            </a:r>
          </a:p>
        </p:txBody>
      </p:sp>
      <p:graphicFrame>
        <p:nvGraphicFramePr>
          <p:cNvPr id="718" name="Tabla 3">
            <a:extLst>
              <a:ext uri="{FF2B5EF4-FFF2-40B4-BE49-F238E27FC236}">
                <a16:creationId xmlns:a16="http://schemas.microsoft.com/office/drawing/2014/main" id="{A6A36B00-BA0C-4C72-A1D1-A9E3235DDC89}"/>
              </a:ext>
            </a:extLst>
          </p:cNvPr>
          <p:cNvGraphicFramePr>
            <a:graphicFrameLocks noGrp="1"/>
          </p:cNvGraphicFramePr>
          <p:nvPr>
            <p:extLst>
              <p:ext uri="{D42A27DB-BD31-4B8C-83A1-F6EECF244321}">
                <p14:modId xmlns:p14="http://schemas.microsoft.com/office/powerpoint/2010/main" val="2438255078"/>
              </p:ext>
            </p:extLst>
          </p:nvPr>
        </p:nvGraphicFramePr>
        <p:xfrm>
          <a:off x="655345" y="2808311"/>
          <a:ext cx="4614256" cy="1019423"/>
        </p:xfrm>
        <a:graphic>
          <a:graphicData uri="http://schemas.openxmlformats.org/drawingml/2006/table">
            <a:tbl>
              <a:tblPr firstRow="1" bandRow="1">
                <a:tableStyleId>{5C22544A-7EE6-4342-B048-85BDC9FD1C3A}</a:tableStyleId>
              </a:tblPr>
              <a:tblGrid>
                <a:gridCol w="796265">
                  <a:extLst>
                    <a:ext uri="{9D8B030D-6E8A-4147-A177-3AD203B41FA5}">
                      <a16:colId xmlns:a16="http://schemas.microsoft.com/office/drawing/2014/main" val="2284070121"/>
                    </a:ext>
                  </a:extLst>
                </a:gridCol>
                <a:gridCol w="3817991">
                  <a:extLst>
                    <a:ext uri="{9D8B030D-6E8A-4147-A177-3AD203B41FA5}">
                      <a16:colId xmlns:a16="http://schemas.microsoft.com/office/drawing/2014/main" val="3546471552"/>
                    </a:ext>
                  </a:extLst>
                </a:gridCol>
              </a:tblGrid>
              <a:tr h="232272">
                <a:tc>
                  <a:txBody>
                    <a:bodyPr/>
                    <a:lstStyle/>
                    <a:p>
                      <a:r>
                        <a:rPr lang="es-ES" sz="810">
                          <a:latin typeface="Montserrat" panose="00000500000000000000" pitchFamily="50" charset="0"/>
                        </a:rPr>
                        <a:t>HS CODE</a:t>
                      </a:r>
                    </a:p>
                  </a:txBody>
                  <a:tcPr>
                    <a:solidFill>
                      <a:srgbClr val="2C95A0"/>
                    </a:solidFill>
                  </a:tcPr>
                </a:tc>
                <a:tc>
                  <a:txBody>
                    <a:bodyPr/>
                    <a:lstStyle/>
                    <a:p>
                      <a:r>
                        <a:rPr lang="es-ES" sz="810">
                          <a:latin typeface="Montserrat" panose="00000500000000000000" pitchFamily="50" charset="0"/>
                        </a:rPr>
                        <a:t>Descripción</a:t>
                      </a:r>
                    </a:p>
                  </a:txBody>
                  <a:tcPr>
                    <a:solidFill>
                      <a:srgbClr val="2C95A0"/>
                    </a:solidFill>
                  </a:tcPr>
                </a:tc>
                <a:extLst>
                  <a:ext uri="{0D108BD9-81ED-4DB2-BD59-A6C34878D82A}">
                    <a16:rowId xmlns:a16="http://schemas.microsoft.com/office/drawing/2014/main" val="1497923670"/>
                  </a:ext>
                </a:extLst>
              </a:tr>
              <a:tr h="200264">
                <a:tc>
                  <a:txBody>
                    <a:bodyPr/>
                    <a:lstStyle/>
                    <a:p>
                      <a:r>
                        <a:rPr lang="en-US" sz="810" b="1">
                          <a:solidFill>
                            <a:schemeClr val="tx1">
                              <a:lumMod val="75000"/>
                              <a:lumOff val="25000"/>
                            </a:schemeClr>
                          </a:solidFill>
                          <a:latin typeface="Montserrat" panose="00000500000000000000" pitchFamily="50" charset="0"/>
                        </a:rPr>
                        <a:t>57</a:t>
                      </a:r>
                    </a:p>
                  </a:txBody>
                  <a:tcPr>
                    <a:solidFill>
                      <a:schemeClr val="bg1">
                        <a:lumMod val="95000"/>
                      </a:schemeClr>
                    </a:solidFill>
                  </a:tcPr>
                </a:tc>
                <a:tc>
                  <a:txBody>
                    <a:bodyPr/>
                    <a:lstStyle/>
                    <a:p>
                      <a:r>
                        <a:rPr lang="es-ES" sz="810">
                          <a:solidFill>
                            <a:schemeClr val="tx1">
                              <a:lumMod val="75000"/>
                              <a:lumOff val="25000"/>
                            </a:schemeClr>
                          </a:solidFill>
                          <a:latin typeface="Montserrat" panose="00000500000000000000" pitchFamily="50" charset="0"/>
                        </a:rPr>
                        <a:t>Alfombras y demás revestimientos para el suelo, de materia textil.</a:t>
                      </a:r>
                    </a:p>
                  </a:txBody>
                  <a:tcPr>
                    <a:solidFill>
                      <a:schemeClr val="bg1">
                        <a:lumMod val="95000"/>
                      </a:schemeClr>
                    </a:solidFill>
                  </a:tcPr>
                </a:tc>
                <a:extLst>
                  <a:ext uri="{0D108BD9-81ED-4DB2-BD59-A6C34878D82A}">
                    <a16:rowId xmlns:a16="http://schemas.microsoft.com/office/drawing/2014/main" val="2980580295"/>
                  </a:ext>
                </a:extLst>
              </a:tr>
              <a:tr h="233939">
                <a:tc>
                  <a:txBody>
                    <a:bodyPr/>
                    <a:lstStyle/>
                    <a:p>
                      <a:r>
                        <a:rPr lang="es-ES" sz="810" b="1" kern="1200">
                          <a:solidFill>
                            <a:schemeClr val="tx1">
                              <a:lumMod val="75000"/>
                              <a:lumOff val="25000"/>
                            </a:schemeClr>
                          </a:solidFill>
                          <a:latin typeface="Montserrat" panose="00000500000000000000" pitchFamily="50" charset="0"/>
                          <a:ea typeface="+mn-ea"/>
                          <a:cs typeface="+mn-cs"/>
                        </a:rPr>
                        <a:t>58</a:t>
                      </a:r>
                    </a:p>
                  </a:txBody>
                  <a:tcPr>
                    <a:solidFill>
                      <a:schemeClr val="bg1">
                        <a:lumMod val="95000"/>
                      </a:schemeClr>
                    </a:solidFill>
                  </a:tcPr>
                </a:tc>
                <a:tc>
                  <a:txBody>
                    <a:bodyPr/>
                    <a:lstStyle/>
                    <a:p>
                      <a:r>
                        <a:rPr lang="es-ES" sz="810" kern="1200">
                          <a:solidFill>
                            <a:schemeClr val="tx1">
                              <a:lumMod val="75000"/>
                              <a:lumOff val="25000"/>
                            </a:schemeClr>
                          </a:solidFill>
                          <a:latin typeface="Montserrat" panose="00000500000000000000" pitchFamily="50" charset="0"/>
                          <a:ea typeface="+mn-ea"/>
                          <a:cs typeface="+mn-cs"/>
                        </a:rPr>
                        <a:t>Encajes, tapicería y pasamanería.</a:t>
                      </a:r>
                    </a:p>
                  </a:txBody>
                  <a:tcPr>
                    <a:solidFill>
                      <a:schemeClr val="bg1">
                        <a:lumMod val="95000"/>
                      </a:schemeClr>
                    </a:solidFill>
                  </a:tcPr>
                </a:tc>
                <a:extLst>
                  <a:ext uri="{0D108BD9-81ED-4DB2-BD59-A6C34878D82A}">
                    <a16:rowId xmlns:a16="http://schemas.microsoft.com/office/drawing/2014/main" val="4028428333"/>
                  </a:ext>
                </a:extLst>
              </a:tr>
              <a:tr h="214946">
                <a:tc>
                  <a:txBody>
                    <a:bodyPr/>
                    <a:lstStyle/>
                    <a:p>
                      <a:r>
                        <a:rPr lang="es-ES" sz="810" b="1" kern="1200">
                          <a:solidFill>
                            <a:schemeClr val="tx1">
                              <a:lumMod val="75000"/>
                              <a:lumOff val="25000"/>
                            </a:schemeClr>
                          </a:solidFill>
                          <a:latin typeface="Montserrat" panose="00000500000000000000" pitchFamily="50" charset="0"/>
                          <a:ea typeface="+mn-ea"/>
                          <a:cs typeface="+mn-cs"/>
                        </a:rPr>
                        <a:t>63</a:t>
                      </a:r>
                    </a:p>
                  </a:txBody>
                  <a:tcPr>
                    <a:solidFill>
                      <a:schemeClr val="bg1">
                        <a:lumMod val="95000"/>
                      </a:schemeClr>
                    </a:solidFill>
                  </a:tcPr>
                </a:tc>
                <a:tc>
                  <a:txBody>
                    <a:bodyPr/>
                    <a:lstStyle/>
                    <a:p>
                      <a:r>
                        <a:rPr lang="es-ES" sz="810">
                          <a:solidFill>
                            <a:schemeClr val="tx1">
                              <a:lumMod val="75000"/>
                              <a:lumOff val="25000"/>
                            </a:schemeClr>
                          </a:solidFill>
                          <a:latin typeface="Montserrat" panose="00000500000000000000" pitchFamily="50" charset="0"/>
                        </a:rPr>
                        <a:t>Los demás artículos textiles confeccionados; juegos, prendería y</a:t>
                      </a:r>
                    </a:p>
                    <a:p>
                      <a:r>
                        <a:rPr lang="es-ES" sz="810">
                          <a:solidFill>
                            <a:schemeClr val="tx1">
                              <a:lumMod val="75000"/>
                              <a:lumOff val="25000"/>
                            </a:schemeClr>
                          </a:solidFill>
                          <a:latin typeface="Montserrat" panose="00000500000000000000" pitchFamily="50" charset="0"/>
                        </a:rPr>
                        <a:t>trapos.</a:t>
                      </a:r>
                    </a:p>
                  </a:txBody>
                  <a:tcPr>
                    <a:solidFill>
                      <a:schemeClr val="bg1">
                        <a:lumMod val="95000"/>
                      </a:schemeClr>
                    </a:solidFill>
                  </a:tcPr>
                </a:tc>
                <a:extLst>
                  <a:ext uri="{0D108BD9-81ED-4DB2-BD59-A6C34878D82A}">
                    <a16:rowId xmlns:a16="http://schemas.microsoft.com/office/drawing/2014/main" val="3221801764"/>
                  </a:ext>
                </a:extLst>
              </a:tr>
            </a:tbl>
          </a:graphicData>
        </a:graphic>
      </p:graphicFrame>
      <p:sp>
        <p:nvSpPr>
          <p:cNvPr id="734" name="TextBox 35">
            <a:extLst>
              <a:ext uri="{FF2B5EF4-FFF2-40B4-BE49-F238E27FC236}">
                <a16:creationId xmlns:a16="http://schemas.microsoft.com/office/drawing/2014/main" id="{5D8C73CC-4681-41EF-90E3-F5D101B036DC}"/>
              </a:ext>
            </a:extLst>
          </p:cNvPr>
          <p:cNvSpPr txBox="1"/>
          <p:nvPr/>
        </p:nvSpPr>
        <p:spPr>
          <a:xfrm>
            <a:off x="572657" y="1644184"/>
            <a:ext cx="3668780"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DATOS GENERALES</a:t>
            </a:r>
          </a:p>
        </p:txBody>
      </p:sp>
      <p:sp>
        <p:nvSpPr>
          <p:cNvPr id="14" name="CuadroTexto 13">
            <a:extLst>
              <a:ext uri="{FF2B5EF4-FFF2-40B4-BE49-F238E27FC236}">
                <a16:creationId xmlns:a16="http://schemas.microsoft.com/office/drawing/2014/main" id="{DC762FF9-E965-4558-9A18-90305E993C43}"/>
              </a:ext>
            </a:extLst>
          </p:cNvPr>
          <p:cNvSpPr txBox="1"/>
          <p:nvPr/>
        </p:nvSpPr>
        <p:spPr>
          <a:xfrm>
            <a:off x="2988182" y="1881318"/>
            <a:ext cx="2001068" cy="510909"/>
          </a:xfrm>
          <a:prstGeom prst="rect">
            <a:avLst/>
          </a:prstGeom>
          <a:noFill/>
        </p:spPr>
        <p:txBody>
          <a:bodyPr wrap="square">
            <a:spAutoFit/>
          </a:bodyPr>
          <a:lstStyle/>
          <a:p>
            <a:r>
              <a:rPr lang="es-ES" sz="1910" b="1">
                <a:solidFill>
                  <a:srgbClr val="FFC000"/>
                </a:solidFill>
                <a:latin typeface="Montserrat" panose="00000500000000000000" pitchFamily="50" charset="0"/>
              </a:rPr>
              <a:t>8%</a:t>
            </a:r>
            <a:endParaRPr lang="es-ES" sz="810" b="1">
              <a:solidFill>
                <a:srgbClr val="FFC000"/>
              </a:solidFill>
              <a:latin typeface="Montserrat" panose="00000500000000000000" pitchFamily="50" charset="0"/>
            </a:endParaRPr>
          </a:p>
          <a:p>
            <a:r>
              <a:rPr lang="es-ES" sz="810">
                <a:latin typeface="Montserrat" panose="00000500000000000000" pitchFamily="50" charset="0"/>
              </a:rPr>
              <a:t>CRECIMIENTO PREVISTO 2022</a:t>
            </a:r>
          </a:p>
        </p:txBody>
      </p:sp>
      <p:pic>
        <p:nvPicPr>
          <p:cNvPr id="15" name="Picture 2" descr="Home Textiles — happy casas">
            <a:extLst>
              <a:ext uri="{FF2B5EF4-FFF2-40B4-BE49-F238E27FC236}">
                <a16:creationId xmlns:a16="http://schemas.microsoft.com/office/drawing/2014/main" id="{6DCB09E9-F55D-4E49-86A7-25EF10FB56BD}"/>
              </a:ext>
            </a:extLst>
          </p:cNvPr>
          <p:cNvPicPr>
            <a:picLocks noChangeAspect="1" noChangeArrowheads="1"/>
          </p:cNvPicPr>
          <p:nvPr/>
        </p:nvPicPr>
        <p:blipFill rotWithShape="1">
          <a:blip r:embed="rId3">
            <a:alphaModFix amt="76000"/>
            <a:extLst>
              <a:ext uri="{28A0092B-C50C-407E-A947-70E740481C1C}">
                <a14:useLocalDpi xmlns:a14="http://schemas.microsoft.com/office/drawing/2010/main" val="0"/>
              </a:ext>
            </a:extLst>
          </a:blip>
          <a:srcRect l="14910" r="7006"/>
          <a:stretch/>
        </p:blipFill>
        <p:spPr bwMode="auto">
          <a:xfrm>
            <a:off x="5437198" y="2149257"/>
            <a:ext cx="2937450" cy="376192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3BB91D84-5344-4648-8FAF-D113A06A2E92}"/>
              </a:ext>
            </a:extLst>
          </p:cNvPr>
          <p:cNvSpPr txBox="1"/>
          <p:nvPr/>
        </p:nvSpPr>
        <p:spPr>
          <a:xfrm>
            <a:off x="572657" y="4030218"/>
            <a:ext cx="2534527" cy="276999"/>
          </a:xfrm>
          <a:prstGeom prst="rect">
            <a:avLst/>
          </a:prstGeom>
          <a:noFill/>
        </p:spPr>
        <p:txBody>
          <a:bodyPr wrap="square">
            <a:spAutoFit/>
          </a:bodyPr>
          <a:lstStyle/>
          <a:p>
            <a:r>
              <a:rPr lang="es-ES" sz="1200" b="1">
                <a:solidFill>
                  <a:srgbClr val="237085"/>
                </a:solidFill>
                <a:latin typeface="Montserrat" panose="00000500000000000000" pitchFamily="50" charset="0"/>
              </a:rPr>
              <a:t>COMERCIO INTERNACIONAL</a:t>
            </a:r>
          </a:p>
        </p:txBody>
      </p:sp>
      <p:sp>
        <p:nvSpPr>
          <p:cNvPr id="17" name="CuadroTexto 16">
            <a:extLst>
              <a:ext uri="{FF2B5EF4-FFF2-40B4-BE49-F238E27FC236}">
                <a16:creationId xmlns:a16="http://schemas.microsoft.com/office/drawing/2014/main" id="{CF73CFF1-3D86-4B95-832A-B5E8F3E2B204}"/>
              </a:ext>
            </a:extLst>
          </p:cNvPr>
          <p:cNvSpPr txBox="1"/>
          <p:nvPr/>
        </p:nvSpPr>
        <p:spPr>
          <a:xfrm>
            <a:off x="590739" y="4301025"/>
            <a:ext cx="2516445" cy="632481"/>
          </a:xfrm>
          <a:prstGeom prst="rect">
            <a:avLst/>
          </a:prstGeom>
          <a:noFill/>
        </p:spPr>
        <p:txBody>
          <a:bodyPr wrap="square" rtlCol="0">
            <a:spAutoFit/>
          </a:bodyPr>
          <a:lstStyle/>
          <a:p>
            <a:r>
              <a:rPr lang="es-ES" sz="1910" b="1">
                <a:solidFill>
                  <a:srgbClr val="FFC000"/>
                </a:solidFill>
                <a:latin typeface="Montserrat" panose="00000500000000000000" pitchFamily="50" charset="0"/>
              </a:rPr>
              <a:t>3º</a:t>
            </a:r>
            <a:r>
              <a:rPr lang="es-ES" sz="1910">
                <a:highlight>
                  <a:srgbClr val="FF0000"/>
                </a:highlight>
                <a:latin typeface="Montserrat" panose="00000500000000000000" pitchFamily="50" charset="0"/>
              </a:rPr>
              <a:t/>
            </a:r>
            <a:br>
              <a:rPr lang="es-ES" sz="1910">
                <a:highlight>
                  <a:srgbClr val="FF0000"/>
                </a:highlight>
                <a:latin typeface="Montserrat" panose="00000500000000000000" pitchFamily="50" charset="0"/>
              </a:rPr>
            </a:br>
            <a:r>
              <a:rPr lang="es-ES" sz="800">
                <a:latin typeface="Montserrat" panose="00000500000000000000" pitchFamily="50" charset="0"/>
              </a:rPr>
              <a:t>MAYOR EXPORTADOR MUNDIAL DE ALFOMBRAS</a:t>
            </a:r>
          </a:p>
        </p:txBody>
      </p:sp>
      <p:sp>
        <p:nvSpPr>
          <p:cNvPr id="18" name="CuadroTexto 17">
            <a:extLst>
              <a:ext uri="{FF2B5EF4-FFF2-40B4-BE49-F238E27FC236}">
                <a16:creationId xmlns:a16="http://schemas.microsoft.com/office/drawing/2014/main" id="{7AEE7F15-C1D0-4B19-ADAD-2F844E716ED9}"/>
              </a:ext>
            </a:extLst>
          </p:cNvPr>
          <p:cNvSpPr txBox="1"/>
          <p:nvPr/>
        </p:nvSpPr>
        <p:spPr>
          <a:xfrm>
            <a:off x="590738" y="5013206"/>
            <a:ext cx="2516445" cy="755591"/>
          </a:xfrm>
          <a:prstGeom prst="rect">
            <a:avLst/>
          </a:prstGeom>
          <a:noFill/>
        </p:spPr>
        <p:txBody>
          <a:bodyPr wrap="square" rtlCol="0">
            <a:spAutoFit/>
          </a:bodyPr>
          <a:lstStyle/>
          <a:p>
            <a:r>
              <a:rPr lang="es-ES" sz="1910" b="1">
                <a:solidFill>
                  <a:srgbClr val="FFC000"/>
                </a:solidFill>
                <a:latin typeface="Montserrat" panose="00000500000000000000" pitchFamily="50" charset="0"/>
              </a:rPr>
              <a:t>2º</a:t>
            </a:r>
            <a:r>
              <a:rPr lang="es-ES" sz="1910">
                <a:highlight>
                  <a:srgbClr val="FF0000"/>
                </a:highlight>
                <a:latin typeface="Montserrat" panose="00000500000000000000" pitchFamily="50" charset="0"/>
              </a:rPr>
              <a:t/>
            </a:r>
            <a:br>
              <a:rPr lang="es-ES" sz="1910">
                <a:highlight>
                  <a:srgbClr val="FF0000"/>
                </a:highlight>
                <a:latin typeface="Montserrat" panose="00000500000000000000" pitchFamily="50" charset="0"/>
              </a:rPr>
            </a:br>
            <a:r>
              <a:rPr lang="es-ES" sz="800">
                <a:latin typeface="Montserrat" panose="00000500000000000000" pitchFamily="50" charset="0"/>
              </a:rPr>
              <a:t>MAYOR EXPORTADOR DE PARTIDA 63 (ROPA DE CAMA, MANTAS,  VISILLOS , CORTINAS, TRAPOS…)</a:t>
            </a:r>
          </a:p>
        </p:txBody>
      </p:sp>
      <p:sp>
        <p:nvSpPr>
          <p:cNvPr id="19" name="CuadroTexto 18">
            <a:extLst>
              <a:ext uri="{FF2B5EF4-FFF2-40B4-BE49-F238E27FC236}">
                <a16:creationId xmlns:a16="http://schemas.microsoft.com/office/drawing/2014/main" id="{8250BACE-4D25-4A99-BCAA-7427DEF261B6}"/>
              </a:ext>
            </a:extLst>
          </p:cNvPr>
          <p:cNvSpPr txBox="1"/>
          <p:nvPr/>
        </p:nvSpPr>
        <p:spPr>
          <a:xfrm>
            <a:off x="572657" y="5872116"/>
            <a:ext cx="2179421" cy="632481"/>
          </a:xfrm>
          <a:prstGeom prst="rect">
            <a:avLst/>
          </a:prstGeom>
          <a:noFill/>
        </p:spPr>
        <p:txBody>
          <a:bodyPr wrap="square" rtlCol="0">
            <a:spAutoFit/>
          </a:bodyPr>
          <a:lstStyle/>
          <a:p>
            <a:r>
              <a:rPr lang="es-ES" sz="1910" b="1">
                <a:solidFill>
                  <a:srgbClr val="FFC000"/>
                </a:solidFill>
                <a:latin typeface="Montserrat" panose="00000500000000000000" pitchFamily="50" charset="0"/>
              </a:rPr>
              <a:t>China</a:t>
            </a:r>
            <a:r>
              <a:rPr lang="es-ES" sz="1910">
                <a:highlight>
                  <a:srgbClr val="FF0000"/>
                </a:highlight>
                <a:latin typeface="Montserrat" panose="00000500000000000000" pitchFamily="50" charset="0"/>
              </a:rPr>
              <a:t/>
            </a:r>
            <a:br>
              <a:rPr lang="es-ES" sz="1910">
                <a:highlight>
                  <a:srgbClr val="FF0000"/>
                </a:highlight>
                <a:latin typeface="Montserrat" panose="00000500000000000000" pitchFamily="50" charset="0"/>
              </a:rPr>
            </a:br>
            <a:r>
              <a:rPr lang="es-ES" sz="800">
                <a:latin typeface="Montserrat" panose="00000500000000000000" pitchFamily="50" charset="0"/>
              </a:rPr>
              <a:t>TURQUÍA, ALEMANIA Y PAKISTÁN SON SUS COMPETIDORES</a:t>
            </a:r>
            <a:endParaRPr lang="es-ES" sz="2000">
              <a:latin typeface="Montserrat" panose="00000500000000000000" pitchFamily="50" charset="0"/>
            </a:endParaRPr>
          </a:p>
        </p:txBody>
      </p:sp>
      <p:sp>
        <p:nvSpPr>
          <p:cNvPr id="20" name="CuadroTexto 19">
            <a:extLst>
              <a:ext uri="{FF2B5EF4-FFF2-40B4-BE49-F238E27FC236}">
                <a16:creationId xmlns:a16="http://schemas.microsoft.com/office/drawing/2014/main" id="{9CB6EACE-EF6E-41F3-B6E3-2606DD0A84E4}"/>
              </a:ext>
            </a:extLst>
          </p:cNvPr>
          <p:cNvSpPr txBox="1"/>
          <p:nvPr/>
        </p:nvSpPr>
        <p:spPr>
          <a:xfrm>
            <a:off x="2902672" y="4294832"/>
            <a:ext cx="6126480" cy="524759"/>
          </a:xfrm>
          <a:prstGeom prst="rect">
            <a:avLst/>
          </a:prstGeom>
          <a:noFill/>
        </p:spPr>
        <p:txBody>
          <a:bodyPr wrap="square">
            <a:spAutoFit/>
          </a:bodyPr>
          <a:lstStyle/>
          <a:p>
            <a:r>
              <a:rPr lang="es-ES" sz="1910" b="1">
                <a:solidFill>
                  <a:srgbClr val="FFC000"/>
                </a:solidFill>
                <a:latin typeface="Montserrat" panose="00000500000000000000" pitchFamily="50" charset="0"/>
              </a:rPr>
              <a:t>7.290 Mill USD</a:t>
            </a:r>
          </a:p>
          <a:p>
            <a:r>
              <a:rPr lang="es-ES" sz="800">
                <a:latin typeface="Montserrat" panose="00000500000000000000" pitchFamily="50" charset="0"/>
              </a:rPr>
              <a:t>EXPORTACIONES 2019 CON ORIGEN INDIA</a:t>
            </a:r>
          </a:p>
        </p:txBody>
      </p:sp>
      <p:sp>
        <p:nvSpPr>
          <p:cNvPr id="21" name="CuadroTexto 20">
            <a:extLst>
              <a:ext uri="{FF2B5EF4-FFF2-40B4-BE49-F238E27FC236}">
                <a16:creationId xmlns:a16="http://schemas.microsoft.com/office/drawing/2014/main" id="{63F95307-6C83-41D1-ABFD-0582C79457CF}"/>
              </a:ext>
            </a:extLst>
          </p:cNvPr>
          <p:cNvSpPr txBox="1"/>
          <p:nvPr/>
        </p:nvSpPr>
        <p:spPr>
          <a:xfrm>
            <a:off x="2902672" y="5023767"/>
            <a:ext cx="6126480" cy="524759"/>
          </a:xfrm>
          <a:prstGeom prst="rect">
            <a:avLst/>
          </a:prstGeom>
          <a:noFill/>
        </p:spPr>
        <p:txBody>
          <a:bodyPr wrap="square">
            <a:spAutoFit/>
          </a:bodyPr>
          <a:lstStyle/>
          <a:p>
            <a:r>
              <a:rPr lang="es-ES" sz="1910" b="1">
                <a:solidFill>
                  <a:srgbClr val="FFC000"/>
                </a:solidFill>
                <a:latin typeface="Montserrat" panose="00000500000000000000" pitchFamily="50" charset="0"/>
              </a:rPr>
              <a:t>958 Mill USD</a:t>
            </a:r>
          </a:p>
          <a:p>
            <a:r>
              <a:rPr lang="es-ES" sz="800">
                <a:latin typeface="Montserrat" panose="00000500000000000000" pitchFamily="50" charset="0"/>
              </a:rPr>
              <a:t>IMPORTACIONES 2019 CON DESTINO INDIA</a:t>
            </a:r>
          </a:p>
        </p:txBody>
      </p:sp>
      <p:sp>
        <p:nvSpPr>
          <p:cNvPr id="22" name="CuadroTexto 21">
            <a:extLst>
              <a:ext uri="{FF2B5EF4-FFF2-40B4-BE49-F238E27FC236}">
                <a16:creationId xmlns:a16="http://schemas.microsoft.com/office/drawing/2014/main" id="{D92850B6-55DE-4D9E-9C6A-7915602F0BB9}"/>
              </a:ext>
            </a:extLst>
          </p:cNvPr>
          <p:cNvSpPr txBox="1"/>
          <p:nvPr/>
        </p:nvSpPr>
        <p:spPr>
          <a:xfrm>
            <a:off x="2902672" y="5873442"/>
            <a:ext cx="1891270" cy="632481"/>
          </a:xfrm>
          <a:prstGeom prst="rect">
            <a:avLst/>
          </a:prstGeom>
          <a:noFill/>
        </p:spPr>
        <p:txBody>
          <a:bodyPr wrap="square">
            <a:spAutoFit/>
          </a:bodyPr>
          <a:lstStyle/>
          <a:p>
            <a:r>
              <a:rPr lang="es-ES" sz="1910" b="1">
                <a:solidFill>
                  <a:srgbClr val="FFC000"/>
                </a:solidFill>
                <a:latin typeface="Montserrat" panose="00000500000000000000" pitchFamily="50" charset="0"/>
              </a:rPr>
              <a:t>60%</a:t>
            </a:r>
          </a:p>
          <a:p>
            <a:r>
              <a:rPr lang="es-ES" sz="800">
                <a:latin typeface="Montserrat" panose="00000500000000000000" pitchFamily="50" charset="0"/>
              </a:rPr>
              <a:t>DE LAS EXPORTACIONES TIENEN COMO DESTINO EEUU</a:t>
            </a:r>
          </a:p>
        </p:txBody>
      </p:sp>
    </p:spTree>
    <p:extLst>
      <p:ext uri="{BB962C8B-B14F-4D97-AF65-F5344CB8AC3E}">
        <p14:creationId xmlns:p14="http://schemas.microsoft.com/office/powerpoint/2010/main" val="340066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ítulo 1">
            <a:extLst>
              <a:ext uri="{FF2B5EF4-FFF2-40B4-BE49-F238E27FC236}">
                <a16:creationId xmlns:a16="http://schemas.microsoft.com/office/drawing/2014/main" id="{6C6079C7-F1DE-4C68-AD60-A870DD2C6ADA}"/>
              </a:ext>
            </a:extLst>
          </p:cNvPr>
          <p:cNvSpPr txBox="1">
            <a:spLocks/>
          </p:cNvSpPr>
          <p:nvPr/>
        </p:nvSpPr>
        <p:spPr bwMode="auto">
          <a:xfrm>
            <a:off x="1122608" y="230293"/>
            <a:ext cx="596177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TEXTIL HOGAR: OPORTUNIDADES</a:t>
            </a:r>
          </a:p>
        </p:txBody>
      </p:sp>
      <p:grpSp>
        <p:nvGrpSpPr>
          <p:cNvPr id="23" name="Google Shape;9681;p57">
            <a:extLst>
              <a:ext uri="{FF2B5EF4-FFF2-40B4-BE49-F238E27FC236}">
                <a16:creationId xmlns:a16="http://schemas.microsoft.com/office/drawing/2014/main" id="{B04EDA9E-47BC-45C7-953D-017F209EA150}"/>
              </a:ext>
            </a:extLst>
          </p:cNvPr>
          <p:cNvGrpSpPr/>
          <p:nvPr/>
        </p:nvGrpSpPr>
        <p:grpSpPr>
          <a:xfrm rot="16200000">
            <a:off x="-611572" y="3360935"/>
            <a:ext cx="3468363" cy="1087730"/>
            <a:chOff x="5194708" y="3484366"/>
            <a:chExt cx="3148148" cy="987304"/>
          </a:xfrm>
        </p:grpSpPr>
        <p:grpSp>
          <p:nvGrpSpPr>
            <p:cNvPr id="24" name="Google Shape;9682;p57">
              <a:extLst>
                <a:ext uri="{FF2B5EF4-FFF2-40B4-BE49-F238E27FC236}">
                  <a16:creationId xmlns:a16="http://schemas.microsoft.com/office/drawing/2014/main" id="{350EE1DC-A1D9-489F-9CCC-7BF40A2BA430}"/>
                </a:ext>
              </a:extLst>
            </p:cNvPr>
            <p:cNvGrpSpPr/>
            <p:nvPr/>
          </p:nvGrpSpPr>
          <p:grpSpPr>
            <a:xfrm>
              <a:off x="7531521" y="3484366"/>
              <a:ext cx="811335" cy="987304"/>
              <a:chOff x="3379425" y="1617275"/>
              <a:chExt cx="1090650" cy="1327200"/>
            </a:xfrm>
          </p:grpSpPr>
          <p:sp>
            <p:nvSpPr>
              <p:cNvPr id="37" name="Google Shape;9683;p57">
                <a:extLst>
                  <a:ext uri="{FF2B5EF4-FFF2-40B4-BE49-F238E27FC236}">
                    <a16:creationId xmlns:a16="http://schemas.microsoft.com/office/drawing/2014/main" id="{D6D061A1-375A-4585-B7C7-89CD4EF2B5C5}"/>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684;p57">
                <a:extLst>
                  <a:ext uri="{FF2B5EF4-FFF2-40B4-BE49-F238E27FC236}">
                    <a16:creationId xmlns:a16="http://schemas.microsoft.com/office/drawing/2014/main" id="{9B9824C8-2C7D-412C-A743-0C2CFEF36CC3}"/>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85;p57">
                <a:extLst>
                  <a:ext uri="{FF2B5EF4-FFF2-40B4-BE49-F238E27FC236}">
                    <a16:creationId xmlns:a16="http://schemas.microsoft.com/office/drawing/2014/main" id="{E22B42F2-8F36-4B38-BC32-9627B8637956}"/>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9686;p57">
              <a:extLst>
                <a:ext uri="{FF2B5EF4-FFF2-40B4-BE49-F238E27FC236}">
                  <a16:creationId xmlns:a16="http://schemas.microsoft.com/office/drawing/2014/main" id="{046951A7-D29A-46F4-A3C4-AD5AB4016E0C}"/>
                </a:ext>
              </a:extLst>
            </p:cNvPr>
            <p:cNvGrpSpPr/>
            <p:nvPr/>
          </p:nvGrpSpPr>
          <p:grpSpPr>
            <a:xfrm>
              <a:off x="6752546" y="3484366"/>
              <a:ext cx="811428" cy="987304"/>
              <a:chOff x="2332275" y="1617275"/>
              <a:chExt cx="1090775" cy="1327200"/>
            </a:xfrm>
          </p:grpSpPr>
          <p:sp>
            <p:nvSpPr>
              <p:cNvPr id="34" name="Google Shape;9687;p57">
                <a:extLst>
                  <a:ext uri="{FF2B5EF4-FFF2-40B4-BE49-F238E27FC236}">
                    <a16:creationId xmlns:a16="http://schemas.microsoft.com/office/drawing/2014/main" id="{B0AC839A-0DE3-414E-896C-E3278866A199}"/>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688;p57">
                <a:extLst>
                  <a:ext uri="{FF2B5EF4-FFF2-40B4-BE49-F238E27FC236}">
                    <a16:creationId xmlns:a16="http://schemas.microsoft.com/office/drawing/2014/main" id="{40736254-2B5C-4E7D-BE70-BB9122C9A27C}"/>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689;p57">
                <a:extLst>
                  <a:ext uri="{FF2B5EF4-FFF2-40B4-BE49-F238E27FC236}">
                    <a16:creationId xmlns:a16="http://schemas.microsoft.com/office/drawing/2014/main" id="{265C9823-1C42-4703-814B-430BED6F36A2}"/>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9690;p57">
              <a:extLst>
                <a:ext uri="{FF2B5EF4-FFF2-40B4-BE49-F238E27FC236}">
                  <a16:creationId xmlns:a16="http://schemas.microsoft.com/office/drawing/2014/main" id="{417CEF23-9F6B-4F56-BBC1-FC8F1CE2D7BF}"/>
                </a:ext>
              </a:extLst>
            </p:cNvPr>
            <p:cNvGrpSpPr/>
            <p:nvPr/>
          </p:nvGrpSpPr>
          <p:grpSpPr>
            <a:xfrm>
              <a:off x="5973664" y="3484366"/>
              <a:ext cx="811335" cy="987304"/>
              <a:chOff x="1285250" y="1617275"/>
              <a:chExt cx="1090650" cy="1327200"/>
            </a:xfrm>
          </p:grpSpPr>
          <p:sp>
            <p:nvSpPr>
              <p:cNvPr id="31" name="Google Shape;9691;p57">
                <a:extLst>
                  <a:ext uri="{FF2B5EF4-FFF2-40B4-BE49-F238E27FC236}">
                    <a16:creationId xmlns:a16="http://schemas.microsoft.com/office/drawing/2014/main" id="{183CBDD8-EBB5-441F-B08B-C80B07ADFD00}"/>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692;p57">
                <a:extLst>
                  <a:ext uri="{FF2B5EF4-FFF2-40B4-BE49-F238E27FC236}">
                    <a16:creationId xmlns:a16="http://schemas.microsoft.com/office/drawing/2014/main" id="{5C70BAD2-BF23-47BC-8466-69B3167A8AC9}"/>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693;p57">
                <a:extLst>
                  <a:ext uri="{FF2B5EF4-FFF2-40B4-BE49-F238E27FC236}">
                    <a16:creationId xmlns:a16="http://schemas.microsoft.com/office/drawing/2014/main" id="{817FC278-3F3F-48F9-8664-C3E8FB8BA587}"/>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9694;p57">
              <a:extLst>
                <a:ext uri="{FF2B5EF4-FFF2-40B4-BE49-F238E27FC236}">
                  <a16:creationId xmlns:a16="http://schemas.microsoft.com/office/drawing/2014/main" id="{C16EE39F-1A1F-4309-8559-4973004D6137}"/>
                </a:ext>
              </a:extLst>
            </p:cNvPr>
            <p:cNvGrpSpPr/>
            <p:nvPr/>
          </p:nvGrpSpPr>
          <p:grpSpPr>
            <a:xfrm>
              <a:off x="5194708" y="3484366"/>
              <a:ext cx="811409" cy="987304"/>
              <a:chOff x="238125" y="1617275"/>
              <a:chExt cx="1090750" cy="1327200"/>
            </a:xfrm>
          </p:grpSpPr>
          <p:sp>
            <p:nvSpPr>
              <p:cNvPr id="28" name="Google Shape;9695;p57">
                <a:extLst>
                  <a:ext uri="{FF2B5EF4-FFF2-40B4-BE49-F238E27FC236}">
                    <a16:creationId xmlns:a16="http://schemas.microsoft.com/office/drawing/2014/main" id="{AEC2B0BD-380F-49CA-8E56-2E1400DC7D22}"/>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96;p57">
                <a:extLst>
                  <a:ext uri="{FF2B5EF4-FFF2-40B4-BE49-F238E27FC236}">
                    <a16:creationId xmlns:a16="http://schemas.microsoft.com/office/drawing/2014/main" id="{EF410472-1E0A-4464-A97D-6456B3F1F93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697;p57">
                <a:extLst>
                  <a:ext uri="{FF2B5EF4-FFF2-40B4-BE49-F238E27FC236}">
                    <a16:creationId xmlns:a16="http://schemas.microsoft.com/office/drawing/2014/main" id="{36054CD3-999D-4781-9D0D-D6AE9216EE5E}"/>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CuadroTexto 39">
            <a:extLst>
              <a:ext uri="{FF2B5EF4-FFF2-40B4-BE49-F238E27FC236}">
                <a16:creationId xmlns:a16="http://schemas.microsoft.com/office/drawing/2014/main" id="{FDE761EC-633F-4721-A260-1853EE9AE119}"/>
              </a:ext>
            </a:extLst>
          </p:cNvPr>
          <p:cNvSpPr txBox="1"/>
          <p:nvPr/>
        </p:nvSpPr>
        <p:spPr>
          <a:xfrm>
            <a:off x="1666475" y="2389981"/>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DEMANDA INTERNA CRECIENTE</a:t>
            </a:r>
          </a:p>
          <a:p>
            <a:r>
              <a:rPr lang="es-ES" sz="810" kern="1200">
                <a:solidFill>
                  <a:schemeClr val="tx1">
                    <a:lumMod val="75000"/>
                    <a:lumOff val="25000"/>
                  </a:schemeClr>
                </a:solidFill>
                <a:latin typeface="Montserrat" panose="00000500000000000000" pitchFamily="50" charset="0"/>
                <a:ea typeface="+mn-ea"/>
                <a:cs typeface="+mn-cs"/>
              </a:rPr>
              <a:t>MAYOR INTERÉS EN EL TEXTIL HOGAR Y AUMENTO DE LA POBLACIÓN Y SU PODER ADQUISITIVO.</a:t>
            </a:r>
          </a:p>
        </p:txBody>
      </p:sp>
      <p:sp>
        <p:nvSpPr>
          <p:cNvPr id="41" name="CuadroTexto 40">
            <a:extLst>
              <a:ext uri="{FF2B5EF4-FFF2-40B4-BE49-F238E27FC236}">
                <a16:creationId xmlns:a16="http://schemas.microsoft.com/office/drawing/2014/main" id="{5912671A-8BB5-4A5B-B17D-67C7D7CC7824}"/>
              </a:ext>
            </a:extLst>
          </p:cNvPr>
          <p:cNvSpPr txBox="1"/>
          <p:nvPr/>
        </p:nvSpPr>
        <p:spPr>
          <a:xfrm>
            <a:off x="1666475" y="3228176"/>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GUSTO POR DISEÑO MEDITERRANEO</a:t>
            </a:r>
          </a:p>
          <a:p>
            <a:r>
              <a:rPr lang="es-ES" sz="810" kern="1200">
                <a:solidFill>
                  <a:schemeClr val="tx1">
                    <a:lumMod val="75000"/>
                    <a:lumOff val="25000"/>
                  </a:schemeClr>
                </a:solidFill>
                <a:latin typeface="Montserrat" panose="00000500000000000000" pitchFamily="50" charset="0"/>
                <a:ea typeface="+mn-ea"/>
                <a:cs typeface="+mn-cs"/>
              </a:rPr>
              <a:t>PRODUCTOS DESTINADOS A UN PÚBLICO CON ALTO PODER ADQUISITIVO.</a:t>
            </a:r>
          </a:p>
        </p:txBody>
      </p:sp>
      <p:sp>
        <p:nvSpPr>
          <p:cNvPr id="42" name="CuadroTexto 41">
            <a:extLst>
              <a:ext uri="{FF2B5EF4-FFF2-40B4-BE49-F238E27FC236}">
                <a16:creationId xmlns:a16="http://schemas.microsoft.com/office/drawing/2014/main" id="{681DD9B7-502B-4AC0-A0A1-D85441D3976D}"/>
              </a:ext>
            </a:extLst>
          </p:cNvPr>
          <p:cNvSpPr txBox="1"/>
          <p:nvPr/>
        </p:nvSpPr>
        <p:spPr>
          <a:xfrm>
            <a:off x="1666475" y="4132425"/>
            <a:ext cx="7086908" cy="401648"/>
          </a:xfrm>
          <a:prstGeom prst="rect">
            <a:avLst/>
          </a:prstGeom>
          <a:noFill/>
        </p:spPr>
        <p:txBody>
          <a:bodyPr wrap="square">
            <a:spAutoFit/>
          </a:bodyPr>
          <a:lstStyle/>
          <a:p>
            <a:r>
              <a:rPr lang="es-ES" sz="1200" b="1">
                <a:solidFill>
                  <a:srgbClr val="29839B"/>
                </a:solidFill>
                <a:latin typeface="Montserrat" panose="00000500000000000000" pitchFamily="50" charset="0"/>
              </a:rPr>
              <a:t>CRECIMIENTO DEL COMERCIO ONLINE</a:t>
            </a:r>
          </a:p>
          <a:p>
            <a:r>
              <a:rPr lang="es-ES" sz="810" kern="1200">
                <a:solidFill>
                  <a:schemeClr val="tx1">
                    <a:lumMod val="75000"/>
                    <a:lumOff val="25000"/>
                  </a:schemeClr>
                </a:solidFill>
                <a:latin typeface="Montserrat" panose="00000500000000000000" pitchFamily="50" charset="0"/>
                <a:ea typeface="+mn-ea"/>
                <a:cs typeface="+mn-cs"/>
              </a:rPr>
              <a:t>GRAN POTENCIAL Y DESARROLLO DEL COMERCIO ONLINE. LOS CANALES DE VENTA SE ESTÁN SIMPLIFICANDO.</a:t>
            </a:r>
            <a:endParaRPr lang="es-ES" sz="810" b="1">
              <a:solidFill>
                <a:schemeClr val="tx1">
                  <a:lumMod val="75000"/>
                  <a:lumOff val="25000"/>
                </a:schemeClr>
              </a:solidFill>
              <a:latin typeface="Montserrat" panose="00000500000000000000" pitchFamily="50" charset="0"/>
            </a:endParaRPr>
          </a:p>
        </p:txBody>
      </p:sp>
      <p:sp>
        <p:nvSpPr>
          <p:cNvPr id="43" name="CuadroTexto 42">
            <a:extLst>
              <a:ext uri="{FF2B5EF4-FFF2-40B4-BE49-F238E27FC236}">
                <a16:creationId xmlns:a16="http://schemas.microsoft.com/office/drawing/2014/main" id="{5AF59119-DC93-4828-B2FF-B37F1B4A762B}"/>
              </a:ext>
            </a:extLst>
          </p:cNvPr>
          <p:cNvSpPr txBox="1"/>
          <p:nvPr/>
        </p:nvSpPr>
        <p:spPr>
          <a:xfrm>
            <a:off x="1666475" y="4990592"/>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GRAN VARIEDAD DE PRODUCTOS PARA IMPORTAR DESDE ESPAÑA</a:t>
            </a:r>
          </a:p>
          <a:p>
            <a:r>
              <a:rPr lang="es-ES" sz="810" kern="1200">
                <a:solidFill>
                  <a:schemeClr val="tx1">
                    <a:lumMod val="75000"/>
                    <a:lumOff val="25000"/>
                  </a:schemeClr>
                </a:solidFill>
                <a:latin typeface="Montserrat" panose="00000500000000000000" pitchFamily="50" charset="0"/>
                <a:ea typeface="+mn-ea"/>
                <a:cs typeface="+mn-cs"/>
              </a:rPr>
              <a:t>INDIA ES UNO DE LOS MAYORES EXPORTADORES MUNDIALES DE TEXTILES PARA EL HOGAR Y DE TEXTILES EN GENERAL</a:t>
            </a:r>
          </a:p>
        </p:txBody>
      </p:sp>
    </p:spTree>
    <p:extLst>
      <p:ext uri="{BB962C8B-B14F-4D97-AF65-F5344CB8AC3E}">
        <p14:creationId xmlns:p14="http://schemas.microsoft.com/office/powerpoint/2010/main" val="56288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F42677-7CBE-458E-B38A-04A19E62A8E5}"/>
              </a:ext>
            </a:extLst>
          </p:cNvPr>
          <p:cNvSpPr txBox="1"/>
          <p:nvPr/>
        </p:nvSpPr>
        <p:spPr>
          <a:xfrm>
            <a:off x="4025263" y="3685443"/>
            <a:ext cx="6148388" cy="1015663"/>
          </a:xfrm>
          <a:prstGeom prst="rect">
            <a:avLst/>
          </a:prstGeom>
          <a:solidFill>
            <a:srgbClr val="E95432"/>
          </a:solidFill>
        </p:spPr>
        <p:txBody>
          <a:bodyPr>
            <a:spAutoFit/>
          </a:bodyPr>
          <a:lstStyle/>
          <a:p>
            <a:pPr>
              <a:defRPr/>
            </a:pPr>
            <a:r>
              <a:rPr lang="es-ES" sz="3200" b="1">
                <a:solidFill>
                  <a:schemeClr val="bg1"/>
                </a:solidFill>
                <a:latin typeface="Montserrat" pitchFamily="2" charset="77"/>
              </a:rPr>
              <a:t>INTRODUCCIÓN</a:t>
            </a:r>
          </a:p>
          <a:p>
            <a:pPr>
              <a:defRPr/>
            </a:pPr>
            <a:r>
              <a:rPr lang="es-ES" sz="2800" b="1">
                <a:solidFill>
                  <a:schemeClr val="accent5"/>
                </a:solidFill>
                <a:latin typeface="Asap" panose="020F0504030202060203" pitchFamily="34" charset="0"/>
              </a:rPr>
              <a:t> </a:t>
            </a:r>
            <a:endParaRPr lang="es-ES">
              <a:latin typeface="Asap" panose="020F0504030202060203" pitchFamily="34" charset="0"/>
            </a:endParaRPr>
          </a:p>
        </p:txBody>
      </p:sp>
      <p:pic>
        <p:nvPicPr>
          <p:cNvPr id="8" name="Imagen 7">
            <a:extLst>
              <a:ext uri="{FF2B5EF4-FFF2-40B4-BE49-F238E27FC236}">
                <a16:creationId xmlns:a16="http://schemas.microsoft.com/office/drawing/2014/main" id="{6B5232B3-C96F-1043-B5C1-A8693910DCD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653" r="9950"/>
          <a:stretch/>
        </p:blipFill>
        <p:spPr>
          <a:xfrm>
            <a:off x="960120" y="0"/>
            <a:ext cx="7223760" cy="3172558"/>
          </a:xfrm>
          <a:prstGeom prst="rect">
            <a:avLst/>
          </a:prstGeom>
        </p:spPr>
      </p:pic>
    </p:spTree>
    <p:extLst>
      <p:ext uri="{BB962C8B-B14F-4D97-AF65-F5344CB8AC3E}">
        <p14:creationId xmlns:p14="http://schemas.microsoft.com/office/powerpoint/2010/main" val="419323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1C1DC9-C795-534A-8037-624378204D8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653" r="9950"/>
          <a:stretch/>
        </p:blipFill>
        <p:spPr>
          <a:xfrm>
            <a:off x="960120" y="0"/>
            <a:ext cx="7223760" cy="3172558"/>
          </a:xfrm>
          <a:prstGeom prst="rect">
            <a:avLst/>
          </a:prstGeom>
        </p:spPr>
      </p:pic>
      <p:sp>
        <p:nvSpPr>
          <p:cNvPr id="6" name="CuadroTexto 5">
            <a:extLst>
              <a:ext uri="{FF2B5EF4-FFF2-40B4-BE49-F238E27FC236}">
                <a16:creationId xmlns:a16="http://schemas.microsoft.com/office/drawing/2014/main" id="{742FE3C3-BDBA-3749-B549-B9F37B8CEC7B}"/>
              </a:ext>
            </a:extLst>
          </p:cNvPr>
          <p:cNvSpPr txBox="1"/>
          <p:nvPr/>
        </p:nvSpPr>
        <p:spPr>
          <a:xfrm>
            <a:off x="3815401" y="3685443"/>
            <a:ext cx="6148388" cy="584775"/>
          </a:xfrm>
          <a:prstGeom prst="rect">
            <a:avLst/>
          </a:prstGeom>
          <a:solidFill>
            <a:srgbClr val="E95432"/>
          </a:solidFill>
        </p:spPr>
        <p:txBody>
          <a:bodyPr>
            <a:spAutoFit/>
          </a:bodyPr>
          <a:lstStyle/>
          <a:p>
            <a:pPr>
              <a:defRPr/>
            </a:pPr>
            <a:r>
              <a:rPr lang="es-ES" sz="3200" b="1">
                <a:solidFill>
                  <a:schemeClr val="bg1"/>
                </a:solidFill>
                <a:latin typeface="Montserrat" pitchFamily="2" charset="77"/>
              </a:rPr>
              <a:t>CANALES DISTRIBUCIÓN</a:t>
            </a:r>
            <a:endParaRPr lang="es-ES">
              <a:latin typeface="Asap" panose="020F0504030202060203" pitchFamily="34" charset="0"/>
            </a:endParaRPr>
          </a:p>
        </p:txBody>
      </p:sp>
    </p:spTree>
    <p:extLst>
      <p:ext uri="{BB962C8B-B14F-4D97-AF65-F5344CB8AC3E}">
        <p14:creationId xmlns:p14="http://schemas.microsoft.com/office/powerpoint/2010/main" val="178821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278418-94A2-48E1-8CB8-ECFE81223CBE}"/>
              </a:ext>
            </a:extLst>
          </p:cNvPr>
          <p:cNvSpPr/>
          <p:nvPr/>
        </p:nvSpPr>
        <p:spPr>
          <a:xfrm>
            <a:off x="11256500" y="683530"/>
            <a:ext cx="266700" cy="6857999"/>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3">
            <a:extLst>
              <a:ext uri="{FF2B5EF4-FFF2-40B4-BE49-F238E27FC236}">
                <a16:creationId xmlns:a16="http://schemas.microsoft.com/office/drawing/2014/main" id="{A86FC49F-609D-404B-9905-01F1E9F6302E}"/>
              </a:ext>
            </a:extLst>
          </p:cNvPr>
          <p:cNvSpPr/>
          <p:nvPr/>
        </p:nvSpPr>
        <p:spPr>
          <a:xfrm>
            <a:off x="10192245" y="712023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11" name="Marcador de número de diapositiva 1">
            <a:extLst>
              <a:ext uri="{FF2B5EF4-FFF2-40B4-BE49-F238E27FC236}">
                <a16:creationId xmlns:a16="http://schemas.microsoft.com/office/drawing/2014/main" id="{07FE4CED-25A0-4AD2-8708-2988F9FFE4D8}"/>
              </a:ext>
            </a:extLst>
          </p:cNvPr>
          <p:cNvSpPr txBox="1">
            <a:spLocks/>
          </p:cNvSpPr>
          <p:nvPr/>
        </p:nvSpPr>
        <p:spPr>
          <a:xfrm>
            <a:off x="10366745" y="708523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21</a:t>
            </a:fld>
            <a:endParaRPr lang="en-US">
              <a:solidFill>
                <a:schemeClr val="bg1"/>
              </a:solidFill>
              <a:latin typeface="Montserrat" pitchFamily="2" charset="77"/>
            </a:endParaRPr>
          </a:p>
        </p:txBody>
      </p:sp>
      <p:sp>
        <p:nvSpPr>
          <p:cNvPr id="18" name="Título 1">
            <a:extLst>
              <a:ext uri="{FF2B5EF4-FFF2-40B4-BE49-F238E27FC236}">
                <a16:creationId xmlns:a16="http://schemas.microsoft.com/office/drawing/2014/main" id="{5A8A127D-9601-4FF5-B61B-89D8618B27DF}"/>
              </a:ext>
            </a:extLst>
          </p:cNvPr>
          <p:cNvSpPr txBox="1">
            <a:spLocks/>
          </p:cNvSpPr>
          <p:nvPr/>
        </p:nvSpPr>
        <p:spPr bwMode="auto">
          <a:xfrm>
            <a:off x="1122608" y="230293"/>
            <a:ext cx="4233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CANALES DE DISTRIBUCIÓN</a:t>
            </a:r>
          </a:p>
        </p:txBody>
      </p:sp>
      <p:grpSp>
        <p:nvGrpSpPr>
          <p:cNvPr id="16" name="Grupo 15">
            <a:extLst>
              <a:ext uri="{FF2B5EF4-FFF2-40B4-BE49-F238E27FC236}">
                <a16:creationId xmlns:a16="http://schemas.microsoft.com/office/drawing/2014/main" id="{624560BF-89C9-4E30-9164-818158B9E2EB}"/>
              </a:ext>
            </a:extLst>
          </p:cNvPr>
          <p:cNvGrpSpPr/>
          <p:nvPr/>
        </p:nvGrpSpPr>
        <p:grpSpPr>
          <a:xfrm>
            <a:off x="859023" y="1842741"/>
            <a:ext cx="7637079" cy="2716064"/>
            <a:chOff x="3505310" y="1188149"/>
            <a:chExt cx="6052437" cy="2716064"/>
          </a:xfrm>
        </p:grpSpPr>
        <p:sp>
          <p:nvSpPr>
            <p:cNvPr id="22" name="Google Shape;9778;p57">
              <a:extLst>
                <a:ext uri="{FF2B5EF4-FFF2-40B4-BE49-F238E27FC236}">
                  <a16:creationId xmlns:a16="http://schemas.microsoft.com/office/drawing/2014/main" id="{1C0325F7-6E6D-4DE1-8F12-694FBD2C79EB}"/>
                </a:ext>
              </a:extLst>
            </p:cNvPr>
            <p:cNvSpPr/>
            <p:nvPr/>
          </p:nvSpPr>
          <p:spPr>
            <a:xfrm>
              <a:off x="5621647" y="1188149"/>
              <a:ext cx="1838748" cy="808975"/>
            </a:xfrm>
            <a:prstGeom prst="roundRect">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 name="Google Shape;9779;p57">
              <a:extLst>
                <a:ext uri="{FF2B5EF4-FFF2-40B4-BE49-F238E27FC236}">
                  <a16:creationId xmlns:a16="http://schemas.microsoft.com/office/drawing/2014/main" id="{A3450054-6C95-47EF-9FC6-DB82F1156658}"/>
                </a:ext>
              </a:extLst>
            </p:cNvPr>
            <p:cNvSpPr/>
            <p:nvPr/>
          </p:nvSpPr>
          <p:spPr>
            <a:xfrm>
              <a:off x="5619833" y="2776545"/>
              <a:ext cx="1838748" cy="808975"/>
            </a:xfrm>
            <a:prstGeom prst="roundRect">
              <a:avLst>
                <a:gd name="adj" fmla="val 50000"/>
              </a:avLst>
            </a:prstGeom>
            <a:solidFill>
              <a:srgbClr val="A9CD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4" name="Google Shape;9780;p57">
              <a:extLst>
                <a:ext uri="{FF2B5EF4-FFF2-40B4-BE49-F238E27FC236}">
                  <a16:creationId xmlns:a16="http://schemas.microsoft.com/office/drawing/2014/main" id="{1B72BB69-92A2-463E-8559-8067063EE525}"/>
                </a:ext>
              </a:extLst>
            </p:cNvPr>
            <p:cNvSpPr/>
            <p:nvPr/>
          </p:nvSpPr>
          <p:spPr>
            <a:xfrm>
              <a:off x="3505310" y="2819957"/>
              <a:ext cx="1838748" cy="808975"/>
            </a:xfrm>
            <a:prstGeom prst="roundRect">
              <a:avLst>
                <a:gd name="adj" fmla="val 50000"/>
              </a:avLst>
            </a:prstGeom>
            <a:solidFill>
              <a:srgbClr val="A9CD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25" name="Google Shape;9786;p57">
              <a:extLst>
                <a:ext uri="{FF2B5EF4-FFF2-40B4-BE49-F238E27FC236}">
                  <a16:creationId xmlns:a16="http://schemas.microsoft.com/office/drawing/2014/main" id="{ACE35E18-90BB-41C8-BC83-12F332E39AF0}"/>
                </a:ext>
              </a:extLst>
            </p:cNvPr>
            <p:cNvCxnSpPr>
              <a:stCxn id="24" idx="0"/>
              <a:endCxn id="22" idx="2"/>
            </p:cNvCxnSpPr>
            <p:nvPr/>
          </p:nvCxnSpPr>
          <p:spPr>
            <a:xfrm rot="5400000" flipH="1" flipV="1">
              <a:off x="5071436" y="1350373"/>
              <a:ext cx="822833" cy="2116337"/>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26" name="CuadroTexto 25">
              <a:extLst>
                <a:ext uri="{FF2B5EF4-FFF2-40B4-BE49-F238E27FC236}">
                  <a16:creationId xmlns:a16="http://schemas.microsoft.com/office/drawing/2014/main" id="{5C0AC590-07C7-4EE1-B5B1-ABE1AAE2E2B0}"/>
                </a:ext>
              </a:extLst>
            </p:cNvPr>
            <p:cNvSpPr txBox="1"/>
            <p:nvPr/>
          </p:nvSpPr>
          <p:spPr>
            <a:xfrm>
              <a:off x="5735460" y="1370401"/>
              <a:ext cx="1619156" cy="892552"/>
            </a:xfrm>
            <a:prstGeom prst="rect">
              <a:avLst/>
            </a:prstGeom>
            <a:noFill/>
          </p:spPr>
          <p:txBody>
            <a:bodyPr wrap="square">
              <a:spAutoFit/>
            </a:bodyPr>
            <a:lstStyle/>
            <a:p>
              <a:pPr algn="ctr"/>
              <a:r>
                <a:rPr lang="es-ES" sz="1200" b="1">
                  <a:solidFill>
                    <a:schemeClr val="tx1">
                      <a:lumMod val="75000"/>
                      <a:lumOff val="25000"/>
                    </a:schemeClr>
                  </a:solidFill>
                  <a:latin typeface="Montserrat" panose="00000500000000000000" pitchFamily="50" charset="0"/>
                </a:rPr>
                <a:t>CANALES DE DISTRIBUCIÓN</a:t>
              </a:r>
            </a:p>
            <a:p>
              <a:pPr algn="ctr"/>
              <a:endParaRPr lang="es-ES" sz="1400" b="1">
                <a:solidFill>
                  <a:schemeClr val="tx1">
                    <a:lumMod val="75000"/>
                    <a:lumOff val="25000"/>
                  </a:schemeClr>
                </a:solidFill>
                <a:latin typeface="Montserrat" panose="00000500000000000000" pitchFamily="50" charset="0"/>
              </a:endParaRPr>
            </a:p>
            <a:p>
              <a:pPr algn="ctr"/>
              <a:endParaRPr lang="es-ES" sz="1400" b="1">
                <a:solidFill>
                  <a:schemeClr val="tx1">
                    <a:lumMod val="75000"/>
                    <a:lumOff val="25000"/>
                  </a:schemeClr>
                </a:solidFill>
                <a:latin typeface="Montserrat" panose="00000500000000000000" pitchFamily="50" charset="0"/>
              </a:endParaRPr>
            </a:p>
          </p:txBody>
        </p:sp>
        <p:sp>
          <p:nvSpPr>
            <p:cNvPr id="27" name="CuadroTexto 26">
              <a:extLst>
                <a:ext uri="{FF2B5EF4-FFF2-40B4-BE49-F238E27FC236}">
                  <a16:creationId xmlns:a16="http://schemas.microsoft.com/office/drawing/2014/main" id="{46F64A4B-AC2E-4593-A8A0-63178B7A3545}"/>
                </a:ext>
              </a:extLst>
            </p:cNvPr>
            <p:cNvSpPr txBox="1"/>
            <p:nvPr/>
          </p:nvSpPr>
          <p:spPr>
            <a:xfrm>
              <a:off x="3615105" y="3011661"/>
              <a:ext cx="1619156" cy="892552"/>
            </a:xfrm>
            <a:prstGeom prst="rect">
              <a:avLst/>
            </a:prstGeom>
            <a:noFill/>
          </p:spPr>
          <p:txBody>
            <a:bodyPr wrap="square">
              <a:spAutoFit/>
            </a:bodyPr>
            <a:lstStyle/>
            <a:p>
              <a:pPr algn="ctr"/>
              <a:r>
                <a:rPr lang="es-ES" sz="1200" b="1">
                  <a:solidFill>
                    <a:schemeClr val="tx1">
                      <a:lumMod val="75000"/>
                      <a:lumOff val="25000"/>
                    </a:schemeClr>
                  </a:solidFill>
                  <a:latin typeface="Montserrat" panose="00000500000000000000" pitchFamily="50" charset="0"/>
                </a:rPr>
                <a:t>RETAIL</a:t>
              </a:r>
            </a:p>
            <a:p>
              <a:pPr algn="ctr"/>
              <a:r>
                <a:rPr lang="es-ES" sz="1200" b="1">
                  <a:solidFill>
                    <a:schemeClr val="tx1">
                      <a:lumMod val="75000"/>
                      <a:lumOff val="25000"/>
                    </a:schemeClr>
                  </a:solidFill>
                  <a:latin typeface="Montserrat" panose="00000500000000000000" pitchFamily="50" charset="0"/>
                </a:rPr>
                <a:t>TRADICIONAL</a:t>
              </a:r>
            </a:p>
            <a:p>
              <a:pPr algn="ctr"/>
              <a:endParaRPr lang="es-ES" sz="1400" b="1">
                <a:solidFill>
                  <a:schemeClr val="tx1">
                    <a:lumMod val="75000"/>
                    <a:lumOff val="25000"/>
                  </a:schemeClr>
                </a:solidFill>
                <a:latin typeface="Montserrat" panose="00000500000000000000" pitchFamily="50" charset="0"/>
              </a:endParaRPr>
            </a:p>
            <a:p>
              <a:pPr algn="ctr"/>
              <a:endParaRPr lang="es-ES" sz="1400" b="1">
                <a:solidFill>
                  <a:schemeClr val="tx1">
                    <a:lumMod val="75000"/>
                    <a:lumOff val="25000"/>
                  </a:schemeClr>
                </a:solidFill>
                <a:latin typeface="Montserrat" panose="00000500000000000000" pitchFamily="50" charset="0"/>
              </a:endParaRPr>
            </a:p>
          </p:txBody>
        </p:sp>
        <p:sp>
          <p:nvSpPr>
            <p:cNvPr id="28" name="CuadroTexto 27">
              <a:extLst>
                <a:ext uri="{FF2B5EF4-FFF2-40B4-BE49-F238E27FC236}">
                  <a16:creationId xmlns:a16="http://schemas.microsoft.com/office/drawing/2014/main" id="{4F2E0407-BF49-458D-8385-361162EC5A20}"/>
                </a:ext>
              </a:extLst>
            </p:cNvPr>
            <p:cNvSpPr txBox="1"/>
            <p:nvPr/>
          </p:nvSpPr>
          <p:spPr>
            <a:xfrm>
              <a:off x="5712457" y="3054160"/>
              <a:ext cx="1619156" cy="707886"/>
            </a:xfrm>
            <a:prstGeom prst="rect">
              <a:avLst/>
            </a:prstGeom>
            <a:noFill/>
          </p:spPr>
          <p:txBody>
            <a:bodyPr wrap="square">
              <a:spAutoFit/>
            </a:bodyPr>
            <a:lstStyle/>
            <a:p>
              <a:pPr algn="ctr"/>
              <a:r>
                <a:rPr lang="es-ES" sz="1200" b="1">
                  <a:solidFill>
                    <a:schemeClr val="tx1">
                      <a:lumMod val="75000"/>
                      <a:lumOff val="25000"/>
                    </a:schemeClr>
                  </a:solidFill>
                  <a:latin typeface="Montserrat" panose="00000500000000000000" pitchFamily="50" charset="0"/>
                </a:rPr>
                <a:t>CONTRACT</a:t>
              </a:r>
            </a:p>
            <a:p>
              <a:pPr algn="ctr"/>
              <a:endParaRPr lang="es-ES" sz="1400" b="1">
                <a:solidFill>
                  <a:schemeClr val="tx1">
                    <a:lumMod val="75000"/>
                    <a:lumOff val="25000"/>
                  </a:schemeClr>
                </a:solidFill>
                <a:latin typeface="Montserrat" panose="00000500000000000000" pitchFamily="50" charset="0"/>
              </a:endParaRPr>
            </a:p>
            <a:p>
              <a:pPr algn="ctr"/>
              <a:endParaRPr lang="es-ES" sz="1400" b="1">
                <a:solidFill>
                  <a:schemeClr val="tx1">
                    <a:lumMod val="75000"/>
                    <a:lumOff val="25000"/>
                  </a:schemeClr>
                </a:solidFill>
                <a:latin typeface="Montserrat" panose="00000500000000000000" pitchFamily="50" charset="0"/>
              </a:endParaRPr>
            </a:p>
          </p:txBody>
        </p:sp>
        <p:sp>
          <p:nvSpPr>
            <p:cNvPr id="29" name="Google Shape;9779;p57">
              <a:extLst>
                <a:ext uri="{FF2B5EF4-FFF2-40B4-BE49-F238E27FC236}">
                  <a16:creationId xmlns:a16="http://schemas.microsoft.com/office/drawing/2014/main" id="{5519913D-5234-4829-9A49-90FE15FD4332}"/>
                </a:ext>
              </a:extLst>
            </p:cNvPr>
            <p:cNvSpPr/>
            <p:nvPr/>
          </p:nvSpPr>
          <p:spPr>
            <a:xfrm>
              <a:off x="7718999" y="2772329"/>
              <a:ext cx="1838748" cy="808975"/>
            </a:xfrm>
            <a:prstGeom prst="roundRect">
              <a:avLst>
                <a:gd name="adj" fmla="val 50000"/>
              </a:avLst>
            </a:prstGeom>
            <a:solidFill>
              <a:srgbClr val="A9CD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30" name="Google Shape;9786;p57">
              <a:extLst>
                <a:ext uri="{FF2B5EF4-FFF2-40B4-BE49-F238E27FC236}">
                  <a16:creationId xmlns:a16="http://schemas.microsoft.com/office/drawing/2014/main" id="{97047BB1-9EE7-48F7-B84D-1AA4D6195DC8}"/>
                </a:ext>
              </a:extLst>
            </p:cNvPr>
            <p:cNvCxnSpPr>
              <a:cxnSpLocks/>
            </p:cNvCxnSpPr>
            <p:nvPr/>
          </p:nvCxnSpPr>
          <p:spPr>
            <a:xfrm>
              <a:off x="6545038" y="2410638"/>
              <a:ext cx="2172559" cy="370569"/>
            </a:xfrm>
            <a:prstGeom prst="bentConnector2">
              <a:avLst/>
            </a:prstGeom>
            <a:noFill/>
            <a:ln w="9525" cap="flat" cmpd="sng">
              <a:solidFill>
                <a:srgbClr val="C2C2C2"/>
              </a:solidFill>
              <a:prstDash val="solid"/>
              <a:round/>
              <a:headEnd type="none" w="sm" len="sm"/>
              <a:tailEnd type="none" w="sm" len="sm"/>
            </a:ln>
          </p:spPr>
        </p:cxnSp>
        <p:cxnSp>
          <p:nvCxnSpPr>
            <p:cNvPr id="31" name="Conector recto 30">
              <a:extLst>
                <a:ext uri="{FF2B5EF4-FFF2-40B4-BE49-F238E27FC236}">
                  <a16:creationId xmlns:a16="http://schemas.microsoft.com/office/drawing/2014/main" id="{09609FB4-D8DF-4E38-B8CF-DE0C64D83170}"/>
                </a:ext>
              </a:extLst>
            </p:cNvPr>
            <p:cNvCxnSpPr>
              <a:cxnSpLocks/>
              <a:endCxn id="23" idx="0"/>
            </p:cNvCxnSpPr>
            <p:nvPr/>
          </p:nvCxnSpPr>
          <p:spPr>
            <a:xfrm flipH="1">
              <a:off x="6539207" y="2402032"/>
              <a:ext cx="1808" cy="3745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D170D999-B54D-4EAD-ACA6-66AD462A98AF}"/>
                </a:ext>
              </a:extLst>
            </p:cNvPr>
            <p:cNvSpPr txBox="1"/>
            <p:nvPr/>
          </p:nvSpPr>
          <p:spPr>
            <a:xfrm>
              <a:off x="7828794" y="3054160"/>
              <a:ext cx="1619156" cy="707886"/>
            </a:xfrm>
            <a:prstGeom prst="rect">
              <a:avLst/>
            </a:prstGeom>
            <a:noFill/>
          </p:spPr>
          <p:txBody>
            <a:bodyPr wrap="square">
              <a:spAutoFit/>
            </a:bodyPr>
            <a:lstStyle/>
            <a:p>
              <a:pPr algn="ctr"/>
              <a:r>
                <a:rPr lang="es-ES" sz="1200" b="1">
                  <a:solidFill>
                    <a:schemeClr val="tx1">
                      <a:lumMod val="75000"/>
                      <a:lumOff val="25000"/>
                    </a:schemeClr>
                  </a:solidFill>
                  <a:latin typeface="Montserrat" panose="00000500000000000000" pitchFamily="50" charset="0"/>
                </a:rPr>
                <a:t>ONLINE</a:t>
              </a:r>
            </a:p>
            <a:p>
              <a:pPr algn="ctr"/>
              <a:endParaRPr lang="es-ES" sz="1400" b="1">
                <a:solidFill>
                  <a:schemeClr val="tx1">
                    <a:lumMod val="75000"/>
                    <a:lumOff val="25000"/>
                  </a:schemeClr>
                </a:solidFill>
                <a:latin typeface="Montserrat" panose="00000500000000000000" pitchFamily="50" charset="0"/>
              </a:endParaRPr>
            </a:p>
            <a:p>
              <a:pPr algn="ctr"/>
              <a:endParaRPr lang="es-ES" sz="1400" b="1">
                <a:solidFill>
                  <a:schemeClr val="tx1">
                    <a:lumMod val="75000"/>
                    <a:lumOff val="25000"/>
                  </a:schemeClr>
                </a:solidFill>
                <a:latin typeface="Montserrat" panose="00000500000000000000" pitchFamily="50" charset="0"/>
              </a:endParaRPr>
            </a:p>
          </p:txBody>
        </p:sp>
      </p:grpSp>
      <p:sp>
        <p:nvSpPr>
          <p:cNvPr id="34" name="CuadroTexto 33">
            <a:extLst>
              <a:ext uri="{FF2B5EF4-FFF2-40B4-BE49-F238E27FC236}">
                <a16:creationId xmlns:a16="http://schemas.microsoft.com/office/drawing/2014/main" id="{68243FEF-ADAD-40AB-ABBB-93CA753A87AF}"/>
              </a:ext>
            </a:extLst>
          </p:cNvPr>
          <p:cNvSpPr txBox="1"/>
          <p:nvPr/>
        </p:nvSpPr>
        <p:spPr>
          <a:xfrm>
            <a:off x="3527169" y="4474313"/>
            <a:ext cx="2320166" cy="744819"/>
          </a:xfrm>
          <a:prstGeom prst="rect">
            <a:avLst/>
          </a:prstGeom>
          <a:noFill/>
        </p:spPr>
        <p:txBody>
          <a:bodyPr wrap="square">
            <a:spAutoFit/>
          </a:bodyPr>
          <a:lstStyle/>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IMPORTADOR / DISTRIBUIDOR</a:t>
            </a:r>
          </a:p>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PRESCRIPTORES: ARQUITECTO/DISEÑADOR</a:t>
            </a:r>
          </a:p>
          <a:p>
            <a:pPr marL="182563" lvl="1" indent="-182563">
              <a:spcBef>
                <a:spcPts val="244"/>
              </a:spcBef>
              <a:spcAft>
                <a:spcPts val="437"/>
              </a:spcAft>
              <a:buClr>
                <a:srgbClr val="FFC000"/>
              </a:buClr>
              <a:buSzPct val="80000"/>
              <a:buFont typeface="Roboto Condensed Light"/>
              <a:buChar char="▰"/>
            </a:pPr>
            <a:endParaRPr lang="es-ES" sz="810">
              <a:solidFill>
                <a:schemeClr val="tx1">
                  <a:lumMod val="75000"/>
                  <a:lumOff val="25000"/>
                </a:schemeClr>
              </a:solidFill>
              <a:latin typeface="Montserrat" pitchFamily="2" charset="77"/>
            </a:endParaRPr>
          </a:p>
        </p:txBody>
      </p:sp>
      <p:sp>
        <p:nvSpPr>
          <p:cNvPr id="35" name="CuadroTexto 34">
            <a:extLst>
              <a:ext uri="{FF2B5EF4-FFF2-40B4-BE49-F238E27FC236}">
                <a16:creationId xmlns:a16="http://schemas.microsoft.com/office/drawing/2014/main" id="{C15AB2C7-B3DE-40D7-A8A5-EC44B54E9D5D}"/>
              </a:ext>
            </a:extLst>
          </p:cNvPr>
          <p:cNvSpPr txBox="1"/>
          <p:nvPr/>
        </p:nvSpPr>
        <p:spPr>
          <a:xfrm>
            <a:off x="6268544" y="4473313"/>
            <a:ext cx="2292430" cy="620170"/>
          </a:xfrm>
          <a:prstGeom prst="rect">
            <a:avLst/>
          </a:prstGeom>
          <a:noFill/>
        </p:spPr>
        <p:txBody>
          <a:bodyPr wrap="square">
            <a:spAutoFit/>
          </a:bodyPr>
          <a:lstStyle/>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TIENDAS PROPIAS</a:t>
            </a:r>
          </a:p>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MARKETPLACES</a:t>
            </a:r>
          </a:p>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MODELO OMNICANAL</a:t>
            </a:r>
          </a:p>
        </p:txBody>
      </p:sp>
      <p:sp>
        <p:nvSpPr>
          <p:cNvPr id="21" name="CuadroTexto 20">
            <a:extLst>
              <a:ext uri="{FF2B5EF4-FFF2-40B4-BE49-F238E27FC236}">
                <a16:creationId xmlns:a16="http://schemas.microsoft.com/office/drawing/2014/main" id="{632FBFE0-549E-C448-9998-7FFE6640B639}"/>
              </a:ext>
            </a:extLst>
          </p:cNvPr>
          <p:cNvSpPr txBox="1"/>
          <p:nvPr/>
        </p:nvSpPr>
        <p:spPr>
          <a:xfrm>
            <a:off x="1034157" y="4473313"/>
            <a:ext cx="2320166" cy="1023357"/>
          </a:xfrm>
          <a:prstGeom prst="rect">
            <a:avLst/>
          </a:prstGeom>
          <a:noFill/>
        </p:spPr>
        <p:txBody>
          <a:bodyPr wrap="square">
            <a:spAutoFit/>
          </a:bodyPr>
          <a:lstStyle/>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IMPORTADOR / DISTRIBUIDOR</a:t>
            </a:r>
          </a:p>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TIENDAS PROPIAS</a:t>
            </a:r>
          </a:p>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AGENTES</a:t>
            </a:r>
          </a:p>
          <a:p>
            <a:pPr marL="182563" lvl="1" indent="-182563">
              <a:spcBef>
                <a:spcPts val="244"/>
              </a:spcBef>
              <a:spcAft>
                <a:spcPts val="437"/>
              </a:spcAft>
              <a:buClr>
                <a:srgbClr val="FFC000"/>
              </a:buClr>
              <a:buSzPct val="80000"/>
              <a:buFont typeface="Roboto Condensed Light"/>
              <a:buChar char="▰"/>
            </a:pPr>
            <a:r>
              <a:rPr lang="es-ES" sz="810">
                <a:solidFill>
                  <a:schemeClr val="tx1">
                    <a:lumMod val="75000"/>
                    <a:lumOff val="25000"/>
                  </a:schemeClr>
                </a:solidFill>
                <a:latin typeface="Montserrat" pitchFamily="2" charset="77"/>
              </a:rPr>
              <a:t>PRESCRIPTORES</a:t>
            </a:r>
          </a:p>
          <a:p>
            <a:pPr marL="182563" lvl="1" indent="-182563">
              <a:spcBef>
                <a:spcPts val="244"/>
              </a:spcBef>
              <a:spcAft>
                <a:spcPts val="437"/>
              </a:spcAft>
              <a:buClr>
                <a:srgbClr val="FFC000"/>
              </a:buClr>
              <a:buSzPct val="80000"/>
              <a:buFont typeface="Roboto Condensed Light"/>
              <a:buChar char="▰"/>
            </a:pPr>
            <a:endParaRPr lang="es-ES" sz="810">
              <a:solidFill>
                <a:schemeClr val="tx1">
                  <a:lumMod val="75000"/>
                  <a:lumOff val="25000"/>
                </a:schemeClr>
              </a:solidFill>
              <a:latin typeface="Montserrat" pitchFamily="2" charset="77"/>
            </a:endParaRPr>
          </a:p>
        </p:txBody>
      </p:sp>
    </p:spTree>
    <p:extLst>
      <p:ext uri="{BB962C8B-B14F-4D97-AF65-F5344CB8AC3E}">
        <p14:creationId xmlns:p14="http://schemas.microsoft.com/office/powerpoint/2010/main" val="96800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278418-94A2-48E1-8CB8-ECFE81223CBE}"/>
              </a:ext>
            </a:extLst>
          </p:cNvPr>
          <p:cNvSpPr/>
          <p:nvPr/>
        </p:nvSpPr>
        <p:spPr>
          <a:xfrm>
            <a:off x="11256500" y="683530"/>
            <a:ext cx="266700" cy="6857999"/>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3">
            <a:extLst>
              <a:ext uri="{FF2B5EF4-FFF2-40B4-BE49-F238E27FC236}">
                <a16:creationId xmlns:a16="http://schemas.microsoft.com/office/drawing/2014/main" id="{A86FC49F-609D-404B-9905-01F1E9F6302E}"/>
              </a:ext>
            </a:extLst>
          </p:cNvPr>
          <p:cNvSpPr/>
          <p:nvPr/>
        </p:nvSpPr>
        <p:spPr>
          <a:xfrm>
            <a:off x="10192245" y="712023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11" name="Marcador de número de diapositiva 1">
            <a:extLst>
              <a:ext uri="{FF2B5EF4-FFF2-40B4-BE49-F238E27FC236}">
                <a16:creationId xmlns:a16="http://schemas.microsoft.com/office/drawing/2014/main" id="{07FE4CED-25A0-4AD2-8708-2988F9FFE4D8}"/>
              </a:ext>
            </a:extLst>
          </p:cNvPr>
          <p:cNvSpPr txBox="1">
            <a:spLocks/>
          </p:cNvSpPr>
          <p:nvPr/>
        </p:nvSpPr>
        <p:spPr>
          <a:xfrm>
            <a:off x="10366745" y="708523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22</a:t>
            </a:fld>
            <a:endParaRPr lang="en-US">
              <a:solidFill>
                <a:schemeClr val="bg1"/>
              </a:solidFill>
              <a:latin typeface="Montserrat" pitchFamily="2" charset="77"/>
            </a:endParaRPr>
          </a:p>
        </p:txBody>
      </p:sp>
      <p:sp>
        <p:nvSpPr>
          <p:cNvPr id="18" name="Título 1">
            <a:extLst>
              <a:ext uri="{FF2B5EF4-FFF2-40B4-BE49-F238E27FC236}">
                <a16:creationId xmlns:a16="http://schemas.microsoft.com/office/drawing/2014/main" id="{5A8A127D-9601-4FF5-B61B-89D8618B27DF}"/>
              </a:ext>
            </a:extLst>
          </p:cNvPr>
          <p:cNvSpPr txBox="1">
            <a:spLocks/>
          </p:cNvSpPr>
          <p:nvPr/>
        </p:nvSpPr>
        <p:spPr bwMode="auto">
          <a:xfrm>
            <a:off x="1122608" y="230293"/>
            <a:ext cx="69294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CANAL RETAIL TRADICIONAL: CLAVES</a:t>
            </a:r>
          </a:p>
        </p:txBody>
      </p:sp>
      <p:grpSp>
        <p:nvGrpSpPr>
          <p:cNvPr id="21" name="Grupo 20">
            <a:extLst>
              <a:ext uri="{FF2B5EF4-FFF2-40B4-BE49-F238E27FC236}">
                <a16:creationId xmlns:a16="http://schemas.microsoft.com/office/drawing/2014/main" id="{A903D026-ACE0-4388-925A-EFC011936CD6}"/>
              </a:ext>
            </a:extLst>
          </p:cNvPr>
          <p:cNvGrpSpPr/>
          <p:nvPr/>
        </p:nvGrpSpPr>
        <p:grpSpPr>
          <a:xfrm>
            <a:off x="369587" y="2752145"/>
            <a:ext cx="8404826" cy="715100"/>
            <a:chOff x="3355185" y="873849"/>
            <a:chExt cx="5775473" cy="467007"/>
          </a:xfrm>
        </p:grpSpPr>
        <p:grpSp>
          <p:nvGrpSpPr>
            <p:cNvPr id="36" name="Google Shape;9757;p57">
              <a:extLst>
                <a:ext uri="{FF2B5EF4-FFF2-40B4-BE49-F238E27FC236}">
                  <a16:creationId xmlns:a16="http://schemas.microsoft.com/office/drawing/2014/main" id="{2A82751E-03A3-42B3-9B84-CCE46071512D}"/>
                </a:ext>
              </a:extLst>
            </p:cNvPr>
            <p:cNvGrpSpPr/>
            <p:nvPr/>
          </p:nvGrpSpPr>
          <p:grpSpPr>
            <a:xfrm>
              <a:off x="3355185" y="873849"/>
              <a:ext cx="4829486" cy="467007"/>
              <a:chOff x="122370" y="2498286"/>
              <a:chExt cx="7579204" cy="680864"/>
            </a:xfrm>
          </p:grpSpPr>
          <p:sp>
            <p:nvSpPr>
              <p:cNvPr id="38" name="Google Shape;9758;p57">
                <a:extLst>
                  <a:ext uri="{FF2B5EF4-FFF2-40B4-BE49-F238E27FC236}">
                    <a16:creationId xmlns:a16="http://schemas.microsoft.com/office/drawing/2014/main" id="{B0759036-3D55-490E-89DC-5A991AC6AF80}"/>
                  </a:ext>
                </a:extLst>
              </p:cNvPr>
              <p:cNvSpPr/>
              <p:nvPr/>
            </p:nvSpPr>
            <p:spPr>
              <a:xfrm>
                <a:off x="122370" y="2498288"/>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F7B601">
                  <a:alpha val="49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59;p57">
                <a:extLst>
                  <a:ext uri="{FF2B5EF4-FFF2-40B4-BE49-F238E27FC236}">
                    <a16:creationId xmlns:a16="http://schemas.microsoft.com/office/drawing/2014/main" id="{E6BF1A9C-0B39-450D-8686-EAB29FAD40EC}"/>
                  </a:ext>
                </a:extLst>
              </p:cNvPr>
              <p:cNvSpPr/>
              <p:nvPr/>
            </p:nvSpPr>
            <p:spPr>
              <a:xfrm>
                <a:off x="1605415" y="2498286"/>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alpha val="4980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60;p57">
                <a:extLst>
                  <a:ext uri="{FF2B5EF4-FFF2-40B4-BE49-F238E27FC236}">
                    <a16:creationId xmlns:a16="http://schemas.microsoft.com/office/drawing/2014/main" id="{E7F4F1E5-8A3D-4C70-8357-FD16BDEA6F60}"/>
                  </a:ext>
                </a:extLst>
              </p:cNvPr>
              <p:cNvSpPr/>
              <p:nvPr/>
            </p:nvSpPr>
            <p:spPr>
              <a:xfrm>
                <a:off x="309001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28839B">
                  <a:alpha val="4980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61;p57">
                <a:extLst>
                  <a:ext uri="{FF2B5EF4-FFF2-40B4-BE49-F238E27FC236}">
                    <a16:creationId xmlns:a16="http://schemas.microsoft.com/office/drawing/2014/main" id="{19F3679B-3B3D-4196-AA59-6F2899E3BAEA}"/>
                  </a:ext>
                </a:extLst>
              </p:cNvPr>
              <p:cNvSpPr/>
              <p:nvPr/>
            </p:nvSpPr>
            <p:spPr>
              <a:xfrm>
                <a:off x="6057649"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62;p57">
                <a:extLst>
                  <a:ext uri="{FF2B5EF4-FFF2-40B4-BE49-F238E27FC236}">
                    <a16:creationId xmlns:a16="http://schemas.microsoft.com/office/drawing/2014/main" id="{C609BC90-35A8-4879-97A8-54CC750A37D7}"/>
                  </a:ext>
                </a:extLst>
              </p:cNvPr>
              <p:cNvSpPr/>
              <p:nvPr/>
            </p:nvSpPr>
            <p:spPr>
              <a:xfrm>
                <a:off x="4574605"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EE7D31">
                  <a:alpha val="4980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9759;p57">
              <a:extLst>
                <a:ext uri="{FF2B5EF4-FFF2-40B4-BE49-F238E27FC236}">
                  <a16:creationId xmlns:a16="http://schemas.microsoft.com/office/drawing/2014/main" id="{4515CE9B-D0D4-4056-BD2A-8A001C791A7B}"/>
                </a:ext>
              </a:extLst>
            </p:cNvPr>
            <p:cNvSpPr/>
            <p:nvPr/>
          </p:nvSpPr>
          <p:spPr>
            <a:xfrm>
              <a:off x="8083145" y="873851"/>
              <a:ext cx="1047513" cy="46166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CuadroTexto 42">
            <a:extLst>
              <a:ext uri="{FF2B5EF4-FFF2-40B4-BE49-F238E27FC236}">
                <a16:creationId xmlns:a16="http://schemas.microsoft.com/office/drawing/2014/main" id="{55D339EF-EE3F-46B5-AE09-16CC086ABFEA}"/>
              </a:ext>
            </a:extLst>
          </p:cNvPr>
          <p:cNvSpPr txBox="1"/>
          <p:nvPr/>
        </p:nvSpPr>
        <p:spPr>
          <a:xfrm>
            <a:off x="725608" y="2959414"/>
            <a:ext cx="1036868" cy="276999"/>
          </a:xfrm>
          <a:prstGeom prst="rect">
            <a:avLst/>
          </a:prstGeom>
          <a:noFill/>
        </p:spPr>
        <p:txBody>
          <a:bodyPr wrap="square">
            <a:spAutoFit/>
          </a:bodyPr>
          <a:lstStyle/>
          <a:p>
            <a:r>
              <a:rPr lang="en-US" sz="1200" b="1">
                <a:solidFill>
                  <a:schemeClr val="bg1"/>
                </a:solidFill>
                <a:latin typeface="Montserrat" panose="00000500000000000000" pitchFamily="2" charset="0"/>
              </a:rPr>
              <a:t>CLAVE 1</a:t>
            </a:r>
            <a:endParaRPr lang="es-ES" sz="1200">
              <a:solidFill>
                <a:schemeClr val="bg1"/>
              </a:solidFill>
              <a:latin typeface="Montserrat" panose="00000500000000000000" pitchFamily="2" charset="0"/>
            </a:endParaRPr>
          </a:p>
        </p:txBody>
      </p:sp>
      <p:sp>
        <p:nvSpPr>
          <p:cNvPr id="44" name="CuadroTexto 43">
            <a:extLst>
              <a:ext uri="{FF2B5EF4-FFF2-40B4-BE49-F238E27FC236}">
                <a16:creationId xmlns:a16="http://schemas.microsoft.com/office/drawing/2014/main" id="{C9790F64-C034-4BDC-A7AD-05A0BBC46474}"/>
              </a:ext>
            </a:extLst>
          </p:cNvPr>
          <p:cNvSpPr txBox="1"/>
          <p:nvPr/>
        </p:nvSpPr>
        <p:spPr>
          <a:xfrm>
            <a:off x="2096914" y="2967104"/>
            <a:ext cx="1036868" cy="276999"/>
          </a:xfrm>
          <a:prstGeom prst="rect">
            <a:avLst/>
          </a:prstGeom>
          <a:noFill/>
        </p:spPr>
        <p:txBody>
          <a:bodyPr wrap="square">
            <a:spAutoFit/>
          </a:bodyPr>
          <a:lstStyle/>
          <a:p>
            <a:r>
              <a:rPr lang="en-US" sz="1200" b="1">
                <a:solidFill>
                  <a:schemeClr val="bg1"/>
                </a:solidFill>
                <a:latin typeface="Montserrat" panose="00000500000000000000" pitchFamily="2" charset="0"/>
              </a:rPr>
              <a:t>CLAVE 2</a:t>
            </a:r>
            <a:endParaRPr lang="es-ES" sz="1200">
              <a:solidFill>
                <a:schemeClr val="bg1"/>
              </a:solidFill>
              <a:latin typeface="Montserrat" panose="00000500000000000000" pitchFamily="2" charset="0"/>
            </a:endParaRPr>
          </a:p>
        </p:txBody>
      </p:sp>
      <p:sp>
        <p:nvSpPr>
          <p:cNvPr id="45" name="CuadroTexto 44">
            <a:extLst>
              <a:ext uri="{FF2B5EF4-FFF2-40B4-BE49-F238E27FC236}">
                <a16:creationId xmlns:a16="http://schemas.microsoft.com/office/drawing/2014/main" id="{CCCC71A4-FD82-468A-BA25-F4B0B1E74861}"/>
              </a:ext>
            </a:extLst>
          </p:cNvPr>
          <p:cNvSpPr txBox="1"/>
          <p:nvPr/>
        </p:nvSpPr>
        <p:spPr>
          <a:xfrm>
            <a:off x="3470692" y="2975285"/>
            <a:ext cx="1036868" cy="276999"/>
          </a:xfrm>
          <a:prstGeom prst="rect">
            <a:avLst/>
          </a:prstGeom>
          <a:noFill/>
        </p:spPr>
        <p:txBody>
          <a:bodyPr wrap="square">
            <a:spAutoFit/>
          </a:bodyPr>
          <a:lstStyle/>
          <a:p>
            <a:r>
              <a:rPr lang="en-US" sz="1200" b="1">
                <a:solidFill>
                  <a:schemeClr val="bg1"/>
                </a:solidFill>
                <a:latin typeface="Montserrat" panose="00000500000000000000" pitchFamily="2" charset="0"/>
              </a:rPr>
              <a:t>CLAVE 3</a:t>
            </a:r>
            <a:endParaRPr lang="es-ES" sz="1200">
              <a:solidFill>
                <a:schemeClr val="bg1"/>
              </a:solidFill>
              <a:latin typeface="Montserrat" panose="00000500000000000000" pitchFamily="2" charset="0"/>
            </a:endParaRPr>
          </a:p>
        </p:txBody>
      </p:sp>
      <p:sp>
        <p:nvSpPr>
          <p:cNvPr id="46" name="CuadroTexto 45">
            <a:extLst>
              <a:ext uri="{FF2B5EF4-FFF2-40B4-BE49-F238E27FC236}">
                <a16:creationId xmlns:a16="http://schemas.microsoft.com/office/drawing/2014/main" id="{3EE64708-8C05-4419-B414-920A0C82F4A1}"/>
              </a:ext>
            </a:extLst>
          </p:cNvPr>
          <p:cNvSpPr txBox="1"/>
          <p:nvPr/>
        </p:nvSpPr>
        <p:spPr>
          <a:xfrm>
            <a:off x="4847351" y="2967103"/>
            <a:ext cx="1036868" cy="276999"/>
          </a:xfrm>
          <a:prstGeom prst="rect">
            <a:avLst/>
          </a:prstGeom>
          <a:noFill/>
        </p:spPr>
        <p:txBody>
          <a:bodyPr wrap="square">
            <a:spAutoFit/>
          </a:bodyPr>
          <a:lstStyle/>
          <a:p>
            <a:r>
              <a:rPr lang="en-US" sz="1200" b="1">
                <a:solidFill>
                  <a:schemeClr val="bg1"/>
                </a:solidFill>
                <a:latin typeface="Montserrat" panose="00000500000000000000" pitchFamily="2" charset="0"/>
              </a:rPr>
              <a:t>CLAVE 4</a:t>
            </a:r>
            <a:endParaRPr lang="es-ES" sz="1200">
              <a:solidFill>
                <a:schemeClr val="bg1"/>
              </a:solidFill>
              <a:latin typeface="Montserrat" panose="00000500000000000000" pitchFamily="2" charset="0"/>
            </a:endParaRPr>
          </a:p>
        </p:txBody>
      </p:sp>
      <p:sp>
        <p:nvSpPr>
          <p:cNvPr id="47" name="CuadroTexto 46">
            <a:extLst>
              <a:ext uri="{FF2B5EF4-FFF2-40B4-BE49-F238E27FC236}">
                <a16:creationId xmlns:a16="http://schemas.microsoft.com/office/drawing/2014/main" id="{AD5A9951-22D6-4F28-B2EF-B14DB79E3EC4}"/>
              </a:ext>
            </a:extLst>
          </p:cNvPr>
          <p:cNvSpPr txBox="1"/>
          <p:nvPr/>
        </p:nvSpPr>
        <p:spPr>
          <a:xfrm>
            <a:off x="6252486" y="2967102"/>
            <a:ext cx="1036868" cy="276999"/>
          </a:xfrm>
          <a:prstGeom prst="rect">
            <a:avLst/>
          </a:prstGeom>
          <a:noFill/>
        </p:spPr>
        <p:txBody>
          <a:bodyPr wrap="square">
            <a:spAutoFit/>
          </a:bodyPr>
          <a:lstStyle/>
          <a:p>
            <a:r>
              <a:rPr lang="en-US" sz="1200" b="1">
                <a:solidFill>
                  <a:schemeClr val="bg1"/>
                </a:solidFill>
                <a:latin typeface="Montserrat" panose="00000500000000000000" pitchFamily="2" charset="0"/>
              </a:rPr>
              <a:t>CLAVE 5</a:t>
            </a:r>
            <a:endParaRPr lang="es-ES" sz="1200">
              <a:solidFill>
                <a:schemeClr val="bg1"/>
              </a:solidFill>
              <a:latin typeface="Montserrat" panose="00000500000000000000" pitchFamily="2" charset="0"/>
            </a:endParaRPr>
          </a:p>
        </p:txBody>
      </p:sp>
      <p:sp>
        <p:nvSpPr>
          <p:cNvPr id="48" name="CuadroTexto 47">
            <a:extLst>
              <a:ext uri="{FF2B5EF4-FFF2-40B4-BE49-F238E27FC236}">
                <a16:creationId xmlns:a16="http://schemas.microsoft.com/office/drawing/2014/main" id="{F9AF3B7D-501B-4A0C-9E31-7505B76CD841}"/>
              </a:ext>
            </a:extLst>
          </p:cNvPr>
          <p:cNvSpPr txBox="1"/>
          <p:nvPr/>
        </p:nvSpPr>
        <p:spPr>
          <a:xfrm>
            <a:off x="7567649" y="2967101"/>
            <a:ext cx="1036868" cy="276999"/>
          </a:xfrm>
          <a:prstGeom prst="rect">
            <a:avLst/>
          </a:prstGeom>
          <a:noFill/>
        </p:spPr>
        <p:txBody>
          <a:bodyPr wrap="square">
            <a:spAutoFit/>
          </a:bodyPr>
          <a:lstStyle/>
          <a:p>
            <a:r>
              <a:rPr lang="en-US" sz="1200" b="1">
                <a:solidFill>
                  <a:schemeClr val="bg1"/>
                </a:solidFill>
                <a:latin typeface="Montserrat" panose="00000500000000000000" pitchFamily="2" charset="0"/>
              </a:rPr>
              <a:t>CLAVE 6</a:t>
            </a:r>
            <a:endParaRPr lang="es-ES" sz="1200">
              <a:solidFill>
                <a:schemeClr val="bg1"/>
              </a:solidFill>
              <a:latin typeface="Montserrat" panose="00000500000000000000" pitchFamily="2" charset="0"/>
            </a:endParaRPr>
          </a:p>
        </p:txBody>
      </p:sp>
      <p:sp>
        <p:nvSpPr>
          <p:cNvPr id="49" name="CuadroTexto 48">
            <a:extLst>
              <a:ext uri="{FF2B5EF4-FFF2-40B4-BE49-F238E27FC236}">
                <a16:creationId xmlns:a16="http://schemas.microsoft.com/office/drawing/2014/main" id="{DF70CCBF-7BA6-4CA4-ACE2-2688B7B887E9}"/>
              </a:ext>
            </a:extLst>
          </p:cNvPr>
          <p:cNvSpPr txBox="1"/>
          <p:nvPr/>
        </p:nvSpPr>
        <p:spPr>
          <a:xfrm>
            <a:off x="369587" y="3624259"/>
            <a:ext cx="1416831" cy="590931"/>
          </a:xfrm>
          <a:prstGeom prst="rect">
            <a:avLst/>
          </a:prstGeom>
          <a:noFill/>
        </p:spPr>
        <p:txBody>
          <a:bodyPr wrap="square" lIns="91440" tIns="45720" rIns="91440" bIns="45720" anchor="t">
            <a:spAutoFit/>
          </a:bodyPr>
          <a:lstStyle/>
          <a:p>
            <a:pPr>
              <a:defRPr sz="840" b="1" i="0" u="none" strike="noStrike" kern="1200" baseline="0">
                <a:solidFill>
                  <a:prstClr val="black">
                    <a:lumMod val="75000"/>
                    <a:lumOff val="25000"/>
                  </a:prstClr>
                </a:solidFill>
                <a:latin typeface="Montserrat" panose="00000500000000000000" pitchFamily="50" charset="0"/>
                <a:ea typeface="+mn-ea"/>
                <a:cs typeface="+mn-cs"/>
              </a:defRPr>
            </a:pPr>
            <a:r>
              <a:rPr lang="es-ES" sz="810">
                <a:latin typeface="Montserrat"/>
              </a:rPr>
              <a:t>IMPORTADORES CON ALCANCE GEOGRÁFICO LIMITADO</a:t>
            </a:r>
          </a:p>
        </p:txBody>
      </p:sp>
      <p:sp>
        <p:nvSpPr>
          <p:cNvPr id="50" name="CuadroTexto 49">
            <a:extLst>
              <a:ext uri="{FF2B5EF4-FFF2-40B4-BE49-F238E27FC236}">
                <a16:creationId xmlns:a16="http://schemas.microsoft.com/office/drawing/2014/main" id="{B9757D53-F7FE-4C20-BB32-213559ABE37E}"/>
              </a:ext>
            </a:extLst>
          </p:cNvPr>
          <p:cNvSpPr txBox="1"/>
          <p:nvPr/>
        </p:nvSpPr>
        <p:spPr>
          <a:xfrm>
            <a:off x="1773226" y="3629279"/>
            <a:ext cx="1416831" cy="590931"/>
          </a:xfrm>
          <a:prstGeom prst="rect">
            <a:avLst/>
          </a:prstGeom>
          <a:noFill/>
        </p:spPr>
        <p:txBody>
          <a:bodyPr wrap="square" lIns="91440" tIns="45720" rIns="91440" bIns="45720" anchor="t">
            <a:spAutoFit/>
          </a:bodyPr>
          <a:lstStyle/>
          <a:p>
            <a:pPr>
              <a:defRPr sz="840" b="1" i="0" u="none" strike="noStrike" kern="1200" baseline="0">
                <a:solidFill>
                  <a:prstClr val="black">
                    <a:lumMod val="75000"/>
                    <a:lumOff val="25000"/>
                  </a:prstClr>
                </a:solidFill>
                <a:latin typeface="Montserrat" panose="00000500000000000000" pitchFamily="50" charset="0"/>
                <a:ea typeface="+mn-ea"/>
                <a:cs typeface="+mn-cs"/>
              </a:defRPr>
            </a:pPr>
            <a:r>
              <a:rPr lang="es-ES" sz="810">
                <a:latin typeface="Montserrat"/>
              </a:rPr>
              <a:t>SE RECOMIENDA ELEGIR MÁS DE UN IMPORTADOR /DISTRIBUIDOR</a:t>
            </a:r>
          </a:p>
        </p:txBody>
      </p:sp>
      <p:sp>
        <p:nvSpPr>
          <p:cNvPr id="51" name="CuadroTexto 50">
            <a:extLst>
              <a:ext uri="{FF2B5EF4-FFF2-40B4-BE49-F238E27FC236}">
                <a16:creationId xmlns:a16="http://schemas.microsoft.com/office/drawing/2014/main" id="{D3310097-0E99-4662-AE5F-B430796AE4F4}"/>
              </a:ext>
            </a:extLst>
          </p:cNvPr>
          <p:cNvSpPr txBox="1"/>
          <p:nvPr/>
        </p:nvSpPr>
        <p:spPr>
          <a:xfrm>
            <a:off x="3122187" y="3601175"/>
            <a:ext cx="1244207" cy="964880"/>
          </a:xfrm>
          <a:prstGeom prst="rect">
            <a:avLst/>
          </a:prstGeom>
          <a:noFill/>
        </p:spPr>
        <p:txBody>
          <a:bodyPr wrap="square" lIns="91440" tIns="45720" rIns="91440" bIns="45720" anchor="t">
            <a:spAutoFit/>
          </a:bodyPr>
          <a:lstStyle/>
          <a:p>
            <a:pPr>
              <a:defRPr sz="840" b="1" i="0" u="none" strike="noStrike" kern="1200" baseline="0">
                <a:solidFill>
                  <a:prstClr val="black">
                    <a:lumMod val="75000"/>
                    <a:lumOff val="25000"/>
                  </a:prstClr>
                </a:solidFill>
                <a:latin typeface="Montserrat" panose="00000500000000000000" pitchFamily="50" charset="0"/>
                <a:ea typeface="+mn-ea"/>
                <a:cs typeface="+mn-cs"/>
              </a:defRPr>
            </a:pPr>
            <a:r>
              <a:rPr lang="es-ES" sz="810">
                <a:latin typeface="Montserrat"/>
              </a:rPr>
              <a:t>POSIBILIDAD DE APROVECHAR EL CANAL DE DISTRIBUCIÓN ABIERTO POR OTRAS EMPRESAS EUROPEAS</a:t>
            </a:r>
          </a:p>
        </p:txBody>
      </p:sp>
      <p:sp>
        <p:nvSpPr>
          <p:cNvPr id="52" name="CuadroTexto 51">
            <a:extLst>
              <a:ext uri="{FF2B5EF4-FFF2-40B4-BE49-F238E27FC236}">
                <a16:creationId xmlns:a16="http://schemas.microsoft.com/office/drawing/2014/main" id="{45452752-5B47-4B61-ABF6-7EB850411F54}"/>
              </a:ext>
            </a:extLst>
          </p:cNvPr>
          <p:cNvSpPr txBox="1"/>
          <p:nvPr/>
        </p:nvSpPr>
        <p:spPr>
          <a:xfrm>
            <a:off x="4482613" y="3594630"/>
            <a:ext cx="1416833" cy="715581"/>
          </a:xfrm>
          <a:prstGeom prst="rect">
            <a:avLst/>
          </a:prstGeom>
          <a:noFill/>
        </p:spPr>
        <p:txBody>
          <a:bodyPr wrap="square" lIns="91440" tIns="45720" rIns="91440" bIns="45720" anchor="t">
            <a:spAutoFit/>
          </a:bodyPr>
          <a:lstStyle/>
          <a:p>
            <a:pPr>
              <a:defRPr sz="840" b="1" i="0" u="none" strike="noStrike" kern="1200" baseline="0">
                <a:solidFill>
                  <a:prstClr val="black">
                    <a:lumMod val="75000"/>
                    <a:lumOff val="25000"/>
                  </a:prstClr>
                </a:solidFill>
                <a:latin typeface="Montserrat" panose="00000500000000000000" pitchFamily="50" charset="0"/>
                <a:ea typeface="+mn-ea"/>
                <a:cs typeface="+mn-cs"/>
              </a:defRPr>
            </a:pPr>
            <a:r>
              <a:rPr lang="es-ES" sz="810">
                <a:latin typeface="Montserrat"/>
              </a:rPr>
              <a:t>EL CONTACTO  CON EL DISTRIBUIDOR  ES MUY IMPORTANTE DADO QUE ELLOS TIENEN LOS SHOWROOMS</a:t>
            </a:r>
          </a:p>
        </p:txBody>
      </p:sp>
      <p:sp>
        <p:nvSpPr>
          <p:cNvPr id="53" name="CuadroTexto 52">
            <a:extLst>
              <a:ext uri="{FF2B5EF4-FFF2-40B4-BE49-F238E27FC236}">
                <a16:creationId xmlns:a16="http://schemas.microsoft.com/office/drawing/2014/main" id="{6D5F11BF-AA37-4C9A-93F1-4EAD07E09BB5}"/>
              </a:ext>
            </a:extLst>
          </p:cNvPr>
          <p:cNvSpPr txBox="1"/>
          <p:nvPr/>
        </p:nvSpPr>
        <p:spPr>
          <a:xfrm>
            <a:off x="5827076" y="3592942"/>
            <a:ext cx="1322914" cy="840230"/>
          </a:xfrm>
          <a:prstGeom prst="rect">
            <a:avLst/>
          </a:prstGeom>
          <a:noFill/>
        </p:spPr>
        <p:txBody>
          <a:bodyPr wrap="square" lIns="91440" tIns="45720" rIns="91440" bIns="45720" anchor="t">
            <a:spAutoFit/>
          </a:bodyPr>
          <a:lstStyle/>
          <a:p>
            <a:pPr>
              <a:defRPr sz="840" b="1" i="0" u="none" strike="noStrike" kern="1200" baseline="0">
                <a:solidFill>
                  <a:prstClr val="black">
                    <a:lumMod val="75000"/>
                    <a:lumOff val="25000"/>
                  </a:prstClr>
                </a:solidFill>
                <a:latin typeface="Montserrat" panose="00000500000000000000" pitchFamily="50" charset="0"/>
                <a:ea typeface="+mn-ea"/>
                <a:cs typeface="+mn-cs"/>
              </a:defRPr>
            </a:pPr>
            <a:r>
              <a:rPr lang="es-ES" sz="810">
                <a:latin typeface="Montserrat"/>
              </a:rPr>
              <a:t>POSIBILIDAD DE ABRIR SHOWROOM PROPIO Y OFRECER SERVICIO POSTVENTA DIRECTO</a:t>
            </a:r>
          </a:p>
        </p:txBody>
      </p:sp>
      <p:sp>
        <p:nvSpPr>
          <p:cNvPr id="54" name="CuadroTexto 53">
            <a:extLst>
              <a:ext uri="{FF2B5EF4-FFF2-40B4-BE49-F238E27FC236}">
                <a16:creationId xmlns:a16="http://schemas.microsoft.com/office/drawing/2014/main" id="{10C408C3-5173-4D6A-BB3D-77F804EA4403}"/>
              </a:ext>
            </a:extLst>
          </p:cNvPr>
          <p:cNvSpPr txBox="1"/>
          <p:nvPr/>
        </p:nvSpPr>
        <p:spPr>
          <a:xfrm>
            <a:off x="7166796" y="3573879"/>
            <a:ext cx="1380316" cy="590931"/>
          </a:xfrm>
          <a:prstGeom prst="rect">
            <a:avLst/>
          </a:prstGeom>
          <a:noFill/>
        </p:spPr>
        <p:txBody>
          <a:bodyPr wrap="square" lIns="91440" tIns="45720" rIns="91440" bIns="45720" anchor="t">
            <a:spAutoFit/>
          </a:bodyPr>
          <a:lstStyle/>
          <a:p>
            <a:pPr>
              <a:defRPr sz="840" b="1" i="0" u="none" strike="noStrike" kern="1200" baseline="0">
                <a:solidFill>
                  <a:prstClr val="black">
                    <a:lumMod val="75000"/>
                    <a:lumOff val="25000"/>
                  </a:prstClr>
                </a:solidFill>
                <a:latin typeface="Montserrat" panose="00000500000000000000" pitchFamily="50" charset="0"/>
                <a:ea typeface="+mn-ea"/>
                <a:cs typeface="+mn-cs"/>
              </a:defRPr>
            </a:pPr>
            <a:r>
              <a:rPr lang="es-ES" sz="810">
                <a:latin typeface="Montserrat"/>
              </a:rPr>
              <a:t>NECESIDAD DE CONTAR CON PRESCRIPTORES / INTERIORISTAS</a:t>
            </a:r>
          </a:p>
        </p:txBody>
      </p:sp>
      <p:sp>
        <p:nvSpPr>
          <p:cNvPr id="55" name="Rectángulo 54">
            <a:extLst>
              <a:ext uri="{FF2B5EF4-FFF2-40B4-BE49-F238E27FC236}">
                <a16:creationId xmlns:a16="http://schemas.microsoft.com/office/drawing/2014/main" id="{F137EBED-D897-4A65-BB94-4E9AC6F6034D}"/>
              </a:ext>
            </a:extLst>
          </p:cNvPr>
          <p:cNvSpPr/>
          <p:nvPr/>
        </p:nvSpPr>
        <p:spPr>
          <a:xfrm>
            <a:off x="491222" y="4645455"/>
            <a:ext cx="503448" cy="63165"/>
          </a:xfrm>
          <a:prstGeom prst="rect">
            <a:avLst/>
          </a:prstGeom>
          <a:solidFill>
            <a:srgbClr val="288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28839B"/>
              </a:solidFill>
            </a:endParaRPr>
          </a:p>
        </p:txBody>
      </p:sp>
      <p:sp>
        <p:nvSpPr>
          <p:cNvPr id="56" name="Rectángulo 55">
            <a:extLst>
              <a:ext uri="{FF2B5EF4-FFF2-40B4-BE49-F238E27FC236}">
                <a16:creationId xmlns:a16="http://schemas.microsoft.com/office/drawing/2014/main" id="{3348B08A-8D04-4D0D-B178-3408B5A6B95E}"/>
              </a:ext>
            </a:extLst>
          </p:cNvPr>
          <p:cNvSpPr/>
          <p:nvPr/>
        </p:nvSpPr>
        <p:spPr>
          <a:xfrm>
            <a:off x="1928595" y="4654239"/>
            <a:ext cx="503448" cy="63165"/>
          </a:xfrm>
          <a:prstGeom prst="rect">
            <a:avLst/>
          </a:prstGeom>
          <a:solidFill>
            <a:srgbClr val="288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56">
            <a:extLst>
              <a:ext uri="{FF2B5EF4-FFF2-40B4-BE49-F238E27FC236}">
                <a16:creationId xmlns:a16="http://schemas.microsoft.com/office/drawing/2014/main" id="{05AB93F3-2E93-43B0-97D0-D2014366C49A}"/>
              </a:ext>
            </a:extLst>
          </p:cNvPr>
          <p:cNvSpPr/>
          <p:nvPr/>
        </p:nvSpPr>
        <p:spPr>
          <a:xfrm>
            <a:off x="3190057" y="4645455"/>
            <a:ext cx="503448" cy="63165"/>
          </a:xfrm>
          <a:prstGeom prst="rect">
            <a:avLst/>
          </a:prstGeom>
          <a:solidFill>
            <a:srgbClr val="288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338A9635-C675-4A8B-9D71-E2CCDF8362A8}"/>
              </a:ext>
            </a:extLst>
          </p:cNvPr>
          <p:cNvSpPr/>
          <p:nvPr/>
        </p:nvSpPr>
        <p:spPr>
          <a:xfrm>
            <a:off x="4575110" y="4645455"/>
            <a:ext cx="503448" cy="63165"/>
          </a:xfrm>
          <a:prstGeom prst="rect">
            <a:avLst/>
          </a:prstGeom>
          <a:solidFill>
            <a:srgbClr val="288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ángulo 58">
            <a:extLst>
              <a:ext uri="{FF2B5EF4-FFF2-40B4-BE49-F238E27FC236}">
                <a16:creationId xmlns:a16="http://schemas.microsoft.com/office/drawing/2014/main" id="{AFB40D42-350C-4F8F-8612-432AABE9E95C}"/>
              </a:ext>
            </a:extLst>
          </p:cNvPr>
          <p:cNvSpPr/>
          <p:nvPr/>
        </p:nvSpPr>
        <p:spPr>
          <a:xfrm>
            <a:off x="5918179" y="4645454"/>
            <a:ext cx="503448" cy="63165"/>
          </a:xfrm>
          <a:prstGeom prst="rect">
            <a:avLst/>
          </a:prstGeom>
          <a:solidFill>
            <a:srgbClr val="288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ángulo 59">
            <a:extLst>
              <a:ext uri="{FF2B5EF4-FFF2-40B4-BE49-F238E27FC236}">
                <a16:creationId xmlns:a16="http://schemas.microsoft.com/office/drawing/2014/main" id="{D1049D26-7787-4397-B86A-E67E9D26C0D6}"/>
              </a:ext>
            </a:extLst>
          </p:cNvPr>
          <p:cNvSpPr/>
          <p:nvPr/>
        </p:nvSpPr>
        <p:spPr>
          <a:xfrm>
            <a:off x="7244270" y="4639486"/>
            <a:ext cx="503448" cy="63165"/>
          </a:xfrm>
          <a:prstGeom prst="rect">
            <a:avLst/>
          </a:prstGeom>
          <a:solidFill>
            <a:srgbClr val="288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0084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31C0859C-9AD3-4BBC-879C-7DBF55A2683A}"/>
              </a:ext>
            </a:extLst>
          </p:cNvPr>
          <p:cNvSpPr txBox="1">
            <a:spLocks/>
          </p:cNvSpPr>
          <p:nvPr/>
        </p:nvSpPr>
        <p:spPr bwMode="auto">
          <a:xfrm>
            <a:off x="1123350" y="434614"/>
            <a:ext cx="7481036" cy="65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000" b="1"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r>
              <a:rPr lang="es-ES" sz="3200" b="0">
                <a:latin typeface="Bebas Neue Regular" panose="020B0606020202050201" pitchFamily="34" charset="0"/>
              </a:rPr>
              <a:t>CANAL ONLINE: CLAVES</a:t>
            </a:r>
          </a:p>
        </p:txBody>
      </p:sp>
      <p:sp>
        <p:nvSpPr>
          <p:cNvPr id="33" name="Rectangle 5">
            <a:extLst>
              <a:ext uri="{FF2B5EF4-FFF2-40B4-BE49-F238E27FC236}">
                <a16:creationId xmlns:a16="http://schemas.microsoft.com/office/drawing/2014/main" id="{98DEADFA-4740-DF41-AF0A-8CC662E16AF3}"/>
              </a:ext>
            </a:extLst>
          </p:cNvPr>
          <p:cNvSpPr/>
          <p:nvPr/>
        </p:nvSpPr>
        <p:spPr>
          <a:xfrm>
            <a:off x="9508305" y="1084705"/>
            <a:ext cx="197531" cy="6215057"/>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4" name="Rectangle 3">
            <a:extLst>
              <a:ext uri="{FF2B5EF4-FFF2-40B4-BE49-F238E27FC236}">
                <a16:creationId xmlns:a16="http://schemas.microsoft.com/office/drawing/2014/main" id="{2D9885B7-B0FB-6340-AD2A-843EBB84808F}"/>
              </a:ext>
            </a:extLst>
          </p:cNvPr>
          <p:cNvSpPr/>
          <p:nvPr/>
        </p:nvSpPr>
        <p:spPr>
          <a:xfrm>
            <a:off x="8643598" y="6811830"/>
            <a:ext cx="813707" cy="271233"/>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a:solidFill>
                  <a:schemeClr val="bg1"/>
                </a:solidFill>
                <a:latin typeface="Montserrat" pitchFamily="2" charset="77"/>
              </a:rPr>
              <a:t>7</a:t>
            </a:r>
          </a:p>
        </p:txBody>
      </p:sp>
      <p:sp>
        <p:nvSpPr>
          <p:cNvPr id="20" name="Rectangle 3">
            <a:extLst>
              <a:ext uri="{FF2B5EF4-FFF2-40B4-BE49-F238E27FC236}">
                <a16:creationId xmlns:a16="http://schemas.microsoft.com/office/drawing/2014/main" id="{4ACEA705-FA3C-4C44-9B1A-CFFDEE516BB5}"/>
              </a:ext>
            </a:extLst>
          </p:cNvPr>
          <p:cNvSpPr/>
          <p:nvPr/>
        </p:nvSpPr>
        <p:spPr>
          <a:xfrm>
            <a:off x="9529925" y="716991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23" name="Marcador de número de diapositiva 1">
            <a:extLst>
              <a:ext uri="{FF2B5EF4-FFF2-40B4-BE49-F238E27FC236}">
                <a16:creationId xmlns:a16="http://schemas.microsoft.com/office/drawing/2014/main" id="{C69327AA-C1C4-45D9-8005-5FB0AB68BB6C}"/>
              </a:ext>
            </a:extLst>
          </p:cNvPr>
          <p:cNvSpPr txBox="1">
            <a:spLocks/>
          </p:cNvSpPr>
          <p:nvPr/>
        </p:nvSpPr>
        <p:spPr>
          <a:xfrm>
            <a:off x="9704425" y="713491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23</a:t>
            </a:fld>
            <a:endParaRPr lang="en-US">
              <a:solidFill>
                <a:schemeClr val="bg1"/>
              </a:solidFill>
              <a:latin typeface="Montserrat" pitchFamily="2" charset="77"/>
            </a:endParaRPr>
          </a:p>
        </p:txBody>
      </p:sp>
      <p:sp>
        <p:nvSpPr>
          <p:cNvPr id="70" name="Shape 193">
            <a:extLst>
              <a:ext uri="{FF2B5EF4-FFF2-40B4-BE49-F238E27FC236}">
                <a16:creationId xmlns:a16="http://schemas.microsoft.com/office/drawing/2014/main" id="{B13D44F9-C216-41B7-ADA5-54F801681570}"/>
              </a:ext>
            </a:extLst>
          </p:cNvPr>
          <p:cNvSpPr txBox="1">
            <a:spLocks noGrp="1"/>
          </p:cNvSpPr>
          <p:nvPr/>
        </p:nvSpPr>
        <p:spPr>
          <a:xfrm>
            <a:off x="4461453" y="2368321"/>
            <a:ext cx="4323783" cy="2380307"/>
          </a:xfrm>
          <a:prstGeom prst="rect">
            <a:avLst/>
          </a:prstGeom>
          <a:noFill/>
          <a:ln>
            <a:noFill/>
          </a:ln>
        </p:spPr>
        <p:txBody>
          <a:bodyPr spcFirstLastPara="1" wrap="square" lIns="66569" tIns="66569" rIns="66569" bIns="66569" numCol="1" anchor="t" anchorCtr="0">
            <a:noAutofit/>
          </a:bodyPr>
          <a:lstStyle>
            <a:defPPr marR="0" lvl="0" algn="l" rtl="0">
              <a:lnSpc>
                <a:spcPct val="100000"/>
              </a:lnSpc>
              <a:spcBef>
                <a:spcPts val="0"/>
              </a:spcBef>
              <a:spcAft>
                <a:spcPts val="0"/>
              </a:spcAft>
            </a:defPPr>
            <a:lvl1pPr marL="457200" marR="0" lvl="0" indent="-355600" algn="l" rtl="0" eaLnBrk="1" hangingPunct="1">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eaLnBrk="1" hangingPunct="1">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eaLnBrk="1" hangingPunct="1">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eaLnBrk="1" hangingPunct="1">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eaLnBrk="1" hangingPunct="1">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eaLnBrk="1" hangingPunct="1">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eaLnBrk="1" hangingPunct="1">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eaLnBrk="1" hangingPunct="1">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eaLnBrk="1" hangingPunct="1">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marL="228600" indent="-228600">
              <a:spcBef>
                <a:spcPts val="874"/>
              </a:spcBef>
              <a:spcAft>
                <a:spcPts val="437"/>
              </a:spcAft>
              <a:buClr>
                <a:srgbClr val="29839B"/>
              </a:buClr>
              <a:buSzPts val="1100"/>
            </a:pPr>
            <a:r>
              <a:rPr lang="es-ES" sz="1200" b="1">
                <a:solidFill>
                  <a:srgbClr val="29839B"/>
                </a:solidFill>
                <a:latin typeface="Montserrat" pitchFamily="2" charset="77"/>
              </a:rPr>
              <a:t>SÓLO EL 3% DE LAS VENTAS SE REALIZAN POR INTERNET</a:t>
            </a:r>
            <a:r>
              <a:rPr lang="es-ES" sz="1000" b="1">
                <a:solidFill>
                  <a:srgbClr val="29839B"/>
                </a:solidFill>
                <a:latin typeface="Montserrat" pitchFamily="2" charset="77"/>
              </a:rPr>
              <a:t>, </a:t>
            </a:r>
            <a:r>
              <a:rPr lang="es-ES" sz="810">
                <a:solidFill>
                  <a:schemeClr val="tx1"/>
                </a:solidFill>
                <a:latin typeface="Montserrat" pitchFamily="2" charset="77"/>
              </a:rPr>
              <a:t>AUNQUE EL 60% ESTÁN “DIGITALMENTE INFLUENCIADAS”.</a:t>
            </a:r>
          </a:p>
          <a:p>
            <a:pPr marL="228600" indent="-228600">
              <a:spcBef>
                <a:spcPts val="874"/>
              </a:spcBef>
              <a:spcAft>
                <a:spcPts val="437"/>
              </a:spcAft>
              <a:buClr>
                <a:srgbClr val="29839B"/>
              </a:buClr>
              <a:buSzPts val="1100"/>
            </a:pPr>
            <a:r>
              <a:rPr lang="es-ES" sz="1200" b="1">
                <a:solidFill>
                  <a:srgbClr val="29839B"/>
                </a:solidFill>
                <a:latin typeface="Montserrat" pitchFamily="2" charset="77"/>
              </a:rPr>
              <a:t>ES IMPRESCINDIBLE UN MODELO OMNICANAL, </a:t>
            </a:r>
            <a:r>
              <a:rPr lang="es-ES" sz="810">
                <a:latin typeface="Montserrat" pitchFamily="2" charset="77"/>
              </a:rPr>
              <a:t>CON PRESENCIA FÍSICA Y DIGITAL..</a:t>
            </a:r>
          </a:p>
          <a:p>
            <a:pPr marL="228600" indent="-228600">
              <a:spcBef>
                <a:spcPts val="874"/>
              </a:spcBef>
              <a:spcAft>
                <a:spcPts val="437"/>
              </a:spcAft>
              <a:buClr>
                <a:srgbClr val="29839B"/>
              </a:buClr>
              <a:buSzPts val="1100"/>
            </a:pPr>
            <a:r>
              <a:rPr lang="es-ES" sz="810">
                <a:solidFill>
                  <a:schemeClr val="tx1"/>
                </a:solidFill>
                <a:latin typeface="Montserrat" pitchFamily="2" charset="77"/>
              </a:rPr>
              <a:t>EL CLIENTE INDIO SIENTE </a:t>
            </a:r>
            <a:r>
              <a:rPr lang="es-ES" sz="1200" b="1">
                <a:solidFill>
                  <a:srgbClr val="29839B"/>
                </a:solidFill>
                <a:latin typeface="Montserrat" pitchFamily="2" charset="77"/>
              </a:rPr>
              <a:t>NECESIDAD DE TOCAR Y PROBAR </a:t>
            </a:r>
            <a:r>
              <a:rPr lang="es-ES" sz="810">
                <a:solidFill>
                  <a:schemeClr val="tx1"/>
                </a:solidFill>
                <a:latin typeface="Montserrat" pitchFamily="2" charset="77"/>
              </a:rPr>
              <a:t>ANTES DE COMPRAR</a:t>
            </a:r>
            <a:r>
              <a:rPr lang="es-ES" sz="1200" b="1">
                <a:solidFill>
                  <a:srgbClr val="29839B"/>
                </a:solidFill>
                <a:latin typeface="Montserrat" pitchFamily="2" charset="77"/>
              </a:rPr>
              <a:t>.</a:t>
            </a:r>
            <a:endParaRPr lang="es-ES" sz="810">
              <a:latin typeface="Montserrat" pitchFamily="2" charset="77"/>
            </a:endParaRPr>
          </a:p>
          <a:p>
            <a:pPr marL="228600" indent="-228600">
              <a:spcBef>
                <a:spcPts val="874"/>
              </a:spcBef>
              <a:spcAft>
                <a:spcPts val="437"/>
              </a:spcAft>
              <a:buClr>
                <a:srgbClr val="29839B"/>
              </a:buClr>
              <a:buSzPts val="1100"/>
            </a:pPr>
            <a:r>
              <a:rPr lang="es-ES" sz="810">
                <a:solidFill>
                  <a:schemeClr val="tx1"/>
                </a:solidFill>
                <a:latin typeface="Montserrat" pitchFamily="2" charset="77"/>
              </a:rPr>
              <a:t>EL PRINCIPAL MARKETPLACE DE MUEBLES EN INDIA,</a:t>
            </a:r>
            <a:r>
              <a:rPr lang="es-ES" sz="1200" b="1">
                <a:solidFill>
                  <a:srgbClr val="29839B"/>
                </a:solidFill>
                <a:latin typeface="Montserrat" pitchFamily="2" charset="77"/>
              </a:rPr>
              <a:t> PEPPERFLY, NO ADMITE MUEBLES DE IMPORTACIÓN </a:t>
            </a:r>
            <a:r>
              <a:rPr lang="es-ES" sz="810">
                <a:solidFill>
                  <a:schemeClr val="tx1"/>
                </a:solidFill>
                <a:latin typeface="Montserrat" pitchFamily="2" charset="77"/>
              </a:rPr>
              <a:t>Y LOS PRECIOS ESTÁN ORIENTADOS A LA CLASE MEDIA.</a:t>
            </a:r>
          </a:p>
        </p:txBody>
      </p:sp>
      <p:pic>
        <p:nvPicPr>
          <p:cNvPr id="1028" name="Picture 4" descr="Shopping, Compras, En Línea, El Comercio Electrónico">
            <a:extLst>
              <a:ext uri="{FF2B5EF4-FFF2-40B4-BE49-F238E27FC236}">
                <a16:creationId xmlns:a16="http://schemas.microsoft.com/office/drawing/2014/main" id="{6C423D1F-A7FC-4AA7-B183-77667F87E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69" y="2360452"/>
            <a:ext cx="3912971" cy="259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2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278418-94A2-48E1-8CB8-ECFE81223CBE}"/>
              </a:ext>
            </a:extLst>
          </p:cNvPr>
          <p:cNvSpPr/>
          <p:nvPr/>
        </p:nvSpPr>
        <p:spPr>
          <a:xfrm>
            <a:off x="11256500" y="683530"/>
            <a:ext cx="266700" cy="6857999"/>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Rectangle 3">
            <a:extLst>
              <a:ext uri="{FF2B5EF4-FFF2-40B4-BE49-F238E27FC236}">
                <a16:creationId xmlns:a16="http://schemas.microsoft.com/office/drawing/2014/main" id="{A86FC49F-609D-404B-9905-01F1E9F6302E}"/>
              </a:ext>
            </a:extLst>
          </p:cNvPr>
          <p:cNvSpPr/>
          <p:nvPr/>
        </p:nvSpPr>
        <p:spPr>
          <a:xfrm>
            <a:off x="10192245" y="712023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11" name="Marcador de número de diapositiva 1">
            <a:extLst>
              <a:ext uri="{FF2B5EF4-FFF2-40B4-BE49-F238E27FC236}">
                <a16:creationId xmlns:a16="http://schemas.microsoft.com/office/drawing/2014/main" id="{07FE4CED-25A0-4AD2-8708-2988F9FFE4D8}"/>
              </a:ext>
            </a:extLst>
          </p:cNvPr>
          <p:cNvSpPr txBox="1">
            <a:spLocks/>
          </p:cNvSpPr>
          <p:nvPr/>
        </p:nvSpPr>
        <p:spPr>
          <a:xfrm>
            <a:off x="10366745" y="708523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24</a:t>
            </a:fld>
            <a:endParaRPr lang="en-US">
              <a:solidFill>
                <a:schemeClr val="bg1"/>
              </a:solidFill>
              <a:latin typeface="Montserrat" pitchFamily="2" charset="77"/>
            </a:endParaRPr>
          </a:p>
        </p:txBody>
      </p:sp>
      <p:graphicFrame>
        <p:nvGraphicFramePr>
          <p:cNvPr id="14" name="Tabla 3">
            <a:extLst>
              <a:ext uri="{FF2B5EF4-FFF2-40B4-BE49-F238E27FC236}">
                <a16:creationId xmlns:a16="http://schemas.microsoft.com/office/drawing/2014/main" id="{2E4017A2-9EB2-4D27-A94D-B108DCE1D53F}"/>
              </a:ext>
            </a:extLst>
          </p:cNvPr>
          <p:cNvGraphicFramePr>
            <a:graphicFrameLocks noGrp="1"/>
          </p:cNvGraphicFramePr>
          <p:nvPr>
            <p:extLst>
              <p:ext uri="{D42A27DB-BD31-4B8C-83A1-F6EECF244321}">
                <p14:modId xmlns:p14="http://schemas.microsoft.com/office/powerpoint/2010/main" val="3246450856"/>
              </p:ext>
            </p:extLst>
          </p:nvPr>
        </p:nvGraphicFramePr>
        <p:xfrm>
          <a:off x="962024" y="2260277"/>
          <a:ext cx="7219951" cy="2961709"/>
        </p:xfrm>
        <a:graphic>
          <a:graphicData uri="http://schemas.openxmlformats.org/drawingml/2006/table">
            <a:tbl>
              <a:tblPr firstRow="1" bandRow="1">
                <a:tableStyleId>{5C22544A-7EE6-4342-B048-85BDC9FD1C3A}</a:tableStyleId>
              </a:tblPr>
              <a:tblGrid>
                <a:gridCol w="4619625">
                  <a:extLst>
                    <a:ext uri="{9D8B030D-6E8A-4147-A177-3AD203B41FA5}">
                      <a16:colId xmlns:a16="http://schemas.microsoft.com/office/drawing/2014/main" val="2284070121"/>
                    </a:ext>
                  </a:extLst>
                </a:gridCol>
                <a:gridCol w="1009650">
                  <a:extLst>
                    <a:ext uri="{9D8B030D-6E8A-4147-A177-3AD203B41FA5}">
                      <a16:colId xmlns:a16="http://schemas.microsoft.com/office/drawing/2014/main" val="3546471552"/>
                    </a:ext>
                  </a:extLst>
                </a:gridCol>
                <a:gridCol w="1028700">
                  <a:extLst>
                    <a:ext uri="{9D8B030D-6E8A-4147-A177-3AD203B41FA5}">
                      <a16:colId xmlns:a16="http://schemas.microsoft.com/office/drawing/2014/main" val="3264583566"/>
                    </a:ext>
                  </a:extLst>
                </a:gridCol>
                <a:gridCol w="561976">
                  <a:extLst>
                    <a:ext uri="{9D8B030D-6E8A-4147-A177-3AD203B41FA5}">
                      <a16:colId xmlns:a16="http://schemas.microsoft.com/office/drawing/2014/main" val="1192764709"/>
                    </a:ext>
                  </a:extLst>
                </a:gridCol>
              </a:tblGrid>
              <a:tr h="410135">
                <a:tc>
                  <a:txBody>
                    <a:bodyPr/>
                    <a:lstStyle/>
                    <a:p>
                      <a:endParaRPr lang="es-ES" sz="810">
                        <a:latin typeface="Montserrat" panose="00000500000000000000" pitchFamily="50" charset="0"/>
                      </a:endParaRPr>
                    </a:p>
                  </a:txBody>
                  <a:tcPr>
                    <a:solidFill>
                      <a:srgbClr val="2C95A0"/>
                    </a:solidFill>
                  </a:tcPr>
                </a:tc>
                <a:tc>
                  <a:txBody>
                    <a:bodyPr/>
                    <a:lstStyle/>
                    <a:p>
                      <a:pPr algn="ctr"/>
                      <a:r>
                        <a:rPr lang="es-ES" sz="810">
                          <a:latin typeface="Montserrat" panose="00000500000000000000" pitchFamily="50" charset="0"/>
                        </a:rPr>
                        <a:t>Arancel Básico</a:t>
                      </a:r>
                    </a:p>
                  </a:txBody>
                  <a:tcPr>
                    <a:solidFill>
                      <a:srgbClr val="2C95A0"/>
                    </a:solidFill>
                  </a:tcPr>
                </a:tc>
                <a:tc>
                  <a:txBody>
                    <a:bodyPr/>
                    <a:lstStyle/>
                    <a:p>
                      <a:pPr algn="ctr"/>
                      <a:r>
                        <a:rPr lang="es-ES" sz="810">
                          <a:latin typeface="Montserrat" panose="00000500000000000000" pitchFamily="50" charset="0"/>
                        </a:rPr>
                        <a:t>Social </a:t>
                      </a:r>
                      <a:r>
                        <a:rPr lang="es-ES" sz="810" err="1">
                          <a:latin typeface="Montserrat" panose="00000500000000000000" pitchFamily="50" charset="0"/>
                        </a:rPr>
                        <a:t>Welfare</a:t>
                      </a:r>
                      <a:endParaRPr lang="es-ES" sz="810">
                        <a:latin typeface="Montserrat" panose="00000500000000000000" pitchFamily="50" charset="0"/>
                      </a:endParaRPr>
                    </a:p>
                  </a:txBody>
                  <a:tcPr>
                    <a:solidFill>
                      <a:srgbClr val="2C95A0"/>
                    </a:solidFill>
                  </a:tcPr>
                </a:tc>
                <a:tc>
                  <a:txBody>
                    <a:bodyPr/>
                    <a:lstStyle/>
                    <a:p>
                      <a:pPr algn="ctr"/>
                      <a:r>
                        <a:rPr lang="es-ES" sz="810">
                          <a:latin typeface="Montserrat" panose="00000500000000000000" pitchFamily="50" charset="0"/>
                        </a:rPr>
                        <a:t>IGST</a:t>
                      </a:r>
                    </a:p>
                  </a:txBody>
                  <a:tcPr>
                    <a:solidFill>
                      <a:srgbClr val="2C95A0"/>
                    </a:solidFill>
                  </a:tcPr>
                </a:tc>
                <a:extLst>
                  <a:ext uri="{0D108BD9-81ED-4DB2-BD59-A6C34878D82A}">
                    <a16:rowId xmlns:a16="http://schemas.microsoft.com/office/drawing/2014/main" val="1497923670"/>
                  </a:ext>
                </a:extLst>
              </a:tr>
              <a:tr h="358538">
                <a:tc>
                  <a:txBody>
                    <a:bodyPr/>
                    <a:lstStyle/>
                    <a:p>
                      <a:r>
                        <a:rPr lang="en-US" sz="800" b="0">
                          <a:solidFill>
                            <a:schemeClr val="tx1">
                              <a:lumMod val="75000"/>
                              <a:lumOff val="25000"/>
                            </a:schemeClr>
                          </a:solidFill>
                          <a:latin typeface="Montserrat" panose="00000500000000000000" pitchFamily="50" charset="0"/>
                        </a:rPr>
                        <a:t>6815.</a:t>
                      </a:r>
                      <a:r>
                        <a:rPr lang="es-ES" sz="800" b="0" i="0" kern="1200">
                          <a:solidFill>
                            <a:schemeClr val="dk1"/>
                          </a:solidFill>
                          <a:effectLst/>
                          <a:latin typeface="+mn-lt"/>
                          <a:ea typeface="+mn-ea"/>
                          <a:cs typeface="+mn-cs"/>
                        </a:rPr>
                        <a:t> </a:t>
                      </a:r>
                      <a:r>
                        <a:rPr lang="es-ES" sz="800" kern="1200">
                          <a:solidFill>
                            <a:schemeClr val="tx1">
                              <a:lumMod val="75000"/>
                              <a:lumOff val="25000"/>
                            </a:schemeClr>
                          </a:solidFill>
                          <a:latin typeface="Montserrat" panose="00000500000000000000" pitchFamily="50" charset="0"/>
                          <a:ea typeface="+mn-ea"/>
                          <a:cs typeface="+mn-cs"/>
                        </a:rPr>
                        <a:t>Manufacturas de piedra o de otras materias minerales, incl. las fibras de carbono y sus manufacturas y las manufacturas de turba</a:t>
                      </a:r>
                    </a:p>
                  </a:txBody>
                  <a:tcPr>
                    <a:solidFill>
                      <a:schemeClr val="bg1">
                        <a:lumMod val="95000"/>
                      </a:schemeClr>
                    </a:solidFill>
                  </a:tcPr>
                </a:tc>
                <a:tc>
                  <a:txBody>
                    <a:bodyPr/>
                    <a:lstStyle/>
                    <a:p>
                      <a:pPr algn="ctr"/>
                      <a:r>
                        <a:rPr lang="en-US" sz="810">
                          <a:solidFill>
                            <a:schemeClr val="tx1">
                              <a:lumMod val="75000"/>
                              <a:lumOff val="25000"/>
                            </a:schemeClr>
                          </a:solidFill>
                          <a:latin typeface="Montserrat" panose="00000500000000000000" pitchFamily="50" charset="0"/>
                        </a:rPr>
                        <a:t>10%</a:t>
                      </a:r>
                      <a:endParaRPr lang="es-ES" sz="810">
                        <a:solidFill>
                          <a:schemeClr val="tx1">
                            <a:lumMod val="75000"/>
                            <a:lumOff val="25000"/>
                          </a:schemeClr>
                        </a:solidFill>
                        <a:latin typeface="Montserrat" panose="00000500000000000000" pitchFamily="50" charset="0"/>
                      </a:endParaRPr>
                    </a:p>
                  </a:txBody>
                  <a:tcPr>
                    <a:solidFill>
                      <a:schemeClr val="bg1">
                        <a:lumMod val="95000"/>
                      </a:schemeClr>
                    </a:solidFill>
                  </a:tcPr>
                </a:tc>
                <a:tc>
                  <a:txBody>
                    <a:bodyPr/>
                    <a:lstStyle/>
                    <a:p>
                      <a:pPr algn="ctr"/>
                      <a:r>
                        <a:rPr lang="es-ES" sz="810">
                          <a:solidFill>
                            <a:schemeClr val="tx1">
                              <a:lumMod val="75000"/>
                              <a:lumOff val="25000"/>
                            </a:schemeClr>
                          </a:solidFill>
                          <a:latin typeface="Montserrat" panose="00000500000000000000" pitchFamily="50" charset="0"/>
                        </a:rPr>
                        <a:t>10%</a:t>
                      </a:r>
                    </a:p>
                  </a:txBody>
                  <a:tcPr>
                    <a:solidFill>
                      <a:schemeClr val="bg1">
                        <a:lumMod val="95000"/>
                      </a:schemeClr>
                    </a:solidFill>
                  </a:tcPr>
                </a:tc>
                <a:tc>
                  <a:txBody>
                    <a:bodyPr/>
                    <a:lstStyle/>
                    <a:p>
                      <a:pPr algn="ctr"/>
                      <a:r>
                        <a:rPr lang="es-ES" sz="810">
                          <a:solidFill>
                            <a:schemeClr val="tx1">
                              <a:lumMod val="75000"/>
                              <a:lumOff val="25000"/>
                            </a:schemeClr>
                          </a:solidFill>
                          <a:latin typeface="Montserrat" panose="00000500000000000000" pitchFamily="50" charset="0"/>
                        </a:rPr>
                        <a:t>5 - 18%</a:t>
                      </a:r>
                    </a:p>
                  </a:txBody>
                  <a:tcPr>
                    <a:solidFill>
                      <a:schemeClr val="bg1">
                        <a:lumMod val="95000"/>
                      </a:schemeClr>
                    </a:solidFill>
                  </a:tcPr>
                </a:tc>
                <a:extLst>
                  <a:ext uri="{0D108BD9-81ED-4DB2-BD59-A6C34878D82A}">
                    <a16:rowId xmlns:a16="http://schemas.microsoft.com/office/drawing/2014/main" val="2980580295"/>
                  </a:ext>
                </a:extLst>
              </a:tr>
              <a:tr h="354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810" b="0" kern="1200">
                          <a:solidFill>
                            <a:schemeClr val="tx1">
                              <a:lumMod val="75000"/>
                              <a:lumOff val="25000"/>
                            </a:schemeClr>
                          </a:solidFill>
                          <a:latin typeface="Montserrat" panose="00000500000000000000" pitchFamily="50" charset="0"/>
                          <a:ea typeface="+mn-ea"/>
                          <a:cs typeface="+mn-cs"/>
                        </a:rPr>
                        <a:t>6902. Ladrillos, placas, baldosas y demás piezas cerámicas análogas de construcción, refractarios (</a:t>
                      </a:r>
                      <a:r>
                        <a:rPr lang="es-ES" sz="810" b="0" kern="1200" err="1">
                          <a:solidFill>
                            <a:schemeClr val="tx1">
                              <a:lumMod val="75000"/>
                              <a:lumOff val="25000"/>
                            </a:schemeClr>
                          </a:solidFill>
                          <a:latin typeface="Montserrat" panose="00000500000000000000" pitchFamily="50" charset="0"/>
                          <a:ea typeface="+mn-ea"/>
                          <a:cs typeface="+mn-cs"/>
                        </a:rPr>
                        <a:t>exc</a:t>
                      </a:r>
                      <a:r>
                        <a:rPr lang="es-ES" sz="810" b="0" kern="1200">
                          <a:solidFill>
                            <a:schemeClr val="tx1">
                              <a:lumMod val="75000"/>
                              <a:lumOff val="25000"/>
                            </a:schemeClr>
                          </a:solidFill>
                          <a:latin typeface="Montserrat" panose="00000500000000000000" pitchFamily="50" charset="0"/>
                          <a:ea typeface="+mn-ea"/>
                          <a:cs typeface="+mn-cs"/>
                        </a:rPr>
                        <a:t>. los de harinas silíceas fósiles o de tierras silíceas análogas</a:t>
                      </a:r>
                      <a:endParaRPr lang="es-ES" sz="810" b="1" kern="1200">
                        <a:solidFill>
                          <a:schemeClr val="tx1">
                            <a:lumMod val="75000"/>
                            <a:lumOff val="25000"/>
                          </a:schemeClr>
                        </a:solidFill>
                        <a:latin typeface="Montserrat" panose="00000500000000000000" pitchFamily="50" charset="0"/>
                        <a:ea typeface="+mn-ea"/>
                        <a:cs typeface="+mn-cs"/>
                      </a:endParaRP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7,5%</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18%</a:t>
                      </a:r>
                    </a:p>
                  </a:txBody>
                  <a:tcPr>
                    <a:solidFill>
                      <a:schemeClr val="bg1">
                        <a:lumMod val="95000"/>
                      </a:schemeClr>
                    </a:solidFill>
                  </a:tcPr>
                </a:tc>
                <a:extLst>
                  <a:ext uri="{0D108BD9-81ED-4DB2-BD59-A6C34878D82A}">
                    <a16:rowId xmlns:a16="http://schemas.microsoft.com/office/drawing/2014/main" val="4028428333"/>
                  </a:ext>
                </a:extLst>
              </a:tr>
              <a:tr h="416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810" b="0" kern="1200">
                          <a:solidFill>
                            <a:schemeClr val="tx1">
                              <a:lumMod val="75000"/>
                              <a:lumOff val="25000"/>
                            </a:schemeClr>
                          </a:solidFill>
                          <a:latin typeface="Montserrat" panose="00000500000000000000" pitchFamily="50" charset="0"/>
                          <a:ea typeface="+mn-ea"/>
                          <a:cs typeface="+mn-cs"/>
                        </a:rPr>
                        <a:t>6907. Placas y baldosas, de cerámica, sin barnizar ni esmaltar, para pavimentación o revestimiento; cubos, dados u artículos </a:t>
                      </a:r>
                      <a:r>
                        <a:rPr lang="es-ES" sz="810" b="0" kern="1200" err="1">
                          <a:solidFill>
                            <a:schemeClr val="tx1">
                              <a:lumMod val="75000"/>
                              <a:lumOff val="25000"/>
                            </a:schemeClr>
                          </a:solidFill>
                          <a:latin typeface="Montserrat" panose="00000500000000000000" pitchFamily="50" charset="0"/>
                          <a:ea typeface="+mn-ea"/>
                          <a:cs typeface="+mn-cs"/>
                        </a:rPr>
                        <a:t>simil</a:t>
                      </a:r>
                      <a:r>
                        <a:rPr lang="es-ES" sz="810" b="0" kern="1200">
                          <a:solidFill>
                            <a:schemeClr val="tx1">
                              <a:lumMod val="75000"/>
                              <a:lumOff val="25000"/>
                            </a:schemeClr>
                          </a:solidFill>
                          <a:latin typeface="Montserrat" panose="00000500000000000000" pitchFamily="50" charset="0"/>
                          <a:ea typeface="+mn-ea"/>
                          <a:cs typeface="+mn-cs"/>
                        </a:rPr>
                        <a:t>., de cerámica, para mosaicos, sin barnizar ni esmaltar, incl. con soporte</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15%</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18%</a:t>
                      </a:r>
                    </a:p>
                  </a:txBody>
                  <a:tcPr>
                    <a:solidFill>
                      <a:schemeClr val="bg1">
                        <a:lumMod val="95000"/>
                      </a:schemeClr>
                    </a:solidFill>
                  </a:tcPr>
                </a:tc>
                <a:extLst>
                  <a:ext uri="{0D108BD9-81ED-4DB2-BD59-A6C34878D82A}">
                    <a16:rowId xmlns:a16="http://schemas.microsoft.com/office/drawing/2014/main" val="1228012747"/>
                  </a:ext>
                </a:extLst>
              </a:tr>
              <a:tr h="2385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810" b="0" kern="1200">
                          <a:solidFill>
                            <a:schemeClr val="tx1">
                              <a:lumMod val="75000"/>
                              <a:lumOff val="25000"/>
                            </a:schemeClr>
                          </a:solidFill>
                          <a:latin typeface="Montserrat" panose="00000500000000000000" pitchFamily="50" charset="0"/>
                          <a:ea typeface="+mn-ea"/>
                          <a:cs typeface="+mn-cs"/>
                        </a:rPr>
                        <a:t>6914. Manufacturas de cerámica</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18%</a:t>
                      </a:r>
                    </a:p>
                  </a:txBody>
                  <a:tcPr>
                    <a:solidFill>
                      <a:schemeClr val="bg1">
                        <a:lumMod val="95000"/>
                      </a:schemeClr>
                    </a:solidFill>
                  </a:tcPr>
                </a:tc>
                <a:extLst>
                  <a:ext uri="{0D108BD9-81ED-4DB2-BD59-A6C34878D82A}">
                    <a16:rowId xmlns:a16="http://schemas.microsoft.com/office/drawing/2014/main" val="1302720559"/>
                  </a:ext>
                </a:extLst>
              </a:tr>
              <a:tr h="0">
                <a:tc>
                  <a:txBody>
                    <a:bodyPr/>
                    <a:lstStyle/>
                    <a:p>
                      <a:r>
                        <a:rPr lang="es-ES" sz="810" b="0" kern="1200">
                          <a:solidFill>
                            <a:schemeClr val="tx1">
                              <a:lumMod val="75000"/>
                              <a:lumOff val="25000"/>
                            </a:schemeClr>
                          </a:solidFill>
                          <a:latin typeface="Montserrat" panose="00000500000000000000" pitchFamily="50" charset="0"/>
                          <a:ea typeface="+mn-ea"/>
                          <a:cs typeface="+mn-cs"/>
                        </a:rPr>
                        <a:t>7326. Manufacturas de hierro o acero</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15%</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18%</a:t>
                      </a:r>
                    </a:p>
                  </a:txBody>
                  <a:tcPr>
                    <a:solidFill>
                      <a:schemeClr val="bg1">
                        <a:lumMod val="95000"/>
                      </a:schemeClr>
                    </a:solidFill>
                  </a:tcPr>
                </a:tc>
                <a:extLst>
                  <a:ext uri="{0D108BD9-81ED-4DB2-BD59-A6C34878D82A}">
                    <a16:rowId xmlns:a16="http://schemas.microsoft.com/office/drawing/2014/main" val="4019944763"/>
                  </a:ext>
                </a:extLst>
              </a:tr>
              <a:tr h="132857">
                <a:tc>
                  <a:txBody>
                    <a:bodyPr/>
                    <a:lstStyle/>
                    <a:p>
                      <a:r>
                        <a:rPr lang="es-ES" sz="810" b="0" kern="1200">
                          <a:solidFill>
                            <a:schemeClr val="tx1">
                              <a:lumMod val="75000"/>
                              <a:lumOff val="25000"/>
                            </a:schemeClr>
                          </a:solidFill>
                          <a:latin typeface="Montserrat" panose="00000500000000000000" pitchFamily="50" charset="0"/>
                          <a:ea typeface="+mn-ea"/>
                          <a:cs typeface="+mn-cs"/>
                        </a:rPr>
                        <a:t>9405. Aparatos de alumbrado, incl. los proyectores, y sus partes, </a:t>
                      </a:r>
                      <a:r>
                        <a:rPr lang="es-ES" sz="810" b="0" kern="1200" err="1">
                          <a:solidFill>
                            <a:schemeClr val="tx1">
                              <a:lumMod val="75000"/>
                              <a:lumOff val="25000"/>
                            </a:schemeClr>
                          </a:solidFill>
                          <a:latin typeface="Montserrat" panose="00000500000000000000" pitchFamily="50" charset="0"/>
                          <a:ea typeface="+mn-ea"/>
                          <a:cs typeface="+mn-cs"/>
                        </a:rPr>
                        <a:t>n.c.o.p</a:t>
                      </a:r>
                      <a:r>
                        <a:rPr lang="es-ES" sz="810" b="0" kern="1200">
                          <a:solidFill>
                            <a:schemeClr val="tx1">
                              <a:lumMod val="75000"/>
                              <a:lumOff val="25000"/>
                            </a:schemeClr>
                          </a:solidFill>
                          <a:latin typeface="Montserrat" panose="00000500000000000000" pitchFamily="50" charset="0"/>
                          <a:ea typeface="+mn-ea"/>
                          <a:cs typeface="+mn-cs"/>
                        </a:rPr>
                        <a:t>.; anuncios, letreros y placas indicadoras luminosos y artículos </a:t>
                      </a:r>
                      <a:r>
                        <a:rPr lang="es-ES" sz="810" b="0" kern="1200" err="1">
                          <a:solidFill>
                            <a:schemeClr val="tx1">
                              <a:lumMod val="75000"/>
                              <a:lumOff val="25000"/>
                            </a:schemeClr>
                          </a:solidFill>
                          <a:latin typeface="Montserrat" panose="00000500000000000000" pitchFamily="50" charset="0"/>
                          <a:ea typeface="+mn-ea"/>
                          <a:cs typeface="+mn-cs"/>
                        </a:rPr>
                        <a:t>simil</a:t>
                      </a:r>
                      <a:r>
                        <a:rPr lang="es-ES" sz="810" b="0" kern="1200">
                          <a:solidFill>
                            <a:schemeClr val="tx1">
                              <a:lumMod val="75000"/>
                              <a:lumOff val="25000"/>
                            </a:schemeClr>
                          </a:solidFill>
                          <a:latin typeface="Montserrat" panose="00000500000000000000" pitchFamily="50" charset="0"/>
                          <a:ea typeface="+mn-ea"/>
                          <a:cs typeface="+mn-cs"/>
                        </a:rPr>
                        <a:t>., con fuente de luz inseparable, y sus partes</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25%</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12 - 18%</a:t>
                      </a:r>
                    </a:p>
                  </a:txBody>
                  <a:tcPr>
                    <a:solidFill>
                      <a:schemeClr val="bg1">
                        <a:lumMod val="95000"/>
                      </a:schemeClr>
                    </a:solidFill>
                  </a:tcPr>
                </a:tc>
                <a:extLst>
                  <a:ext uri="{0D108BD9-81ED-4DB2-BD59-A6C34878D82A}">
                    <a16:rowId xmlns:a16="http://schemas.microsoft.com/office/drawing/2014/main" val="2117563122"/>
                  </a:ext>
                </a:extLst>
              </a:tr>
              <a:tr h="0">
                <a:tc>
                  <a:txBody>
                    <a:bodyPr/>
                    <a:lstStyle/>
                    <a:p>
                      <a:r>
                        <a:rPr lang="es-ES" sz="810" b="0" kern="1200">
                          <a:solidFill>
                            <a:schemeClr val="tx1">
                              <a:lumMod val="75000"/>
                              <a:lumOff val="25000"/>
                            </a:schemeClr>
                          </a:solidFill>
                          <a:latin typeface="Montserrat" panose="00000500000000000000" pitchFamily="50" charset="0"/>
                          <a:ea typeface="+mn-ea"/>
                          <a:cs typeface="+mn-cs"/>
                        </a:rPr>
                        <a:t>9403. Mesas y cómodas, estanterías, armarios, camas, etc. para comedor, dormitorio, cocina, oficina y tienda, de varios materiales, así como sus partes </a:t>
                      </a:r>
                    </a:p>
                    <a:p>
                      <a:endParaRPr lang="es-ES" sz="810" b="0" kern="1200">
                        <a:solidFill>
                          <a:schemeClr val="tx1">
                            <a:lumMod val="75000"/>
                            <a:lumOff val="25000"/>
                          </a:schemeClr>
                        </a:solidFill>
                        <a:latin typeface="Montserrat" panose="00000500000000000000" pitchFamily="50" charset="0"/>
                        <a:ea typeface="+mn-ea"/>
                        <a:cs typeface="+mn-cs"/>
                      </a:endParaRP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25%</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12 - 18%</a:t>
                      </a:r>
                    </a:p>
                  </a:txBody>
                  <a:tcPr>
                    <a:solidFill>
                      <a:schemeClr val="bg1">
                        <a:lumMod val="95000"/>
                      </a:schemeClr>
                    </a:solidFill>
                  </a:tcPr>
                </a:tc>
                <a:extLst>
                  <a:ext uri="{0D108BD9-81ED-4DB2-BD59-A6C34878D82A}">
                    <a16:rowId xmlns:a16="http://schemas.microsoft.com/office/drawing/2014/main" val="3933182148"/>
                  </a:ext>
                </a:extLst>
              </a:tr>
            </a:tbl>
          </a:graphicData>
        </a:graphic>
      </p:graphicFrame>
      <p:sp>
        <p:nvSpPr>
          <p:cNvPr id="18" name="Título 1">
            <a:extLst>
              <a:ext uri="{FF2B5EF4-FFF2-40B4-BE49-F238E27FC236}">
                <a16:creationId xmlns:a16="http://schemas.microsoft.com/office/drawing/2014/main" id="{5A8A127D-9601-4FF5-B61B-89D8618B27DF}"/>
              </a:ext>
            </a:extLst>
          </p:cNvPr>
          <p:cNvSpPr txBox="1">
            <a:spLocks/>
          </p:cNvSpPr>
          <p:nvPr/>
        </p:nvSpPr>
        <p:spPr bwMode="auto">
          <a:xfrm>
            <a:off x="1122608" y="230293"/>
            <a:ext cx="4233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Acceso al mercado: barreras</a:t>
            </a:r>
          </a:p>
        </p:txBody>
      </p:sp>
      <p:sp>
        <p:nvSpPr>
          <p:cNvPr id="15" name="Rectángulo 14">
            <a:extLst>
              <a:ext uri="{FF2B5EF4-FFF2-40B4-BE49-F238E27FC236}">
                <a16:creationId xmlns:a16="http://schemas.microsoft.com/office/drawing/2014/main" id="{0D796B6B-6EA0-2043-8B32-931D8F7D83B8}"/>
              </a:ext>
            </a:extLst>
          </p:cNvPr>
          <p:cNvSpPr/>
          <p:nvPr/>
        </p:nvSpPr>
        <p:spPr>
          <a:xfrm>
            <a:off x="8689868" y="521638"/>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8580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ítulo 1">
            <a:extLst>
              <a:ext uri="{FF2B5EF4-FFF2-40B4-BE49-F238E27FC236}">
                <a16:creationId xmlns:a16="http://schemas.microsoft.com/office/drawing/2014/main" id="{6C6079C7-F1DE-4C68-AD60-A870DD2C6ADA}"/>
              </a:ext>
            </a:extLst>
          </p:cNvPr>
          <p:cNvSpPr txBox="1">
            <a:spLocks/>
          </p:cNvSpPr>
          <p:nvPr/>
        </p:nvSpPr>
        <p:spPr bwMode="auto">
          <a:xfrm>
            <a:off x="1122608" y="230293"/>
            <a:ext cx="596177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ferias</a:t>
            </a:r>
          </a:p>
        </p:txBody>
      </p:sp>
      <p:pic>
        <p:nvPicPr>
          <p:cNvPr id="1026" name="Picture 2" descr="Etacetech">
            <a:extLst>
              <a:ext uri="{FF2B5EF4-FFF2-40B4-BE49-F238E27FC236}">
                <a16:creationId xmlns:a16="http://schemas.microsoft.com/office/drawing/2014/main" id="{CE52CEE0-C082-4BBB-89C0-EC3744027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08" y="1896984"/>
            <a:ext cx="1155480" cy="883602"/>
          </a:xfrm>
          <a:prstGeom prst="rect">
            <a:avLst/>
          </a:prstGeom>
          <a:noFill/>
          <a:extLst>
            <a:ext uri="{909E8E84-426E-40DD-AFC4-6F175D3DCCD1}">
              <a14:hiddenFill xmlns:a14="http://schemas.microsoft.com/office/drawing/2010/main">
                <a:solidFill>
                  <a:srgbClr val="FFFFFF"/>
                </a:solidFill>
              </a14:hiddenFill>
            </a:ext>
          </a:extLst>
        </p:spPr>
      </p:pic>
      <p:sp>
        <p:nvSpPr>
          <p:cNvPr id="44" name="CuadroTexto 43">
            <a:extLst>
              <a:ext uri="{FF2B5EF4-FFF2-40B4-BE49-F238E27FC236}">
                <a16:creationId xmlns:a16="http://schemas.microsoft.com/office/drawing/2014/main" id="{817F4D20-3E98-4111-925D-4EF5C745796B}"/>
              </a:ext>
            </a:extLst>
          </p:cNvPr>
          <p:cNvSpPr txBox="1"/>
          <p:nvPr/>
        </p:nvSpPr>
        <p:spPr>
          <a:xfrm>
            <a:off x="2276075" y="2178114"/>
            <a:ext cx="6187205" cy="526298"/>
          </a:xfrm>
          <a:prstGeom prst="rect">
            <a:avLst/>
          </a:prstGeom>
          <a:noFill/>
        </p:spPr>
        <p:txBody>
          <a:bodyPr wrap="square">
            <a:spAutoFit/>
          </a:bodyPr>
          <a:lstStyle/>
          <a:p>
            <a:r>
              <a:rPr lang="es-ES" sz="1200" b="1">
                <a:solidFill>
                  <a:srgbClr val="29839B"/>
                </a:solidFill>
                <a:latin typeface="Montserrat" panose="00000500000000000000" pitchFamily="50" charset="0"/>
              </a:rPr>
              <a:t>ACETECH</a:t>
            </a:r>
          </a:p>
          <a:p>
            <a:r>
              <a:rPr lang="es-ES" sz="810" kern="1200">
                <a:solidFill>
                  <a:schemeClr val="tx1">
                    <a:lumMod val="75000"/>
                    <a:lumOff val="25000"/>
                  </a:schemeClr>
                </a:solidFill>
                <a:latin typeface="Montserrat" panose="00000500000000000000" pitchFamily="50" charset="0"/>
                <a:ea typeface="+mn-ea"/>
                <a:cs typeface="+mn-cs"/>
              </a:rPr>
              <a:t>ARQUITECTURA, MATERIALES DE CONSTRUCCIÓN Y DISEÑO. BANGALORE (13-16 OCTUBRE 2022), BOMBAI (10-13 NOVIEMBRE 2022, DELHI (8-11 DICIEMBRE 2022) Y HYDERABAD (20-22 ENERO 2023).</a:t>
            </a:r>
          </a:p>
        </p:txBody>
      </p:sp>
      <p:pic>
        <p:nvPicPr>
          <p:cNvPr id="1028" name="Picture 4">
            <a:extLst>
              <a:ext uri="{FF2B5EF4-FFF2-40B4-BE49-F238E27FC236}">
                <a16:creationId xmlns:a16="http://schemas.microsoft.com/office/drawing/2014/main" id="{74ACEBCC-F108-46E7-A9AC-05B27B558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608" y="3081253"/>
            <a:ext cx="990782" cy="390308"/>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a:extLst>
              <a:ext uri="{FF2B5EF4-FFF2-40B4-BE49-F238E27FC236}">
                <a16:creationId xmlns:a16="http://schemas.microsoft.com/office/drawing/2014/main" id="{7A5D0E49-D280-470A-AAB7-23CFE7BE5C4E}"/>
              </a:ext>
            </a:extLst>
          </p:cNvPr>
          <p:cNvSpPr txBox="1"/>
          <p:nvPr/>
        </p:nvSpPr>
        <p:spPr>
          <a:xfrm>
            <a:off x="2276075" y="3015113"/>
            <a:ext cx="6187205" cy="526298"/>
          </a:xfrm>
          <a:prstGeom prst="rect">
            <a:avLst/>
          </a:prstGeom>
          <a:noFill/>
        </p:spPr>
        <p:txBody>
          <a:bodyPr wrap="square">
            <a:spAutoFit/>
          </a:bodyPr>
          <a:lstStyle/>
          <a:p>
            <a:r>
              <a:rPr lang="es-ES" sz="1200" b="1">
                <a:solidFill>
                  <a:srgbClr val="29839B"/>
                </a:solidFill>
                <a:latin typeface="Montserrat" panose="00000500000000000000" pitchFamily="50" charset="0"/>
              </a:rPr>
              <a:t>HBLF SHOW</a:t>
            </a:r>
          </a:p>
          <a:p>
            <a:r>
              <a:rPr lang="es-ES" sz="810" kern="1200">
                <a:solidFill>
                  <a:schemeClr val="tx1">
                    <a:lumMod val="75000"/>
                    <a:lumOff val="25000"/>
                  </a:schemeClr>
                </a:solidFill>
                <a:latin typeface="Montserrat" panose="00000500000000000000" pitchFamily="50" charset="0"/>
                <a:ea typeface="+mn-ea"/>
                <a:cs typeface="+mn-cs"/>
              </a:rPr>
              <a:t>MATERIALES DE CONSTRUCCIÓN, LAMINADOS, ILUMINACIÓN, MUEBLES, COCINA Y ARTE</a:t>
            </a:r>
            <a:r>
              <a:rPr lang="es-ES" sz="810">
                <a:solidFill>
                  <a:schemeClr val="tx1">
                    <a:lumMod val="75000"/>
                    <a:lumOff val="25000"/>
                  </a:schemeClr>
                </a:solidFill>
                <a:latin typeface="Montserrat" panose="00000500000000000000" pitchFamily="50" charset="0"/>
                <a:cs typeface="+mn-cs"/>
              </a:rPr>
              <a:t>. GANDHINAGAR (13-16 MAYO 2022).</a:t>
            </a:r>
          </a:p>
        </p:txBody>
      </p:sp>
      <p:pic>
        <p:nvPicPr>
          <p:cNvPr id="1030" name="Picture 6">
            <a:extLst>
              <a:ext uri="{FF2B5EF4-FFF2-40B4-BE49-F238E27FC236}">
                <a16:creationId xmlns:a16="http://schemas.microsoft.com/office/drawing/2014/main" id="{02B3E785-01DD-452E-87AE-5506EDB0D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608" y="3938086"/>
            <a:ext cx="990782" cy="495391"/>
          </a:xfrm>
          <a:prstGeom prst="rect">
            <a:avLst/>
          </a:prstGeom>
          <a:noFill/>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BA21442B-9DEB-4735-9601-78005BC1BCF6}"/>
              </a:ext>
            </a:extLst>
          </p:cNvPr>
          <p:cNvSpPr txBox="1"/>
          <p:nvPr/>
        </p:nvSpPr>
        <p:spPr>
          <a:xfrm>
            <a:off x="2276075" y="3922632"/>
            <a:ext cx="6187205" cy="526298"/>
          </a:xfrm>
          <a:prstGeom prst="rect">
            <a:avLst/>
          </a:prstGeom>
          <a:noFill/>
        </p:spPr>
        <p:txBody>
          <a:bodyPr wrap="square">
            <a:spAutoFit/>
          </a:bodyPr>
          <a:lstStyle/>
          <a:p>
            <a:r>
              <a:rPr lang="es-ES" sz="1200" b="1">
                <a:solidFill>
                  <a:srgbClr val="29839B"/>
                </a:solidFill>
                <a:latin typeface="Montserrat" panose="00000500000000000000" pitchFamily="50" charset="0"/>
              </a:rPr>
              <a:t>INDEX</a:t>
            </a:r>
          </a:p>
          <a:p>
            <a:r>
              <a:rPr lang="es-ES" sz="810" kern="1200">
                <a:solidFill>
                  <a:schemeClr val="tx1">
                    <a:lumMod val="75000"/>
                    <a:lumOff val="25000"/>
                  </a:schemeClr>
                </a:solidFill>
                <a:latin typeface="Montserrat" panose="00000500000000000000" pitchFamily="50" charset="0"/>
                <a:ea typeface="+mn-ea"/>
                <a:cs typeface="+mn-cs"/>
              </a:rPr>
              <a:t>INTERIORISMO, MUEBLES, ILUMINACIÓN, DESCANSO, COCINA, OFICINA, DISEÑO. BOMBAI (22-24 JUNIO 2022), DELHI (26-28 AGOSTO 2022).</a:t>
            </a:r>
            <a:endParaRPr lang="es-ES" sz="810">
              <a:solidFill>
                <a:schemeClr val="tx1">
                  <a:lumMod val="75000"/>
                  <a:lumOff val="25000"/>
                </a:schemeClr>
              </a:solidFill>
              <a:latin typeface="Montserrat" panose="00000500000000000000" pitchFamily="50" charset="0"/>
              <a:cs typeface="+mn-cs"/>
            </a:endParaRPr>
          </a:p>
        </p:txBody>
      </p:sp>
      <p:pic>
        <p:nvPicPr>
          <p:cNvPr id="1032" name="Picture 8">
            <a:extLst>
              <a:ext uri="{FF2B5EF4-FFF2-40B4-BE49-F238E27FC236}">
                <a16:creationId xmlns:a16="http://schemas.microsoft.com/office/drawing/2014/main" id="{796335C3-C97E-430B-B0DD-9ED8841CDF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48638" b="-5915"/>
          <a:stretch/>
        </p:blipFill>
        <p:spPr bwMode="auto">
          <a:xfrm>
            <a:off x="1165355" y="4834482"/>
            <a:ext cx="1076196" cy="413391"/>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id="{0452A4B9-3F57-4D14-A323-AA71E9D8C94A}"/>
              </a:ext>
            </a:extLst>
          </p:cNvPr>
          <p:cNvSpPr txBox="1"/>
          <p:nvPr/>
        </p:nvSpPr>
        <p:spPr>
          <a:xfrm>
            <a:off x="2276075" y="4778028"/>
            <a:ext cx="6187205" cy="401648"/>
          </a:xfrm>
          <a:prstGeom prst="rect">
            <a:avLst/>
          </a:prstGeom>
          <a:noFill/>
        </p:spPr>
        <p:txBody>
          <a:bodyPr wrap="square">
            <a:spAutoFit/>
          </a:bodyPr>
          <a:lstStyle/>
          <a:p>
            <a:r>
              <a:rPr lang="es-ES" sz="1200" b="1">
                <a:solidFill>
                  <a:srgbClr val="29839B"/>
                </a:solidFill>
                <a:latin typeface="Montserrat" panose="00000500000000000000" pitchFamily="50" charset="0"/>
              </a:rPr>
              <a:t>WOFX</a:t>
            </a:r>
          </a:p>
          <a:p>
            <a:r>
              <a:rPr lang="es-ES" sz="810" kern="1200">
                <a:solidFill>
                  <a:schemeClr val="tx1">
                    <a:lumMod val="75000"/>
                    <a:lumOff val="25000"/>
                  </a:schemeClr>
                </a:solidFill>
                <a:latin typeface="Montserrat" panose="00000500000000000000" pitchFamily="50" charset="0"/>
                <a:ea typeface="+mn-ea"/>
                <a:cs typeface="+mn-cs"/>
              </a:rPr>
              <a:t>MUEBLES Y DECORACIÓN. BOMBAI (17-19 NOVIEMBRE 2022).</a:t>
            </a:r>
            <a:endParaRPr lang="es-ES" sz="810">
              <a:solidFill>
                <a:schemeClr val="tx1">
                  <a:lumMod val="75000"/>
                  <a:lumOff val="25000"/>
                </a:schemeClr>
              </a:solidFill>
              <a:latin typeface="Montserrat" panose="00000500000000000000" pitchFamily="50" charset="0"/>
              <a:cs typeface="+mn-cs"/>
            </a:endParaRPr>
          </a:p>
        </p:txBody>
      </p:sp>
    </p:spTree>
    <p:extLst>
      <p:ext uri="{BB962C8B-B14F-4D97-AF65-F5344CB8AC3E}">
        <p14:creationId xmlns:p14="http://schemas.microsoft.com/office/powerpoint/2010/main" val="283160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02371-1B24-471E-891E-EBB931CC55AB}"/>
              </a:ext>
            </a:extLst>
          </p:cNvPr>
          <p:cNvSpPr>
            <a:spLocks noGrp="1"/>
          </p:cNvSpPr>
          <p:nvPr>
            <p:ph type="title"/>
          </p:nvPr>
        </p:nvSpPr>
        <p:spPr>
          <a:xfrm>
            <a:off x="3184704" y="2227541"/>
            <a:ext cx="5219067" cy="2402917"/>
          </a:xfrm>
        </p:spPr>
        <p:txBody>
          <a:bodyPr/>
          <a:lstStyle/>
          <a:p>
            <a:r>
              <a:rPr lang="es-ES">
                <a:latin typeface="Montserrat" pitchFamily="2" charset="77"/>
              </a:rPr>
              <a:t>Gracias por su atención</a:t>
            </a:r>
          </a:p>
        </p:txBody>
      </p:sp>
    </p:spTree>
    <p:extLst>
      <p:ext uri="{BB962C8B-B14F-4D97-AF65-F5344CB8AC3E}">
        <p14:creationId xmlns:p14="http://schemas.microsoft.com/office/powerpoint/2010/main" val="83808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C4922704-74B6-4A38-B5DB-4F193CFFCED5}"/>
              </a:ext>
            </a:extLst>
          </p:cNvPr>
          <p:cNvGrpSpPr/>
          <p:nvPr/>
        </p:nvGrpSpPr>
        <p:grpSpPr>
          <a:xfrm>
            <a:off x="3042789" y="3927429"/>
            <a:ext cx="2609799" cy="2019039"/>
            <a:chOff x="1624100" y="3522294"/>
            <a:chExt cx="2609799" cy="2019039"/>
          </a:xfrm>
        </p:grpSpPr>
        <p:sp>
          <p:nvSpPr>
            <p:cNvPr id="191" name="Rectangle 44">
              <a:extLst>
                <a:ext uri="{FF2B5EF4-FFF2-40B4-BE49-F238E27FC236}">
                  <a16:creationId xmlns:a16="http://schemas.microsoft.com/office/drawing/2014/main" id="{66DC2522-896B-4A29-B43C-ED840F758AA1}"/>
                </a:ext>
              </a:extLst>
            </p:cNvPr>
            <p:cNvSpPr/>
            <p:nvPr/>
          </p:nvSpPr>
          <p:spPr>
            <a:xfrm>
              <a:off x="1630024" y="4209131"/>
              <a:ext cx="2603875" cy="1332202"/>
            </a:xfrm>
            <a:prstGeom prst="rect">
              <a:avLst/>
            </a:prstGeom>
            <a:solidFill>
              <a:srgbClr val="29839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a:solidFill>
                  <a:schemeClr val="bg1"/>
                </a:solidFill>
                <a:highlight>
                  <a:srgbClr val="44B1B6"/>
                </a:highlight>
              </a:endParaRPr>
            </a:p>
          </p:txBody>
        </p:sp>
        <p:grpSp>
          <p:nvGrpSpPr>
            <p:cNvPr id="8" name="Grupo 7">
              <a:extLst>
                <a:ext uri="{FF2B5EF4-FFF2-40B4-BE49-F238E27FC236}">
                  <a16:creationId xmlns:a16="http://schemas.microsoft.com/office/drawing/2014/main" id="{8F1075F9-294B-4E3C-AEF6-6DFE8C2C152C}"/>
                </a:ext>
              </a:extLst>
            </p:cNvPr>
            <p:cNvGrpSpPr/>
            <p:nvPr/>
          </p:nvGrpSpPr>
          <p:grpSpPr>
            <a:xfrm>
              <a:off x="1624100" y="3522294"/>
              <a:ext cx="2430537" cy="1833288"/>
              <a:chOff x="3144596" y="2009553"/>
              <a:chExt cx="2430537" cy="1833288"/>
            </a:xfrm>
          </p:grpSpPr>
          <p:sp>
            <p:nvSpPr>
              <p:cNvPr id="10" name="TextBox 1056">
                <a:extLst>
                  <a:ext uri="{FF2B5EF4-FFF2-40B4-BE49-F238E27FC236}">
                    <a16:creationId xmlns:a16="http://schemas.microsoft.com/office/drawing/2014/main" id="{FD6B5ADF-2E78-4118-B48C-9D4A32EB25BD}"/>
                  </a:ext>
                </a:extLst>
              </p:cNvPr>
              <p:cNvSpPr txBox="1"/>
              <p:nvPr/>
            </p:nvSpPr>
            <p:spPr>
              <a:xfrm>
                <a:off x="3227556" y="3523073"/>
                <a:ext cx="2340259" cy="319768"/>
              </a:xfrm>
              <a:prstGeom prst="rect">
                <a:avLst/>
              </a:prstGeom>
              <a:noFill/>
            </p:spPr>
            <p:txBody>
              <a:bodyPr wrap="square" lIns="0" tIns="0" rIns="0" bIns="0" rtlCol="0">
                <a:spAutoFit/>
              </a:bodyPr>
              <a:lstStyle/>
              <a:p>
                <a:pPr>
                  <a:lnSpc>
                    <a:spcPct val="110000"/>
                  </a:lnSpc>
                </a:pPr>
                <a:r>
                  <a:rPr lang="es-US" sz="975">
                    <a:solidFill>
                      <a:schemeClr val="bg1"/>
                    </a:solidFill>
                    <a:latin typeface="Montserrat" panose="00000500000000000000" pitchFamily="50" charset="0"/>
                    <a:cs typeface="Arial" panose="020B0604020202020204" pitchFamily="34" charset="0"/>
                  </a:rPr>
                  <a:t>Habitantes por Km2. </a:t>
                </a:r>
              </a:p>
              <a:p>
                <a:pPr>
                  <a:lnSpc>
                    <a:spcPct val="110000"/>
                  </a:lnSpc>
                </a:pPr>
                <a:r>
                  <a:rPr lang="es-US" sz="975">
                    <a:solidFill>
                      <a:schemeClr val="bg1"/>
                    </a:solidFill>
                    <a:latin typeface="Montserrat" panose="00000500000000000000" pitchFamily="50" charset="0"/>
                    <a:cs typeface="Arial" panose="020B0604020202020204" pitchFamily="34" charset="0"/>
                  </a:rPr>
                  <a:t>5X densidad España</a:t>
                </a:r>
                <a:endParaRPr lang="en-US" sz="975">
                  <a:solidFill>
                    <a:schemeClr val="bg1"/>
                  </a:solidFill>
                  <a:latin typeface="Montserrat" panose="00000500000000000000" pitchFamily="50" charset="0"/>
                  <a:cs typeface="Arial" panose="020B0604020202020204" pitchFamily="34" charset="0"/>
                </a:endParaRPr>
              </a:p>
            </p:txBody>
          </p:sp>
          <p:grpSp>
            <p:nvGrpSpPr>
              <p:cNvPr id="12" name="Group 1066">
                <a:extLst>
                  <a:ext uri="{FF2B5EF4-FFF2-40B4-BE49-F238E27FC236}">
                    <a16:creationId xmlns:a16="http://schemas.microsoft.com/office/drawing/2014/main" id="{2A89FB9A-697F-46F6-9BA2-A76DEA7C9C9A}"/>
                  </a:ext>
                </a:extLst>
              </p:cNvPr>
              <p:cNvGrpSpPr/>
              <p:nvPr/>
            </p:nvGrpSpPr>
            <p:grpSpPr>
              <a:xfrm>
                <a:off x="5405994" y="2073419"/>
                <a:ext cx="146891" cy="335160"/>
                <a:chOff x="-2986088" y="-171450"/>
                <a:chExt cx="2417763" cy="5516563"/>
              </a:xfrm>
              <a:solidFill>
                <a:schemeClr val="bg1"/>
              </a:solidFill>
            </p:grpSpPr>
            <p:sp>
              <p:nvSpPr>
                <p:cNvPr id="111" name="Freeform 5">
                  <a:extLst>
                    <a:ext uri="{FF2B5EF4-FFF2-40B4-BE49-F238E27FC236}">
                      <a16:creationId xmlns:a16="http://schemas.microsoft.com/office/drawing/2014/main" id="{956F07A2-5018-42D1-8480-B60B1CA115D3}"/>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12" name="Freeform 6">
                  <a:extLst>
                    <a:ext uri="{FF2B5EF4-FFF2-40B4-BE49-F238E27FC236}">
                      <a16:creationId xmlns:a16="http://schemas.microsoft.com/office/drawing/2014/main" id="{C4E242DB-A851-4620-8DA4-E049442F6F57}"/>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3" name="Group 1080">
                <a:extLst>
                  <a:ext uri="{FF2B5EF4-FFF2-40B4-BE49-F238E27FC236}">
                    <a16:creationId xmlns:a16="http://schemas.microsoft.com/office/drawing/2014/main" id="{7FF1444B-8341-47A4-BE50-1AD4E6244794}"/>
                  </a:ext>
                </a:extLst>
              </p:cNvPr>
              <p:cNvGrpSpPr/>
              <p:nvPr/>
            </p:nvGrpSpPr>
            <p:grpSpPr>
              <a:xfrm>
                <a:off x="3402759" y="2147633"/>
                <a:ext cx="146891" cy="335160"/>
                <a:chOff x="-2986088" y="-171450"/>
                <a:chExt cx="2417763" cy="5516563"/>
              </a:xfrm>
              <a:solidFill>
                <a:schemeClr val="accent1">
                  <a:lumMod val="75000"/>
                </a:schemeClr>
              </a:solidFill>
            </p:grpSpPr>
            <p:sp>
              <p:nvSpPr>
                <p:cNvPr id="109" name="Freeform 5">
                  <a:extLst>
                    <a:ext uri="{FF2B5EF4-FFF2-40B4-BE49-F238E27FC236}">
                      <a16:creationId xmlns:a16="http://schemas.microsoft.com/office/drawing/2014/main" id="{53F0E112-BAAB-4036-AED4-5F2DA78DD60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10" name="Freeform 6">
                  <a:extLst>
                    <a:ext uri="{FF2B5EF4-FFF2-40B4-BE49-F238E27FC236}">
                      <a16:creationId xmlns:a16="http://schemas.microsoft.com/office/drawing/2014/main" id="{EA70026B-94AB-4AAC-9639-AB1B604FB32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4" name="Group 1102">
                <a:extLst>
                  <a:ext uri="{FF2B5EF4-FFF2-40B4-BE49-F238E27FC236}">
                    <a16:creationId xmlns:a16="http://schemas.microsoft.com/office/drawing/2014/main" id="{AC8E5644-A4FE-4F95-A45E-255783466359}"/>
                  </a:ext>
                </a:extLst>
              </p:cNvPr>
              <p:cNvGrpSpPr/>
              <p:nvPr/>
            </p:nvGrpSpPr>
            <p:grpSpPr>
              <a:xfrm>
                <a:off x="3868055" y="2826927"/>
                <a:ext cx="146891" cy="335160"/>
                <a:chOff x="-2986088" y="-171450"/>
                <a:chExt cx="2417763" cy="5516563"/>
              </a:xfrm>
              <a:solidFill>
                <a:schemeClr val="bg1"/>
              </a:solidFill>
            </p:grpSpPr>
            <p:sp>
              <p:nvSpPr>
                <p:cNvPr id="107" name="Freeform 5">
                  <a:extLst>
                    <a:ext uri="{FF2B5EF4-FFF2-40B4-BE49-F238E27FC236}">
                      <a16:creationId xmlns:a16="http://schemas.microsoft.com/office/drawing/2014/main" id="{87971181-5B53-415A-8179-4C0EF2B4CAA2}"/>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08" name="Freeform 6">
                  <a:extLst>
                    <a:ext uri="{FF2B5EF4-FFF2-40B4-BE49-F238E27FC236}">
                      <a16:creationId xmlns:a16="http://schemas.microsoft.com/office/drawing/2014/main" id="{1041B786-D738-40F9-82BB-D16023230575}"/>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 name="Group 1103">
                <a:extLst>
                  <a:ext uri="{FF2B5EF4-FFF2-40B4-BE49-F238E27FC236}">
                    <a16:creationId xmlns:a16="http://schemas.microsoft.com/office/drawing/2014/main" id="{C93C1CD2-D697-4BEE-8A00-DC68FC9FA77C}"/>
                  </a:ext>
                </a:extLst>
              </p:cNvPr>
              <p:cNvGrpSpPr/>
              <p:nvPr/>
            </p:nvGrpSpPr>
            <p:grpSpPr>
              <a:xfrm>
                <a:off x="4013894" y="2826927"/>
                <a:ext cx="146891" cy="335160"/>
                <a:chOff x="-2986088" y="-171450"/>
                <a:chExt cx="2417763" cy="5516563"/>
              </a:xfrm>
              <a:solidFill>
                <a:schemeClr val="bg1"/>
              </a:solidFill>
            </p:grpSpPr>
            <p:sp>
              <p:nvSpPr>
                <p:cNvPr id="105" name="Freeform 5">
                  <a:extLst>
                    <a:ext uri="{FF2B5EF4-FFF2-40B4-BE49-F238E27FC236}">
                      <a16:creationId xmlns:a16="http://schemas.microsoft.com/office/drawing/2014/main" id="{F7A61072-83AA-4895-BEC5-FF371CE7700B}"/>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06" name="Freeform 6">
                  <a:extLst>
                    <a:ext uri="{FF2B5EF4-FFF2-40B4-BE49-F238E27FC236}">
                      <a16:creationId xmlns:a16="http://schemas.microsoft.com/office/drawing/2014/main" id="{DC65FA8D-2C13-45E9-A298-3CBF27C69754}"/>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6" name="Group 1104">
                <a:extLst>
                  <a:ext uri="{FF2B5EF4-FFF2-40B4-BE49-F238E27FC236}">
                    <a16:creationId xmlns:a16="http://schemas.microsoft.com/office/drawing/2014/main" id="{A5C1D719-639D-4215-9E87-056D53EC87D3}"/>
                  </a:ext>
                </a:extLst>
              </p:cNvPr>
              <p:cNvGrpSpPr/>
              <p:nvPr/>
            </p:nvGrpSpPr>
            <p:grpSpPr>
              <a:xfrm>
                <a:off x="4159730" y="2826927"/>
                <a:ext cx="146891" cy="335160"/>
                <a:chOff x="-2986088" y="-171450"/>
                <a:chExt cx="2417763" cy="5516563"/>
              </a:xfrm>
              <a:solidFill>
                <a:schemeClr val="bg1"/>
              </a:solidFill>
            </p:grpSpPr>
            <p:sp>
              <p:nvSpPr>
                <p:cNvPr id="103" name="Freeform 5">
                  <a:extLst>
                    <a:ext uri="{FF2B5EF4-FFF2-40B4-BE49-F238E27FC236}">
                      <a16:creationId xmlns:a16="http://schemas.microsoft.com/office/drawing/2014/main" id="{47A57D80-E40A-4A44-B18F-E0DA9BC3B74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04" name="Freeform 6">
                  <a:extLst>
                    <a:ext uri="{FF2B5EF4-FFF2-40B4-BE49-F238E27FC236}">
                      <a16:creationId xmlns:a16="http://schemas.microsoft.com/office/drawing/2014/main" id="{634728F8-DCCB-40E2-82D3-EA1DFBF19085}"/>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7" name="Group 1105">
                <a:extLst>
                  <a:ext uri="{FF2B5EF4-FFF2-40B4-BE49-F238E27FC236}">
                    <a16:creationId xmlns:a16="http://schemas.microsoft.com/office/drawing/2014/main" id="{C5304964-6DC3-4C5B-8853-B3F18ADA6778}"/>
                  </a:ext>
                </a:extLst>
              </p:cNvPr>
              <p:cNvGrpSpPr/>
              <p:nvPr/>
            </p:nvGrpSpPr>
            <p:grpSpPr>
              <a:xfrm>
                <a:off x="4305567" y="2826927"/>
                <a:ext cx="146891" cy="335160"/>
                <a:chOff x="-2986088" y="-171450"/>
                <a:chExt cx="2417763" cy="5516563"/>
              </a:xfrm>
              <a:solidFill>
                <a:schemeClr val="bg1"/>
              </a:solidFill>
            </p:grpSpPr>
            <p:sp>
              <p:nvSpPr>
                <p:cNvPr id="101" name="Freeform 5">
                  <a:extLst>
                    <a:ext uri="{FF2B5EF4-FFF2-40B4-BE49-F238E27FC236}">
                      <a16:creationId xmlns:a16="http://schemas.microsoft.com/office/drawing/2014/main" id="{47E1BBF2-3EA0-4A3C-B348-2C4D0C3B064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02" name="Freeform 6">
                  <a:extLst>
                    <a:ext uri="{FF2B5EF4-FFF2-40B4-BE49-F238E27FC236}">
                      <a16:creationId xmlns:a16="http://schemas.microsoft.com/office/drawing/2014/main" id="{E115B261-9585-40B4-B8C4-DB025CF6954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8" name="Group 1106">
                <a:extLst>
                  <a:ext uri="{FF2B5EF4-FFF2-40B4-BE49-F238E27FC236}">
                    <a16:creationId xmlns:a16="http://schemas.microsoft.com/office/drawing/2014/main" id="{F439903C-8B26-47C0-AC39-D2225D5ADC47}"/>
                  </a:ext>
                </a:extLst>
              </p:cNvPr>
              <p:cNvGrpSpPr/>
              <p:nvPr/>
            </p:nvGrpSpPr>
            <p:grpSpPr>
              <a:xfrm>
                <a:off x="4451404" y="2826927"/>
                <a:ext cx="146891" cy="335160"/>
                <a:chOff x="-2986088" y="-171450"/>
                <a:chExt cx="2417763" cy="5516563"/>
              </a:xfrm>
              <a:solidFill>
                <a:schemeClr val="bg1"/>
              </a:solidFill>
            </p:grpSpPr>
            <p:sp>
              <p:nvSpPr>
                <p:cNvPr id="99" name="Freeform 5">
                  <a:extLst>
                    <a:ext uri="{FF2B5EF4-FFF2-40B4-BE49-F238E27FC236}">
                      <a16:creationId xmlns:a16="http://schemas.microsoft.com/office/drawing/2014/main" id="{B0895A99-6CEE-4FA3-A29B-619478B35CE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00" name="Freeform 6">
                  <a:extLst>
                    <a:ext uri="{FF2B5EF4-FFF2-40B4-BE49-F238E27FC236}">
                      <a16:creationId xmlns:a16="http://schemas.microsoft.com/office/drawing/2014/main" id="{2C5A9CE6-877A-4698-AABC-0A69C7146DB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9" name="Group 1107">
                <a:extLst>
                  <a:ext uri="{FF2B5EF4-FFF2-40B4-BE49-F238E27FC236}">
                    <a16:creationId xmlns:a16="http://schemas.microsoft.com/office/drawing/2014/main" id="{443797DF-F4AA-4DEF-849F-46A979067ED5}"/>
                  </a:ext>
                </a:extLst>
              </p:cNvPr>
              <p:cNvGrpSpPr/>
              <p:nvPr/>
            </p:nvGrpSpPr>
            <p:grpSpPr>
              <a:xfrm>
                <a:off x="4597243" y="2826927"/>
                <a:ext cx="146891" cy="335160"/>
                <a:chOff x="-2986088" y="-171450"/>
                <a:chExt cx="2417763" cy="5516563"/>
              </a:xfrm>
              <a:solidFill>
                <a:schemeClr val="bg1"/>
              </a:solidFill>
            </p:grpSpPr>
            <p:sp>
              <p:nvSpPr>
                <p:cNvPr id="97" name="Freeform 5">
                  <a:extLst>
                    <a:ext uri="{FF2B5EF4-FFF2-40B4-BE49-F238E27FC236}">
                      <a16:creationId xmlns:a16="http://schemas.microsoft.com/office/drawing/2014/main" id="{B8A9B411-D8A5-4DB6-9192-F5C4A32F4C8F}"/>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98" name="Freeform 6">
                  <a:extLst>
                    <a:ext uri="{FF2B5EF4-FFF2-40B4-BE49-F238E27FC236}">
                      <a16:creationId xmlns:a16="http://schemas.microsoft.com/office/drawing/2014/main" id="{C4B5621B-0E8A-402C-BB6F-655980F462C5}"/>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0" name="Group 1108">
                <a:extLst>
                  <a:ext uri="{FF2B5EF4-FFF2-40B4-BE49-F238E27FC236}">
                    <a16:creationId xmlns:a16="http://schemas.microsoft.com/office/drawing/2014/main" id="{4BBEBCB0-F4F4-4972-B999-8EFF83C051D9}"/>
                  </a:ext>
                </a:extLst>
              </p:cNvPr>
              <p:cNvGrpSpPr/>
              <p:nvPr/>
            </p:nvGrpSpPr>
            <p:grpSpPr>
              <a:xfrm>
                <a:off x="4743079" y="2826927"/>
                <a:ext cx="146891" cy="335160"/>
                <a:chOff x="-2986088" y="-171450"/>
                <a:chExt cx="2417763" cy="5516563"/>
              </a:xfrm>
              <a:solidFill>
                <a:schemeClr val="bg1"/>
              </a:solidFill>
            </p:grpSpPr>
            <p:sp>
              <p:nvSpPr>
                <p:cNvPr id="95" name="Freeform 5">
                  <a:extLst>
                    <a:ext uri="{FF2B5EF4-FFF2-40B4-BE49-F238E27FC236}">
                      <a16:creationId xmlns:a16="http://schemas.microsoft.com/office/drawing/2014/main" id="{FED7E925-FE32-4540-BB0B-5A6B5DA3838B}"/>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96" name="Freeform 6">
                  <a:extLst>
                    <a:ext uri="{FF2B5EF4-FFF2-40B4-BE49-F238E27FC236}">
                      <a16:creationId xmlns:a16="http://schemas.microsoft.com/office/drawing/2014/main" id="{555F4DC3-8951-4D64-A663-423850619C6E}"/>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1" name="Group 1109">
                <a:extLst>
                  <a:ext uri="{FF2B5EF4-FFF2-40B4-BE49-F238E27FC236}">
                    <a16:creationId xmlns:a16="http://schemas.microsoft.com/office/drawing/2014/main" id="{F587A25E-01EB-4369-9648-CAC0802A6616}"/>
                  </a:ext>
                </a:extLst>
              </p:cNvPr>
              <p:cNvGrpSpPr/>
              <p:nvPr/>
            </p:nvGrpSpPr>
            <p:grpSpPr>
              <a:xfrm>
                <a:off x="4888916" y="2826927"/>
                <a:ext cx="146891" cy="335160"/>
                <a:chOff x="-2986088" y="-171450"/>
                <a:chExt cx="2417763" cy="5516563"/>
              </a:xfrm>
              <a:solidFill>
                <a:schemeClr val="bg1"/>
              </a:solidFill>
            </p:grpSpPr>
            <p:sp>
              <p:nvSpPr>
                <p:cNvPr id="93" name="Freeform 5">
                  <a:extLst>
                    <a:ext uri="{FF2B5EF4-FFF2-40B4-BE49-F238E27FC236}">
                      <a16:creationId xmlns:a16="http://schemas.microsoft.com/office/drawing/2014/main" id="{82C14FBA-0FE3-4A1C-A6A8-E29DD98F12E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94" name="Freeform 6">
                  <a:extLst>
                    <a:ext uri="{FF2B5EF4-FFF2-40B4-BE49-F238E27FC236}">
                      <a16:creationId xmlns:a16="http://schemas.microsoft.com/office/drawing/2014/main" id="{A0740EC3-15F8-4506-ADDB-3D0D564948E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2" name="Group 1110">
                <a:extLst>
                  <a:ext uri="{FF2B5EF4-FFF2-40B4-BE49-F238E27FC236}">
                    <a16:creationId xmlns:a16="http://schemas.microsoft.com/office/drawing/2014/main" id="{D85D59A8-A083-42AC-A272-3B4F7908F3B5}"/>
                  </a:ext>
                </a:extLst>
              </p:cNvPr>
              <p:cNvGrpSpPr/>
              <p:nvPr/>
            </p:nvGrpSpPr>
            <p:grpSpPr>
              <a:xfrm>
                <a:off x="5034753" y="2826927"/>
                <a:ext cx="146891" cy="335160"/>
                <a:chOff x="-2986088" y="-171450"/>
                <a:chExt cx="2417763" cy="5516563"/>
              </a:xfrm>
              <a:solidFill>
                <a:schemeClr val="bg1"/>
              </a:solidFill>
            </p:grpSpPr>
            <p:sp>
              <p:nvSpPr>
                <p:cNvPr id="91" name="Freeform 5">
                  <a:extLst>
                    <a:ext uri="{FF2B5EF4-FFF2-40B4-BE49-F238E27FC236}">
                      <a16:creationId xmlns:a16="http://schemas.microsoft.com/office/drawing/2014/main" id="{D3C0200C-937A-4794-8357-166967BACBB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92" name="Freeform 6">
                  <a:extLst>
                    <a:ext uri="{FF2B5EF4-FFF2-40B4-BE49-F238E27FC236}">
                      <a16:creationId xmlns:a16="http://schemas.microsoft.com/office/drawing/2014/main" id="{F994E01A-0687-48B4-B443-C4BCF3B3E16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3" name="Group 1111">
                <a:extLst>
                  <a:ext uri="{FF2B5EF4-FFF2-40B4-BE49-F238E27FC236}">
                    <a16:creationId xmlns:a16="http://schemas.microsoft.com/office/drawing/2014/main" id="{4B1DCDB7-3ED0-43B6-9650-BD4A05981676}"/>
                  </a:ext>
                </a:extLst>
              </p:cNvPr>
              <p:cNvGrpSpPr/>
              <p:nvPr/>
            </p:nvGrpSpPr>
            <p:grpSpPr>
              <a:xfrm>
                <a:off x="5180592" y="2826927"/>
                <a:ext cx="146891" cy="335160"/>
                <a:chOff x="-2986088" y="-171450"/>
                <a:chExt cx="2417763" cy="5516563"/>
              </a:xfrm>
              <a:solidFill>
                <a:schemeClr val="bg1"/>
              </a:solidFill>
            </p:grpSpPr>
            <p:sp>
              <p:nvSpPr>
                <p:cNvPr id="89" name="Freeform 5">
                  <a:extLst>
                    <a:ext uri="{FF2B5EF4-FFF2-40B4-BE49-F238E27FC236}">
                      <a16:creationId xmlns:a16="http://schemas.microsoft.com/office/drawing/2014/main" id="{8BB558FF-C508-4E79-BCBD-FB36E30529E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90" name="Freeform 6">
                  <a:extLst>
                    <a:ext uri="{FF2B5EF4-FFF2-40B4-BE49-F238E27FC236}">
                      <a16:creationId xmlns:a16="http://schemas.microsoft.com/office/drawing/2014/main" id="{D47956EF-8D0F-44D5-9DCB-691DE67B8B7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4" name="Group 1102">
                <a:extLst>
                  <a:ext uri="{FF2B5EF4-FFF2-40B4-BE49-F238E27FC236}">
                    <a16:creationId xmlns:a16="http://schemas.microsoft.com/office/drawing/2014/main" id="{5667A00F-4364-4772-89E6-D430AFBADC82}"/>
                  </a:ext>
                </a:extLst>
              </p:cNvPr>
              <p:cNvGrpSpPr/>
              <p:nvPr/>
            </p:nvGrpSpPr>
            <p:grpSpPr>
              <a:xfrm>
                <a:off x="3991880" y="2950752"/>
                <a:ext cx="146891" cy="335160"/>
                <a:chOff x="-2986088" y="-171450"/>
                <a:chExt cx="2417763" cy="5516563"/>
              </a:xfrm>
              <a:solidFill>
                <a:schemeClr val="bg1"/>
              </a:solidFill>
            </p:grpSpPr>
            <p:sp>
              <p:nvSpPr>
                <p:cNvPr id="87" name="Freeform 5">
                  <a:extLst>
                    <a:ext uri="{FF2B5EF4-FFF2-40B4-BE49-F238E27FC236}">
                      <a16:creationId xmlns:a16="http://schemas.microsoft.com/office/drawing/2014/main" id="{81C298D2-2087-4B30-8BF8-E4BF9FA6158A}"/>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88" name="Freeform 6">
                  <a:extLst>
                    <a:ext uri="{FF2B5EF4-FFF2-40B4-BE49-F238E27FC236}">
                      <a16:creationId xmlns:a16="http://schemas.microsoft.com/office/drawing/2014/main" id="{20A234DF-1EBC-4B89-B6AE-E632CD04B49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5" name="Group 1103">
                <a:extLst>
                  <a:ext uri="{FF2B5EF4-FFF2-40B4-BE49-F238E27FC236}">
                    <a16:creationId xmlns:a16="http://schemas.microsoft.com/office/drawing/2014/main" id="{819B6F24-BA3D-4D80-B5A9-D3BF6F671454}"/>
                  </a:ext>
                </a:extLst>
              </p:cNvPr>
              <p:cNvGrpSpPr/>
              <p:nvPr/>
            </p:nvGrpSpPr>
            <p:grpSpPr>
              <a:xfrm>
                <a:off x="4137719" y="2950752"/>
                <a:ext cx="146891" cy="335160"/>
                <a:chOff x="-2986088" y="-171450"/>
                <a:chExt cx="2417763" cy="5516563"/>
              </a:xfrm>
              <a:solidFill>
                <a:schemeClr val="bg1"/>
              </a:solidFill>
            </p:grpSpPr>
            <p:sp>
              <p:nvSpPr>
                <p:cNvPr id="85" name="Freeform 5">
                  <a:extLst>
                    <a:ext uri="{FF2B5EF4-FFF2-40B4-BE49-F238E27FC236}">
                      <a16:creationId xmlns:a16="http://schemas.microsoft.com/office/drawing/2014/main" id="{9535A2C8-3F4E-433A-B150-CB7AFD3F1CD9}"/>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86" name="Freeform 6">
                  <a:extLst>
                    <a:ext uri="{FF2B5EF4-FFF2-40B4-BE49-F238E27FC236}">
                      <a16:creationId xmlns:a16="http://schemas.microsoft.com/office/drawing/2014/main" id="{B5262F23-9F58-42F9-8F1D-375FBFC8EBCF}"/>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6" name="Group 1104">
                <a:extLst>
                  <a:ext uri="{FF2B5EF4-FFF2-40B4-BE49-F238E27FC236}">
                    <a16:creationId xmlns:a16="http://schemas.microsoft.com/office/drawing/2014/main" id="{48CC11D4-5807-4AFD-AFBB-9997FA5DD0C4}"/>
                  </a:ext>
                </a:extLst>
              </p:cNvPr>
              <p:cNvGrpSpPr/>
              <p:nvPr/>
            </p:nvGrpSpPr>
            <p:grpSpPr>
              <a:xfrm>
                <a:off x="4283555" y="2950752"/>
                <a:ext cx="146891" cy="335160"/>
                <a:chOff x="-2986088" y="-171450"/>
                <a:chExt cx="2417763" cy="5516563"/>
              </a:xfrm>
              <a:solidFill>
                <a:schemeClr val="bg1"/>
              </a:solidFill>
            </p:grpSpPr>
            <p:sp>
              <p:nvSpPr>
                <p:cNvPr id="83" name="Freeform 5">
                  <a:extLst>
                    <a:ext uri="{FF2B5EF4-FFF2-40B4-BE49-F238E27FC236}">
                      <a16:creationId xmlns:a16="http://schemas.microsoft.com/office/drawing/2014/main" id="{A6ACA5A7-D9B5-4D1F-A0F0-BD3651DFF89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84" name="Freeform 6">
                  <a:extLst>
                    <a:ext uri="{FF2B5EF4-FFF2-40B4-BE49-F238E27FC236}">
                      <a16:creationId xmlns:a16="http://schemas.microsoft.com/office/drawing/2014/main" id="{90D7AFBE-734C-48E8-BEC3-A9E4173397D5}"/>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7" name="Group 1105">
                <a:extLst>
                  <a:ext uri="{FF2B5EF4-FFF2-40B4-BE49-F238E27FC236}">
                    <a16:creationId xmlns:a16="http://schemas.microsoft.com/office/drawing/2014/main" id="{578C0BED-2D88-4061-8EE2-7E24899070AA}"/>
                  </a:ext>
                </a:extLst>
              </p:cNvPr>
              <p:cNvGrpSpPr/>
              <p:nvPr/>
            </p:nvGrpSpPr>
            <p:grpSpPr>
              <a:xfrm>
                <a:off x="4429392" y="2950752"/>
                <a:ext cx="146891" cy="335160"/>
                <a:chOff x="-2986088" y="-171450"/>
                <a:chExt cx="2417763" cy="5516563"/>
              </a:xfrm>
              <a:solidFill>
                <a:schemeClr val="bg1"/>
              </a:solidFill>
            </p:grpSpPr>
            <p:sp>
              <p:nvSpPr>
                <p:cNvPr id="81" name="Freeform 5">
                  <a:extLst>
                    <a:ext uri="{FF2B5EF4-FFF2-40B4-BE49-F238E27FC236}">
                      <a16:creationId xmlns:a16="http://schemas.microsoft.com/office/drawing/2014/main" id="{25B87D4E-C88A-4F03-BA50-56598D83644F}"/>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82" name="Freeform 6">
                  <a:extLst>
                    <a:ext uri="{FF2B5EF4-FFF2-40B4-BE49-F238E27FC236}">
                      <a16:creationId xmlns:a16="http://schemas.microsoft.com/office/drawing/2014/main" id="{F95D946A-EDB4-4A18-AF0E-0CA6F44885E8}"/>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8" name="Group 1106">
                <a:extLst>
                  <a:ext uri="{FF2B5EF4-FFF2-40B4-BE49-F238E27FC236}">
                    <a16:creationId xmlns:a16="http://schemas.microsoft.com/office/drawing/2014/main" id="{F776EB96-B189-4064-A35B-15F0BA7DCB60}"/>
                  </a:ext>
                </a:extLst>
              </p:cNvPr>
              <p:cNvGrpSpPr/>
              <p:nvPr/>
            </p:nvGrpSpPr>
            <p:grpSpPr>
              <a:xfrm>
                <a:off x="4575229" y="2950752"/>
                <a:ext cx="146891" cy="335160"/>
                <a:chOff x="-2986088" y="-171450"/>
                <a:chExt cx="2417763" cy="5516563"/>
              </a:xfrm>
              <a:solidFill>
                <a:schemeClr val="bg1"/>
              </a:solidFill>
            </p:grpSpPr>
            <p:sp>
              <p:nvSpPr>
                <p:cNvPr id="79" name="Freeform 5">
                  <a:extLst>
                    <a:ext uri="{FF2B5EF4-FFF2-40B4-BE49-F238E27FC236}">
                      <a16:creationId xmlns:a16="http://schemas.microsoft.com/office/drawing/2014/main" id="{9F4B8919-8980-4840-84D9-2E3F95D00A7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80" name="Freeform 6">
                  <a:extLst>
                    <a:ext uri="{FF2B5EF4-FFF2-40B4-BE49-F238E27FC236}">
                      <a16:creationId xmlns:a16="http://schemas.microsoft.com/office/drawing/2014/main" id="{531BD621-74E7-4514-9A4A-C99B8EBEB52E}"/>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29" name="Group 1107">
                <a:extLst>
                  <a:ext uri="{FF2B5EF4-FFF2-40B4-BE49-F238E27FC236}">
                    <a16:creationId xmlns:a16="http://schemas.microsoft.com/office/drawing/2014/main" id="{16B1D5E9-2851-4701-8614-494C0DEDD526}"/>
                  </a:ext>
                </a:extLst>
              </p:cNvPr>
              <p:cNvGrpSpPr/>
              <p:nvPr/>
            </p:nvGrpSpPr>
            <p:grpSpPr>
              <a:xfrm>
                <a:off x="4721068" y="2950752"/>
                <a:ext cx="146891" cy="335160"/>
                <a:chOff x="-2986088" y="-171450"/>
                <a:chExt cx="2417763" cy="5516563"/>
              </a:xfrm>
              <a:solidFill>
                <a:schemeClr val="bg1"/>
              </a:solidFill>
            </p:grpSpPr>
            <p:sp>
              <p:nvSpPr>
                <p:cNvPr id="77" name="Freeform 5">
                  <a:extLst>
                    <a:ext uri="{FF2B5EF4-FFF2-40B4-BE49-F238E27FC236}">
                      <a16:creationId xmlns:a16="http://schemas.microsoft.com/office/drawing/2014/main" id="{E1B38A26-E384-4A27-BCEB-2A501264AE3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8" name="Freeform 6">
                  <a:extLst>
                    <a:ext uri="{FF2B5EF4-FFF2-40B4-BE49-F238E27FC236}">
                      <a16:creationId xmlns:a16="http://schemas.microsoft.com/office/drawing/2014/main" id="{B4BC15DF-5757-40E4-AA6C-2B9DE18BD3B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0" name="Group 1108">
                <a:extLst>
                  <a:ext uri="{FF2B5EF4-FFF2-40B4-BE49-F238E27FC236}">
                    <a16:creationId xmlns:a16="http://schemas.microsoft.com/office/drawing/2014/main" id="{99C79015-9DBB-400E-B560-41E190A77F4A}"/>
                  </a:ext>
                </a:extLst>
              </p:cNvPr>
              <p:cNvGrpSpPr/>
              <p:nvPr/>
            </p:nvGrpSpPr>
            <p:grpSpPr>
              <a:xfrm>
                <a:off x="4866904" y="2950752"/>
                <a:ext cx="146891" cy="335160"/>
                <a:chOff x="-2986088" y="-171450"/>
                <a:chExt cx="2417763" cy="5516563"/>
              </a:xfrm>
              <a:solidFill>
                <a:schemeClr val="bg1"/>
              </a:solidFill>
            </p:grpSpPr>
            <p:sp>
              <p:nvSpPr>
                <p:cNvPr id="75" name="Freeform 5">
                  <a:extLst>
                    <a:ext uri="{FF2B5EF4-FFF2-40B4-BE49-F238E27FC236}">
                      <a16:creationId xmlns:a16="http://schemas.microsoft.com/office/drawing/2014/main" id="{DD7F427D-6B35-4275-8AE3-F0EAE4B6469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6" name="Freeform 6">
                  <a:extLst>
                    <a:ext uri="{FF2B5EF4-FFF2-40B4-BE49-F238E27FC236}">
                      <a16:creationId xmlns:a16="http://schemas.microsoft.com/office/drawing/2014/main" id="{8DED11FE-688D-417D-82BD-FF5069DD6C79}"/>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1" name="Group 1109">
                <a:extLst>
                  <a:ext uri="{FF2B5EF4-FFF2-40B4-BE49-F238E27FC236}">
                    <a16:creationId xmlns:a16="http://schemas.microsoft.com/office/drawing/2014/main" id="{CE156AF8-CFE5-4FD9-9C6D-4ACC4AABECF9}"/>
                  </a:ext>
                </a:extLst>
              </p:cNvPr>
              <p:cNvGrpSpPr/>
              <p:nvPr/>
            </p:nvGrpSpPr>
            <p:grpSpPr>
              <a:xfrm>
                <a:off x="5012741" y="2950752"/>
                <a:ext cx="146891" cy="335160"/>
                <a:chOff x="-2986088" y="-171450"/>
                <a:chExt cx="2417763" cy="5516563"/>
              </a:xfrm>
              <a:solidFill>
                <a:schemeClr val="bg1"/>
              </a:solidFill>
            </p:grpSpPr>
            <p:sp>
              <p:nvSpPr>
                <p:cNvPr id="73" name="Freeform 5">
                  <a:extLst>
                    <a:ext uri="{FF2B5EF4-FFF2-40B4-BE49-F238E27FC236}">
                      <a16:creationId xmlns:a16="http://schemas.microsoft.com/office/drawing/2014/main" id="{30060E0B-44ED-44C8-B772-2EF40B1D55D2}"/>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4" name="Freeform 6">
                  <a:extLst>
                    <a:ext uri="{FF2B5EF4-FFF2-40B4-BE49-F238E27FC236}">
                      <a16:creationId xmlns:a16="http://schemas.microsoft.com/office/drawing/2014/main" id="{9F5FE5E8-7E51-4D0E-BEDF-F166548DFEFE}"/>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2" name="Group 1110">
                <a:extLst>
                  <a:ext uri="{FF2B5EF4-FFF2-40B4-BE49-F238E27FC236}">
                    <a16:creationId xmlns:a16="http://schemas.microsoft.com/office/drawing/2014/main" id="{1AF81D97-7FE7-4FBD-B471-EC8DC9D628B8}"/>
                  </a:ext>
                </a:extLst>
              </p:cNvPr>
              <p:cNvGrpSpPr/>
              <p:nvPr/>
            </p:nvGrpSpPr>
            <p:grpSpPr>
              <a:xfrm>
                <a:off x="5158578" y="2950752"/>
                <a:ext cx="146891" cy="335160"/>
                <a:chOff x="-2986088" y="-171450"/>
                <a:chExt cx="2417763" cy="5516563"/>
              </a:xfrm>
              <a:solidFill>
                <a:schemeClr val="bg1"/>
              </a:solidFill>
            </p:grpSpPr>
            <p:sp>
              <p:nvSpPr>
                <p:cNvPr id="71" name="Freeform 5">
                  <a:extLst>
                    <a:ext uri="{FF2B5EF4-FFF2-40B4-BE49-F238E27FC236}">
                      <a16:creationId xmlns:a16="http://schemas.microsoft.com/office/drawing/2014/main" id="{81DBB3F9-BAB7-44A6-B68E-E029F106CFDB}"/>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2" name="Freeform 6">
                  <a:extLst>
                    <a:ext uri="{FF2B5EF4-FFF2-40B4-BE49-F238E27FC236}">
                      <a16:creationId xmlns:a16="http://schemas.microsoft.com/office/drawing/2014/main" id="{92666680-B7DF-4136-B72E-CE13971790C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3" name="Group 1111">
                <a:extLst>
                  <a:ext uri="{FF2B5EF4-FFF2-40B4-BE49-F238E27FC236}">
                    <a16:creationId xmlns:a16="http://schemas.microsoft.com/office/drawing/2014/main" id="{F51C843E-FB64-4153-99C4-68A8E3E6FDFF}"/>
                  </a:ext>
                </a:extLst>
              </p:cNvPr>
              <p:cNvGrpSpPr/>
              <p:nvPr/>
            </p:nvGrpSpPr>
            <p:grpSpPr>
              <a:xfrm>
                <a:off x="5304417" y="2950752"/>
                <a:ext cx="146891" cy="335160"/>
                <a:chOff x="-2986088" y="-171450"/>
                <a:chExt cx="2417763" cy="5516563"/>
              </a:xfrm>
              <a:solidFill>
                <a:schemeClr val="bg1"/>
              </a:solidFill>
            </p:grpSpPr>
            <p:sp>
              <p:nvSpPr>
                <p:cNvPr id="69" name="Freeform 5">
                  <a:extLst>
                    <a:ext uri="{FF2B5EF4-FFF2-40B4-BE49-F238E27FC236}">
                      <a16:creationId xmlns:a16="http://schemas.microsoft.com/office/drawing/2014/main" id="{907F138C-2156-4C83-AD64-3F77771E53A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 name="Freeform 6">
                  <a:extLst>
                    <a:ext uri="{FF2B5EF4-FFF2-40B4-BE49-F238E27FC236}">
                      <a16:creationId xmlns:a16="http://schemas.microsoft.com/office/drawing/2014/main" id="{E6C7AB88-F2CE-44DD-829C-B18F5FDD14F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4" name="Group 1102">
                <a:extLst>
                  <a:ext uri="{FF2B5EF4-FFF2-40B4-BE49-F238E27FC236}">
                    <a16:creationId xmlns:a16="http://schemas.microsoft.com/office/drawing/2014/main" id="{D7FDBCFD-131B-433E-A452-18DD5A2E2A6E}"/>
                  </a:ext>
                </a:extLst>
              </p:cNvPr>
              <p:cNvGrpSpPr/>
              <p:nvPr/>
            </p:nvGrpSpPr>
            <p:grpSpPr>
              <a:xfrm>
                <a:off x="4115705" y="3074577"/>
                <a:ext cx="146891" cy="335160"/>
                <a:chOff x="-2986088" y="-171450"/>
                <a:chExt cx="2417763" cy="5516563"/>
              </a:xfrm>
              <a:solidFill>
                <a:schemeClr val="bg1"/>
              </a:solidFill>
            </p:grpSpPr>
            <p:sp>
              <p:nvSpPr>
                <p:cNvPr id="67" name="Freeform 5">
                  <a:extLst>
                    <a:ext uri="{FF2B5EF4-FFF2-40B4-BE49-F238E27FC236}">
                      <a16:creationId xmlns:a16="http://schemas.microsoft.com/office/drawing/2014/main" id="{7686417C-55DC-4F7A-BF37-B2F73D5CC5D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 name="Freeform 6">
                  <a:extLst>
                    <a:ext uri="{FF2B5EF4-FFF2-40B4-BE49-F238E27FC236}">
                      <a16:creationId xmlns:a16="http://schemas.microsoft.com/office/drawing/2014/main" id="{6335BFAE-237D-4FF9-A65B-B4EDA102CE1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5" name="Group 1103">
                <a:extLst>
                  <a:ext uri="{FF2B5EF4-FFF2-40B4-BE49-F238E27FC236}">
                    <a16:creationId xmlns:a16="http://schemas.microsoft.com/office/drawing/2014/main" id="{7E25EF72-4269-4EC0-886E-F4FEEB81FD70}"/>
                  </a:ext>
                </a:extLst>
              </p:cNvPr>
              <p:cNvGrpSpPr/>
              <p:nvPr/>
            </p:nvGrpSpPr>
            <p:grpSpPr>
              <a:xfrm>
                <a:off x="4261544" y="3074577"/>
                <a:ext cx="146891" cy="335160"/>
                <a:chOff x="-2986088" y="-171450"/>
                <a:chExt cx="2417763" cy="5516563"/>
              </a:xfrm>
              <a:solidFill>
                <a:schemeClr val="bg1"/>
              </a:solidFill>
            </p:grpSpPr>
            <p:sp>
              <p:nvSpPr>
                <p:cNvPr id="65" name="Freeform 5">
                  <a:extLst>
                    <a:ext uri="{FF2B5EF4-FFF2-40B4-BE49-F238E27FC236}">
                      <a16:creationId xmlns:a16="http://schemas.microsoft.com/office/drawing/2014/main" id="{DDFC4D57-CE72-465D-8091-507790FD05F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 name="Freeform 6">
                  <a:extLst>
                    <a:ext uri="{FF2B5EF4-FFF2-40B4-BE49-F238E27FC236}">
                      <a16:creationId xmlns:a16="http://schemas.microsoft.com/office/drawing/2014/main" id="{C1B57B76-AF46-45B0-9B0F-1469DA48D93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6" name="Group 1104">
                <a:extLst>
                  <a:ext uri="{FF2B5EF4-FFF2-40B4-BE49-F238E27FC236}">
                    <a16:creationId xmlns:a16="http://schemas.microsoft.com/office/drawing/2014/main" id="{177FE0DA-0672-40A2-9A9A-C74D9867CD25}"/>
                  </a:ext>
                </a:extLst>
              </p:cNvPr>
              <p:cNvGrpSpPr/>
              <p:nvPr/>
            </p:nvGrpSpPr>
            <p:grpSpPr>
              <a:xfrm>
                <a:off x="4407380" y="3074577"/>
                <a:ext cx="146891" cy="335160"/>
                <a:chOff x="-2986088" y="-171450"/>
                <a:chExt cx="2417763" cy="5516563"/>
              </a:xfrm>
              <a:solidFill>
                <a:schemeClr val="bg1"/>
              </a:solidFill>
            </p:grpSpPr>
            <p:sp>
              <p:nvSpPr>
                <p:cNvPr id="63" name="Freeform 5">
                  <a:extLst>
                    <a:ext uri="{FF2B5EF4-FFF2-40B4-BE49-F238E27FC236}">
                      <a16:creationId xmlns:a16="http://schemas.microsoft.com/office/drawing/2014/main" id="{4EAB53A2-837D-409A-A52C-BE81EC21D6A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 name="Freeform 6">
                  <a:extLst>
                    <a:ext uri="{FF2B5EF4-FFF2-40B4-BE49-F238E27FC236}">
                      <a16:creationId xmlns:a16="http://schemas.microsoft.com/office/drawing/2014/main" id="{9278CDFD-E124-4432-BC73-2AD026C67AE4}"/>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7" name="Group 1105">
                <a:extLst>
                  <a:ext uri="{FF2B5EF4-FFF2-40B4-BE49-F238E27FC236}">
                    <a16:creationId xmlns:a16="http://schemas.microsoft.com/office/drawing/2014/main" id="{7FA92E02-7E14-45A8-91FD-E2D16CDF4723}"/>
                  </a:ext>
                </a:extLst>
              </p:cNvPr>
              <p:cNvGrpSpPr/>
              <p:nvPr/>
            </p:nvGrpSpPr>
            <p:grpSpPr>
              <a:xfrm>
                <a:off x="4553217" y="3074577"/>
                <a:ext cx="146891" cy="335160"/>
                <a:chOff x="-2986088" y="-171450"/>
                <a:chExt cx="2417763" cy="5516563"/>
              </a:xfrm>
              <a:solidFill>
                <a:schemeClr val="bg1"/>
              </a:solidFill>
            </p:grpSpPr>
            <p:sp>
              <p:nvSpPr>
                <p:cNvPr id="61" name="Freeform 5">
                  <a:extLst>
                    <a:ext uri="{FF2B5EF4-FFF2-40B4-BE49-F238E27FC236}">
                      <a16:creationId xmlns:a16="http://schemas.microsoft.com/office/drawing/2014/main" id="{6D437921-4A6F-4CBA-84E3-DB3FE3B834E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 name="Freeform 6">
                  <a:extLst>
                    <a:ext uri="{FF2B5EF4-FFF2-40B4-BE49-F238E27FC236}">
                      <a16:creationId xmlns:a16="http://schemas.microsoft.com/office/drawing/2014/main" id="{2AD3BD1D-3FCB-47E5-96B3-7EA20B61C4A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8" name="Group 1106">
                <a:extLst>
                  <a:ext uri="{FF2B5EF4-FFF2-40B4-BE49-F238E27FC236}">
                    <a16:creationId xmlns:a16="http://schemas.microsoft.com/office/drawing/2014/main" id="{A73493D5-0240-4DD7-A96E-E03F77155778}"/>
                  </a:ext>
                </a:extLst>
              </p:cNvPr>
              <p:cNvGrpSpPr/>
              <p:nvPr/>
            </p:nvGrpSpPr>
            <p:grpSpPr>
              <a:xfrm>
                <a:off x="4699054" y="3074577"/>
                <a:ext cx="146891" cy="335160"/>
                <a:chOff x="-2986088" y="-171450"/>
                <a:chExt cx="2417763" cy="5516563"/>
              </a:xfrm>
              <a:solidFill>
                <a:schemeClr val="bg1"/>
              </a:solidFill>
            </p:grpSpPr>
            <p:sp>
              <p:nvSpPr>
                <p:cNvPr id="59" name="Freeform 5">
                  <a:extLst>
                    <a:ext uri="{FF2B5EF4-FFF2-40B4-BE49-F238E27FC236}">
                      <a16:creationId xmlns:a16="http://schemas.microsoft.com/office/drawing/2014/main" id="{2D3656DF-6DEF-44E2-A4C4-2BDD2C8DD6B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 name="Freeform 6">
                  <a:extLst>
                    <a:ext uri="{FF2B5EF4-FFF2-40B4-BE49-F238E27FC236}">
                      <a16:creationId xmlns:a16="http://schemas.microsoft.com/office/drawing/2014/main" id="{E6F2FBAA-7B60-4D02-9EDB-856CBDC180A8}"/>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39" name="Group 1107">
                <a:extLst>
                  <a:ext uri="{FF2B5EF4-FFF2-40B4-BE49-F238E27FC236}">
                    <a16:creationId xmlns:a16="http://schemas.microsoft.com/office/drawing/2014/main" id="{3DA31A5E-2B2C-4491-B22C-95CE743FAC17}"/>
                  </a:ext>
                </a:extLst>
              </p:cNvPr>
              <p:cNvGrpSpPr/>
              <p:nvPr/>
            </p:nvGrpSpPr>
            <p:grpSpPr>
              <a:xfrm>
                <a:off x="4844893" y="3074577"/>
                <a:ext cx="146891" cy="335160"/>
                <a:chOff x="-2986088" y="-171450"/>
                <a:chExt cx="2417763" cy="5516563"/>
              </a:xfrm>
              <a:solidFill>
                <a:schemeClr val="bg1"/>
              </a:solidFill>
            </p:grpSpPr>
            <p:sp>
              <p:nvSpPr>
                <p:cNvPr id="57" name="Freeform 5">
                  <a:extLst>
                    <a:ext uri="{FF2B5EF4-FFF2-40B4-BE49-F238E27FC236}">
                      <a16:creationId xmlns:a16="http://schemas.microsoft.com/office/drawing/2014/main" id="{25A5795C-5CD3-4323-AC19-DBBD38BC9DB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 name="Freeform 6">
                  <a:extLst>
                    <a:ext uri="{FF2B5EF4-FFF2-40B4-BE49-F238E27FC236}">
                      <a16:creationId xmlns:a16="http://schemas.microsoft.com/office/drawing/2014/main" id="{C65B0D1B-F85C-4AE2-9858-6B145B8EC44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40" name="Group 1108">
                <a:extLst>
                  <a:ext uri="{FF2B5EF4-FFF2-40B4-BE49-F238E27FC236}">
                    <a16:creationId xmlns:a16="http://schemas.microsoft.com/office/drawing/2014/main" id="{E41CC7B5-E0C8-49EA-89BA-8466408D5725}"/>
                  </a:ext>
                </a:extLst>
              </p:cNvPr>
              <p:cNvGrpSpPr/>
              <p:nvPr/>
            </p:nvGrpSpPr>
            <p:grpSpPr>
              <a:xfrm>
                <a:off x="4990729" y="3074577"/>
                <a:ext cx="146891" cy="335160"/>
                <a:chOff x="-2986088" y="-171450"/>
                <a:chExt cx="2417763" cy="5516563"/>
              </a:xfrm>
              <a:solidFill>
                <a:schemeClr val="bg1"/>
              </a:solidFill>
            </p:grpSpPr>
            <p:sp>
              <p:nvSpPr>
                <p:cNvPr id="55" name="Freeform 5">
                  <a:extLst>
                    <a:ext uri="{FF2B5EF4-FFF2-40B4-BE49-F238E27FC236}">
                      <a16:creationId xmlns:a16="http://schemas.microsoft.com/office/drawing/2014/main" id="{4AAA8823-A83D-434D-B060-383B551E277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 name="Freeform 6">
                  <a:extLst>
                    <a:ext uri="{FF2B5EF4-FFF2-40B4-BE49-F238E27FC236}">
                      <a16:creationId xmlns:a16="http://schemas.microsoft.com/office/drawing/2014/main" id="{FA0B33CA-F98F-4EB7-BAA0-608E18AE49D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41" name="Group 1109">
                <a:extLst>
                  <a:ext uri="{FF2B5EF4-FFF2-40B4-BE49-F238E27FC236}">
                    <a16:creationId xmlns:a16="http://schemas.microsoft.com/office/drawing/2014/main" id="{2B9F3BB2-9F46-494F-A5A2-9F17BE24D391}"/>
                  </a:ext>
                </a:extLst>
              </p:cNvPr>
              <p:cNvGrpSpPr/>
              <p:nvPr/>
            </p:nvGrpSpPr>
            <p:grpSpPr>
              <a:xfrm>
                <a:off x="5136566" y="3074577"/>
                <a:ext cx="146891" cy="335160"/>
                <a:chOff x="-2986088" y="-171450"/>
                <a:chExt cx="2417763" cy="5516563"/>
              </a:xfrm>
              <a:solidFill>
                <a:schemeClr val="bg1"/>
              </a:solidFill>
            </p:grpSpPr>
            <p:sp>
              <p:nvSpPr>
                <p:cNvPr id="53" name="Freeform 5">
                  <a:extLst>
                    <a:ext uri="{FF2B5EF4-FFF2-40B4-BE49-F238E27FC236}">
                      <a16:creationId xmlns:a16="http://schemas.microsoft.com/office/drawing/2014/main" id="{5018BE92-695E-4C34-BF95-049E2106A27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 name="Freeform 6">
                  <a:extLst>
                    <a:ext uri="{FF2B5EF4-FFF2-40B4-BE49-F238E27FC236}">
                      <a16:creationId xmlns:a16="http://schemas.microsoft.com/office/drawing/2014/main" id="{6D44C48D-29FB-40CF-BE03-71D3CABBBD15}"/>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42" name="Group 1110">
                <a:extLst>
                  <a:ext uri="{FF2B5EF4-FFF2-40B4-BE49-F238E27FC236}">
                    <a16:creationId xmlns:a16="http://schemas.microsoft.com/office/drawing/2014/main" id="{3564AFBE-9056-4786-BE9A-5C3C8189EBD0}"/>
                  </a:ext>
                </a:extLst>
              </p:cNvPr>
              <p:cNvGrpSpPr/>
              <p:nvPr/>
            </p:nvGrpSpPr>
            <p:grpSpPr>
              <a:xfrm>
                <a:off x="5282403" y="3074577"/>
                <a:ext cx="146891" cy="335160"/>
                <a:chOff x="-2986088" y="-171450"/>
                <a:chExt cx="2417763" cy="5516563"/>
              </a:xfrm>
              <a:solidFill>
                <a:schemeClr val="bg1"/>
              </a:solidFill>
            </p:grpSpPr>
            <p:sp>
              <p:nvSpPr>
                <p:cNvPr id="51" name="Freeform 5">
                  <a:extLst>
                    <a:ext uri="{FF2B5EF4-FFF2-40B4-BE49-F238E27FC236}">
                      <a16:creationId xmlns:a16="http://schemas.microsoft.com/office/drawing/2014/main" id="{377DE79E-B874-42F7-A82A-583D267F9171}"/>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 name="Freeform 6">
                  <a:extLst>
                    <a:ext uri="{FF2B5EF4-FFF2-40B4-BE49-F238E27FC236}">
                      <a16:creationId xmlns:a16="http://schemas.microsoft.com/office/drawing/2014/main" id="{B78C1E87-33DA-4507-8F37-F02DB7188535}"/>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43" name="Group 1111">
                <a:extLst>
                  <a:ext uri="{FF2B5EF4-FFF2-40B4-BE49-F238E27FC236}">
                    <a16:creationId xmlns:a16="http://schemas.microsoft.com/office/drawing/2014/main" id="{E9C2D832-D66C-43D7-9B11-7C85CF623E54}"/>
                  </a:ext>
                </a:extLst>
              </p:cNvPr>
              <p:cNvGrpSpPr/>
              <p:nvPr/>
            </p:nvGrpSpPr>
            <p:grpSpPr>
              <a:xfrm>
                <a:off x="5428242" y="3074577"/>
                <a:ext cx="146891" cy="335160"/>
                <a:chOff x="-2986088" y="-171450"/>
                <a:chExt cx="2417763" cy="5516563"/>
              </a:xfrm>
              <a:solidFill>
                <a:schemeClr val="bg1"/>
              </a:solidFill>
            </p:grpSpPr>
            <p:sp>
              <p:nvSpPr>
                <p:cNvPr id="49" name="Freeform 5">
                  <a:extLst>
                    <a:ext uri="{FF2B5EF4-FFF2-40B4-BE49-F238E27FC236}">
                      <a16:creationId xmlns:a16="http://schemas.microsoft.com/office/drawing/2014/main" id="{712D57AE-36D2-476E-8207-7B248FF34A62}"/>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 name="Freeform 6">
                  <a:extLst>
                    <a:ext uri="{FF2B5EF4-FFF2-40B4-BE49-F238E27FC236}">
                      <a16:creationId xmlns:a16="http://schemas.microsoft.com/office/drawing/2014/main" id="{AC439D56-2CCB-4759-AA9B-657363595994}"/>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44" name="Grupo 43">
                <a:extLst>
                  <a:ext uri="{FF2B5EF4-FFF2-40B4-BE49-F238E27FC236}">
                    <a16:creationId xmlns:a16="http://schemas.microsoft.com/office/drawing/2014/main" id="{6DDEC96A-66F3-4D4D-8AFA-DE99E05FE36C}"/>
                  </a:ext>
                </a:extLst>
              </p:cNvPr>
              <p:cNvGrpSpPr/>
              <p:nvPr/>
            </p:nvGrpSpPr>
            <p:grpSpPr>
              <a:xfrm>
                <a:off x="3144596" y="2009553"/>
                <a:ext cx="579249" cy="579249"/>
                <a:chOff x="4410972" y="3858608"/>
                <a:chExt cx="712922" cy="712922"/>
              </a:xfrm>
            </p:grpSpPr>
            <p:sp>
              <p:nvSpPr>
                <p:cNvPr id="45" name="Oval 1060">
                  <a:extLst>
                    <a:ext uri="{FF2B5EF4-FFF2-40B4-BE49-F238E27FC236}">
                      <a16:creationId xmlns:a16="http://schemas.microsoft.com/office/drawing/2014/main" id="{D3AE0177-BAD0-4AF6-9EAF-967863D21511}"/>
                    </a:ext>
                  </a:extLst>
                </p:cNvPr>
                <p:cNvSpPr/>
                <p:nvPr/>
              </p:nvSpPr>
              <p:spPr>
                <a:xfrm>
                  <a:off x="4410972" y="3858608"/>
                  <a:ext cx="712922" cy="712922"/>
                </a:xfrm>
                <a:prstGeom prst="ellipse">
                  <a:avLst/>
                </a:prstGeom>
                <a:solidFill>
                  <a:srgbClr val="298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63" b="1">
                    <a:latin typeface="Century Gothic Bold"/>
                  </a:endParaRPr>
                </a:p>
              </p:txBody>
            </p:sp>
            <p:grpSp>
              <p:nvGrpSpPr>
                <p:cNvPr id="46" name="Group 1074">
                  <a:extLst>
                    <a:ext uri="{FF2B5EF4-FFF2-40B4-BE49-F238E27FC236}">
                      <a16:creationId xmlns:a16="http://schemas.microsoft.com/office/drawing/2014/main" id="{3D0E3075-F761-431C-997C-7848DBDAA837}"/>
                    </a:ext>
                  </a:extLst>
                </p:cNvPr>
                <p:cNvGrpSpPr/>
                <p:nvPr/>
              </p:nvGrpSpPr>
              <p:grpSpPr>
                <a:xfrm>
                  <a:off x="4677038" y="4008817"/>
                  <a:ext cx="180789" cy="412504"/>
                  <a:chOff x="-2986088" y="-171450"/>
                  <a:chExt cx="2417763" cy="5516563"/>
                </a:xfrm>
                <a:solidFill>
                  <a:schemeClr val="bg1"/>
                </a:solidFill>
              </p:grpSpPr>
              <p:sp>
                <p:nvSpPr>
                  <p:cNvPr id="47" name="Freeform 5">
                    <a:extLst>
                      <a:ext uri="{FF2B5EF4-FFF2-40B4-BE49-F238E27FC236}">
                        <a16:creationId xmlns:a16="http://schemas.microsoft.com/office/drawing/2014/main" id="{223A4D87-A1EB-4B96-A491-9BDB29CC2630}"/>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 name="Freeform 6">
                    <a:extLst>
                      <a:ext uri="{FF2B5EF4-FFF2-40B4-BE49-F238E27FC236}">
                        <a16:creationId xmlns:a16="http://schemas.microsoft.com/office/drawing/2014/main" id="{B932CFAD-53DA-4A88-BF6C-BC871E2A2E99}"/>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grpSp>
      </p:grpSp>
      <p:sp>
        <p:nvSpPr>
          <p:cNvPr id="115" name="CuadroTexto 114">
            <a:extLst>
              <a:ext uri="{FF2B5EF4-FFF2-40B4-BE49-F238E27FC236}">
                <a16:creationId xmlns:a16="http://schemas.microsoft.com/office/drawing/2014/main" id="{060D778E-87A9-4206-89DD-184F81102984}"/>
              </a:ext>
            </a:extLst>
          </p:cNvPr>
          <p:cNvSpPr txBox="1"/>
          <p:nvPr/>
        </p:nvSpPr>
        <p:spPr>
          <a:xfrm>
            <a:off x="5809688" y="2463288"/>
            <a:ext cx="1856738" cy="232371"/>
          </a:xfrm>
          <a:prstGeom prst="rect">
            <a:avLst/>
          </a:prstGeom>
          <a:noFill/>
          <a:ln>
            <a:noFill/>
          </a:ln>
        </p:spPr>
        <p:txBody>
          <a:bodyPr wrap="square" rtlCol="0">
            <a:spAutoFit/>
          </a:bodyPr>
          <a:lstStyle/>
          <a:p>
            <a:r>
              <a:rPr lang="en-US" sz="910" b="1">
                <a:solidFill>
                  <a:srgbClr val="2A8F9A"/>
                </a:solidFill>
                <a:latin typeface="Montserrat" pitchFamily="2" charset="77"/>
              </a:rPr>
              <a:t>MEDIA</a:t>
            </a:r>
            <a:r>
              <a:rPr lang="en-US" sz="910">
                <a:solidFill>
                  <a:schemeClr val="tx1">
                    <a:lumMod val="75000"/>
                    <a:lumOff val="25000"/>
                  </a:schemeClr>
                </a:solidFill>
                <a:latin typeface="Montserrat" pitchFamily="2" charset="77"/>
              </a:rPr>
              <a:t> </a:t>
            </a:r>
            <a:r>
              <a:rPr lang="en-US" sz="910" b="1">
                <a:solidFill>
                  <a:srgbClr val="2A8F9A"/>
                </a:solidFill>
                <a:latin typeface="Montserrat" pitchFamily="2" charset="77"/>
              </a:rPr>
              <a:t>DE</a:t>
            </a:r>
            <a:r>
              <a:rPr lang="en-US" sz="910">
                <a:solidFill>
                  <a:schemeClr val="tx1">
                    <a:lumMod val="75000"/>
                    <a:lumOff val="25000"/>
                  </a:schemeClr>
                </a:solidFill>
                <a:latin typeface="Montserrat" pitchFamily="2" charset="77"/>
              </a:rPr>
              <a:t> </a:t>
            </a:r>
            <a:r>
              <a:rPr lang="en-US" sz="910" b="1">
                <a:solidFill>
                  <a:srgbClr val="2A8F9A"/>
                </a:solidFill>
                <a:latin typeface="Montserrat" pitchFamily="2" charset="77"/>
              </a:rPr>
              <a:t>EDAD</a:t>
            </a:r>
            <a:endParaRPr lang="es-ES_tradnl" sz="910" b="1">
              <a:solidFill>
                <a:srgbClr val="2A8F9A"/>
              </a:solidFill>
              <a:latin typeface="Montserrat" pitchFamily="2" charset="77"/>
            </a:endParaRPr>
          </a:p>
        </p:txBody>
      </p:sp>
      <p:grpSp>
        <p:nvGrpSpPr>
          <p:cNvPr id="116" name="Grupo 115">
            <a:extLst>
              <a:ext uri="{FF2B5EF4-FFF2-40B4-BE49-F238E27FC236}">
                <a16:creationId xmlns:a16="http://schemas.microsoft.com/office/drawing/2014/main" id="{E5F89CD2-1852-4D3C-A554-746C72622911}"/>
              </a:ext>
            </a:extLst>
          </p:cNvPr>
          <p:cNvGrpSpPr/>
          <p:nvPr/>
        </p:nvGrpSpPr>
        <p:grpSpPr>
          <a:xfrm>
            <a:off x="5556967" y="1005756"/>
            <a:ext cx="3587033" cy="1378687"/>
            <a:chOff x="5964340" y="204215"/>
            <a:chExt cx="3587033" cy="1378687"/>
          </a:xfrm>
        </p:grpSpPr>
        <p:sp>
          <p:nvSpPr>
            <p:cNvPr id="117" name="Rectangle 1042">
              <a:extLst>
                <a:ext uri="{FF2B5EF4-FFF2-40B4-BE49-F238E27FC236}">
                  <a16:creationId xmlns:a16="http://schemas.microsoft.com/office/drawing/2014/main" id="{2C0C12DD-AB1F-4382-84F0-A816AB957D0D}"/>
                </a:ext>
              </a:extLst>
            </p:cNvPr>
            <p:cNvSpPr/>
            <p:nvPr/>
          </p:nvSpPr>
          <p:spPr>
            <a:xfrm>
              <a:off x="6992419" y="651905"/>
              <a:ext cx="560597" cy="223587"/>
            </a:xfrm>
            <a:prstGeom prst="rect">
              <a:avLst/>
            </a:prstGeom>
          </p:spPr>
          <p:txBody>
            <a:bodyPr wrap="square" lIns="0" rIns="0">
              <a:spAutoFit/>
            </a:bodyPr>
            <a:lstStyle/>
            <a:p>
              <a:pPr algn="r"/>
              <a:r>
                <a:rPr lang="en-US" sz="853">
                  <a:solidFill>
                    <a:schemeClr val="tx1">
                      <a:lumMod val="75000"/>
                      <a:lumOff val="25000"/>
                    </a:schemeClr>
                  </a:solidFill>
                  <a:latin typeface="Montserrat" panose="00000500000000000000" pitchFamily="50" charset="0"/>
                </a:rPr>
                <a:t>EEUU</a:t>
              </a:r>
            </a:p>
          </p:txBody>
        </p:sp>
        <p:sp>
          <p:nvSpPr>
            <p:cNvPr id="118" name="Rectangle 1043">
              <a:extLst>
                <a:ext uri="{FF2B5EF4-FFF2-40B4-BE49-F238E27FC236}">
                  <a16:creationId xmlns:a16="http://schemas.microsoft.com/office/drawing/2014/main" id="{8D9C0EA0-2C74-4A2A-91D7-43DFBB7F06F1}"/>
                </a:ext>
              </a:extLst>
            </p:cNvPr>
            <p:cNvSpPr/>
            <p:nvPr/>
          </p:nvSpPr>
          <p:spPr>
            <a:xfrm>
              <a:off x="7766783" y="639400"/>
              <a:ext cx="409546"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316 M</a:t>
              </a:r>
            </a:p>
          </p:txBody>
        </p:sp>
        <p:sp>
          <p:nvSpPr>
            <p:cNvPr id="119" name="Rectangle 1046">
              <a:extLst>
                <a:ext uri="{FF2B5EF4-FFF2-40B4-BE49-F238E27FC236}">
                  <a16:creationId xmlns:a16="http://schemas.microsoft.com/office/drawing/2014/main" id="{C4CD45A2-F34A-4DFC-865A-F8255A456D4B}"/>
                </a:ext>
              </a:extLst>
            </p:cNvPr>
            <p:cNvSpPr/>
            <p:nvPr/>
          </p:nvSpPr>
          <p:spPr>
            <a:xfrm>
              <a:off x="6992419" y="858911"/>
              <a:ext cx="560597" cy="223587"/>
            </a:xfrm>
            <a:prstGeom prst="rect">
              <a:avLst/>
            </a:prstGeom>
          </p:spPr>
          <p:txBody>
            <a:bodyPr wrap="square" lIns="0" rIns="0">
              <a:spAutoFit/>
            </a:bodyPr>
            <a:lstStyle/>
            <a:p>
              <a:pPr algn="r"/>
              <a:r>
                <a:rPr lang="en-US" sz="853">
                  <a:solidFill>
                    <a:schemeClr val="tx1">
                      <a:lumMod val="75000"/>
                      <a:lumOff val="25000"/>
                    </a:schemeClr>
                  </a:solidFill>
                  <a:latin typeface="Montserrat" panose="00000500000000000000" pitchFamily="50" charset="0"/>
                </a:rPr>
                <a:t>BRASIL</a:t>
              </a:r>
            </a:p>
          </p:txBody>
        </p:sp>
        <p:sp>
          <p:nvSpPr>
            <p:cNvPr id="120" name="Rectangle 1050">
              <a:extLst>
                <a:ext uri="{FF2B5EF4-FFF2-40B4-BE49-F238E27FC236}">
                  <a16:creationId xmlns:a16="http://schemas.microsoft.com/office/drawing/2014/main" id="{A4D77F6C-6B10-4148-B309-2584BFE5B7ED}"/>
                </a:ext>
              </a:extLst>
            </p:cNvPr>
            <p:cNvSpPr/>
            <p:nvPr/>
          </p:nvSpPr>
          <p:spPr>
            <a:xfrm>
              <a:off x="6992419" y="1074476"/>
              <a:ext cx="560597" cy="223587"/>
            </a:xfrm>
            <a:prstGeom prst="rect">
              <a:avLst/>
            </a:prstGeom>
          </p:spPr>
          <p:txBody>
            <a:bodyPr wrap="square" lIns="0" rIns="0">
              <a:spAutoFit/>
            </a:bodyPr>
            <a:lstStyle/>
            <a:p>
              <a:pPr algn="r"/>
              <a:r>
                <a:rPr lang="en-US" sz="853">
                  <a:solidFill>
                    <a:schemeClr val="tx1">
                      <a:lumMod val="75000"/>
                      <a:lumOff val="25000"/>
                    </a:schemeClr>
                  </a:solidFill>
                  <a:latin typeface="Montserrat" panose="00000500000000000000" pitchFamily="50" charset="0"/>
                </a:rPr>
                <a:t>ESPAÑA</a:t>
              </a:r>
            </a:p>
          </p:txBody>
        </p:sp>
        <p:cxnSp>
          <p:nvCxnSpPr>
            <p:cNvPr id="121" name="Straight Connector 1057">
              <a:extLst>
                <a:ext uri="{FF2B5EF4-FFF2-40B4-BE49-F238E27FC236}">
                  <a16:creationId xmlns:a16="http://schemas.microsoft.com/office/drawing/2014/main" id="{FC73CCD9-6E88-4D15-80A7-9BA5EE8BE0D9}"/>
                </a:ext>
              </a:extLst>
            </p:cNvPr>
            <p:cNvCxnSpPr>
              <a:cxnSpLocks/>
            </p:cNvCxnSpPr>
            <p:nvPr/>
          </p:nvCxnSpPr>
          <p:spPr>
            <a:xfrm>
              <a:off x="5964340" y="1582902"/>
              <a:ext cx="3587033"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2" name="Grupo 121">
              <a:extLst>
                <a:ext uri="{FF2B5EF4-FFF2-40B4-BE49-F238E27FC236}">
                  <a16:creationId xmlns:a16="http://schemas.microsoft.com/office/drawing/2014/main" id="{5EB5B831-5B97-4D33-92EC-FA452C23FD45}"/>
                </a:ext>
              </a:extLst>
            </p:cNvPr>
            <p:cNvGrpSpPr/>
            <p:nvPr/>
          </p:nvGrpSpPr>
          <p:grpSpPr>
            <a:xfrm>
              <a:off x="8405757" y="285742"/>
              <a:ext cx="292500" cy="292500"/>
              <a:chOff x="4410972" y="3858608"/>
              <a:chExt cx="712922" cy="712922"/>
            </a:xfrm>
          </p:grpSpPr>
          <p:sp>
            <p:nvSpPr>
              <p:cNvPr id="137" name="Oval 1060">
                <a:extLst>
                  <a:ext uri="{FF2B5EF4-FFF2-40B4-BE49-F238E27FC236}">
                    <a16:creationId xmlns:a16="http://schemas.microsoft.com/office/drawing/2014/main" id="{5D8F45E2-C490-47C6-AA54-C9AD457E7C6D}"/>
                  </a:ext>
                </a:extLst>
              </p:cNvPr>
              <p:cNvSpPr/>
              <p:nvPr/>
            </p:nvSpPr>
            <p:spPr>
              <a:xfrm>
                <a:off x="4410972" y="3858608"/>
                <a:ext cx="712922" cy="712922"/>
              </a:xfrm>
              <a:prstGeom prst="ellipse">
                <a:avLst/>
              </a:prstGeom>
              <a:solidFill>
                <a:srgbClr val="298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63" b="1">
                  <a:latin typeface="Century Gothic Bold"/>
                </a:endParaRPr>
              </a:p>
            </p:txBody>
          </p:sp>
          <p:grpSp>
            <p:nvGrpSpPr>
              <p:cNvPr id="138" name="Group 1074">
                <a:extLst>
                  <a:ext uri="{FF2B5EF4-FFF2-40B4-BE49-F238E27FC236}">
                    <a16:creationId xmlns:a16="http://schemas.microsoft.com/office/drawing/2014/main" id="{A65EDFF9-D090-446D-A651-D989C6D77409}"/>
                  </a:ext>
                </a:extLst>
              </p:cNvPr>
              <p:cNvGrpSpPr/>
              <p:nvPr/>
            </p:nvGrpSpPr>
            <p:grpSpPr>
              <a:xfrm>
                <a:off x="4677038" y="4008817"/>
                <a:ext cx="180789" cy="412504"/>
                <a:chOff x="-2986088" y="-171450"/>
                <a:chExt cx="2417763" cy="5516563"/>
              </a:xfrm>
              <a:solidFill>
                <a:schemeClr val="bg1"/>
              </a:solidFill>
            </p:grpSpPr>
            <p:sp>
              <p:nvSpPr>
                <p:cNvPr id="139" name="Freeform 5">
                  <a:extLst>
                    <a:ext uri="{FF2B5EF4-FFF2-40B4-BE49-F238E27FC236}">
                      <a16:creationId xmlns:a16="http://schemas.microsoft.com/office/drawing/2014/main" id="{69F12F43-5ED1-4408-9E08-DC64750F66C5}"/>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40" name="Freeform 6">
                  <a:extLst>
                    <a:ext uri="{FF2B5EF4-FFF2-40B4-BE49-F238E27FC236}">
                      <a16:creationId xmlns:a16="http://schemas.microsoft.com/office/drawing/2014/main" id="{BC3C8E4D-19E7-4213-B248-6B338A133473}"/>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grpSp>
          <p:nvGrpSpPr>
            <p:cNvPr id="123" name="Grupo 122">
              <a:extLst>
                <a:ext uri="{FF2B5EF4-FFF2-40B4-BE49-F238E27FC236}">
                  <a16:creationId xmlns:a16="http://schemas.microsoft.com/office/drawing/2014/main" id="{032E118D-06D4-43FC-B48A-BB630FA3BC9C}"/>
                </a:ext>
              </a:extLst>
            </p:cNvPr>
            <p:cNvGrpSpPr/>
            <p:nvPr/>
          </p:nvGrpSpPr>
          <p:grpSpPr>
            <a:xfrm>
              <a:off x="7810370" y="284791"/>
              <a:ext cx="292500" cy="292500"/>
              <a:chOff x="10124863" y="290381"/>
              <a:chExt cx="712922" cy="712922"/>
            </a:xfrm>
          </p:grpSpPr>
          <p:sp>
            <p:nvSpPr>
              <p:cNvPr id="133" name="Oval 1060">
                <a:extLst>
                  <a:ext uri="{FF2B5EF4-FFF2-40B4-BE49-F238E27FC236}">
                    <a16:creationId xmlns:a16="http://schemas.microsoft.com/office/drawing/2014/main" id="{B4E538C6-62A7-4D1B-8DAD-7EE4F3BB6FAD}"/>
                  </a:ext>
                </a:extLst>
              </p:cNvPr>
              <p:cNvSpPr/>
              <p:nvPr/>
            </p:nvSpPr>
            <p:spPr>
              <a:xfrm>
                <a:off x="10124863" y="290381"/>
                <a:ext cx="712922" cy="712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63" b="1">
                  <a:latin typeface="Century Gothic Bold"/>
                </a:endParaRPr>
              </a:p>
            </p:txBody>
          </p:sp>
          <p:grpSp>
            <p:nvGrpSpPr>
              <p:cNvPr id="134" name="Group 9">
                <a:extLst>
                  <a:ext uri="{FF2B5EF4-FFF2-40B4-BE49-F238E27FC236}">
                    <a16:creationId xmlns:a16="http://schemas.microsoft.com/office/drawing/2014/main" id="{09B1A4D8-3B04-4ABB-819A-51F7DC308774}"/>
                  </a:ext>
                </a:extLst>
              </p:cNvPr>
              <p:cNvGrpSpPr/>
              <p:nvPr/>
            </p:nvGrpSpPr>
            <p:grpSpPr>
              <a:xfrm>
                <a:off x="10390930" y="440590"/>
                <a:ext cx="180789" cy="412504"/>
                <a:chOff x="-2986088" y="-171450"/>
                <a:chExt cx="2417763" cy="5516563"/>
              </a:xfrm>
              <a:solidFill>
                <a:schemeClr val="bg1"/>
              </a:solidFill>
            </p:grpSpPr>
            <p:sp>
              <p:nvSpPr>
                <p:cNvPr id="135" name="Freeform 5">
                  <a:extLst>
                    <a:ext uri="{FF2B5EF4-FFF2-40B4-BE49-F238E27FC236}">
                      <a16:creationId xmlns:a16="http://schemas.microsoft.com/office/drawing/2014/main" id="{58DB706A-3C53-43CC-AB1B-EF0A57EC604E}"/>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36" name="Freeform 6">
                  <a:extLst>
                    <a:ext uri="{FF2B5EF4-FFF2-40B4-BE49-F238E27FC236}">
                      <a16:creationId xmlns:a16="http://schemas.microsoft.com/office/drawing/2014/main" id="{C9D4FD3E-1712-455F-9DE0-005A2B4ED5CF}"/>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sp>
          <p:nvSpPr>
            <p:cNvPr id="124" name="Rectangle 1043">
              <a:extLst>
                <a:ext uri="{FF2B5EF4-FFF2-40B4-BE49-F238E27FC236}">
                  <a16:creationId xmlns:a16="http://schemas.microsoft.com/office/drawing/2014/main" id="{F54F25B3-020B-44E5-AEC0-791A918EE435}"/>
                </a:ext>
              </a:extLst>
            </p:cNvPr>
            <p:cNvSpPr/>
            <p:nvPr/>
          </p:nvSpPr>
          <p:spPr>
            <a:xfrm>
              <a:off x="8347235" y="639400"/>
              <a:ext cx="482711"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36 </a:t>
              </a:r>
              <a:r>
                <a:rPr lang="en-US" sz="731" kern="0">
                  <a:latin typeface="Montserrat" panose="00000500000000000000" pitchFamily="50" charset="0"/>
                  <a:ea typeface="Open Sans" pitchFamily="34" charset="0"/>
                  <a:cs typeface="Arial" panose="020B0604020202020204" pitchFamily="34" charset="0"/>
                </a:rPr>
                <a:t>h/km2</a:t>
              </a:r>
              <a:endParaRPr lang="en-US" sz="975" kern="0">
                <a:latin typeface="Montserrat" panose="00000500000000000000" pitchFamily="50" charset="0"/>
                <a:ea typeface="Open Sans" pitchFamily="34" charset="0"/>
                <a:cs typeface="Arial" panose="020B0604020202020204" pitchFamily="34" charset="0"/>
              </a:endParaRPr>
            </a:p>
          </p:txBody>
        </p:sp>
        <p:sp>
          <p:nvSpPr>
            <p:cNvPr id="125" name="Rectangle 1043">
              <a:extLst>
                <a:ext uri="{FF2B5EF4-FFF2-40B4-BE49-F238E27FC236}">
                  <a16:creationId xmlns:a16="http://schemas.microsoft.com/office/drawing/2014/main" id="{A8137AB1-49CA-4240-A87C-8CD1BF4F6FB0}"/>
                </a:ext>
              </a:extLst>
            </p:cNvPr>
            <p:cNvSpPr/>
            <p:nvPr/>
          </p:nvSpPr>
          <p:spPr>
            <a:xfrm>
              <a:off x="7766783" y="846407"/>
              <a:ext cx="409546"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207 M</a:t>
              </a:r>
            </a:p>
          </p:txBody>
        </p:sp>
        <p:sp>
          <p:nvSpPr>
            <p:cNvPr id="126" name="Rectangle 1043">
              <a:extLst>
                <a:ext uri="{FF2B5EF4-FFF2-40B4-BE49-F238E27FC236}">
                  <a16:creationId xmlns:a16="http://schemas.microsoft.com/office/drawing/2014/main" id="{EF96AD70-03A7-420F-9EFA-E3291226F251}"/>
                </a:ext>
              </a:extLst>
            </p:cNvPr>
            <p:cNvSpPr/>
            <p:nvPr/>
          </p:nvSpPr>
          <p:spPr>
            <a:xfrm>
              <a:off x="7766783" y="1061972"/>
              <a:ext cx="409546"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46 M</a:t>
              </a:r>
            </a:p>
          </p:txBody>
        </p:sp>
        <p:sp>
          <p:nvSpPr>
            <p:cNvPr id="127" name="Rectangle 1050">
              <a:extLst>
                <a:ext uri="{FF2B5EF4-FFF2-40B4-BE49-F238E27FC236}">
                  <a16:creationId xmlns:a16="http://schemas.microsoft.com/office/drawing/2014/main" id="{96EDDA24-B175-4D29-8F70-6D9215D6794E}"/>
                </a:ext>
              </a:extLst>
            </p:cNvPr>
            <p:cNvSpPr/>
            <p:nvPr/>
          </p:nvSpPr>
          <p:spPr>
            <a:xfrm>
              <a:off x="6992419" y="1286480"/>
              <a:ext cx="560597" cy="223587"/>
            </a:xfrm>
            <a:prstGeom prst="rect">
              <a:avLst/>
            </a:prstGeom>
          </p:spPr>
          <p:txBody>
            <a:bodyPr wrap="square" lIns="0" rIns="0">
              <a:spAutoFit/>
            </a:bodyPr>
            <a:lstStyle/>
            <a:p>
              <a:pPr algn="r"/>
              <a:r>
                <a:rPr lang="en-US" sz="853">
                  <a:solidFill>
                    <a:schemeClr val="tx1">
                      <a:lumMod val="75000"/>
                      <a:lumOff val="25000"/>
                    </a:schemeClr>
                  </a:solidFill>
                  <a:latin typeface="Montserrat" panose="00000500000000000000" pitchFamily="50" charset="0"/>
                </a:rPr>
                <a:t>INDIA</a:t>
              </a:r>
            </a:p>
          </p:txBody>
        </p:sp>
        <p:sp>
          <p:nvSpPr>
            <p:cNvPr id="128" name="Rectangle 1043">
              <a:extLst>
                <a:ext uri="{FF2B5EF4-FFF2-40B4-BE49-F238E27FC236}">
                  <a16:creationId xmlns:a16="http://schemas.microsoft.com/office/drawing/2014/main" id="{045167BB-17D9-42E8-8754-C7381B9114A9}"/>
                </a:ext>
              </a:extLst>
            </p:cNvPr>
            <p:cNvSpPr/>
            <p:nvPr/>
          </p:nvSpPr>
          <p:spPr>
            <a:xfrm>
              <a:off x="7766783" y="1273977"/>
              <a:ext cx="409546"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1331 M</a:t>
              </a:r>
            </a:p>
          </p:txBody>
        </p:sp>
        <p:sp>
          <p:nvSpPr>
            <p:cNvPr id="129" name="Rectangle 1043">
              <a:extLst>
                <a:ext uri="{FF2B5EF4-FFF2-40B4-BE49-F238E27FC236}">
                  <a16:creationId xmlns:a16="http://schemas.microsoft.com/office/drawing/2014/main" id="{6717FE00-59F3-4980-AA79-27A70657857C}"/>
                </a:ext>
              </a:extLst>
            </p:cNvPr>
            <p:cNvSpPr/>
            <p:nvPr/>
          </p:nvSpPr>
          <p:spPr>
            <a:xfrm>
              <a:off x="8285482" y="846407"/>
              <a:ext cx="544464"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24 </a:t>
              </a:r>
              <a:r>
                <a:rPr lang="en-US" sz="731" kern="0">
                  <a:latin typeface="Montserrat" panose="00000500000000000000" pitchFamily="50" charset="0"/>
                  <a:ea typeface="Open Sans" pitchFamily="34" charset="0"/>
                  <a:cs typeface="Arial" panose="020B0604020202020204" pitchFamily="34" charset="0"/>
                </a:rPr>
                <a:t>h/km2</a:t>
              </a:r>
              <a:endParaRPr lang="en-US" sz="975" kern="0">
                <a:latin typeface="Montserrat" panose="00000500000000000000" pitchFamily="50" charset="0"/>
                <a:ea typeface="Open Sans" pitchFamily="34" charset="0"/>
                <a:cs typeface="Arial" panose="020B0604020202020204" pitchFamily="34" charset="0"/>
              </a:endParaRPr>
            </a:p>
          </p:txBody>
        </p:sp>
        <p:sp>
          <p:nvSpPr>
            <p:cNvPr id="130" name="Rectangle 1043">
              <a:extLst>
                <a:ext uri="{FF2B5EF4-FFF2-40B4-BE49-F238E27FC236}">
                  <a16:creationId xmlns:a16="http://schemas.microsoft.com/office/drawing/2014/main" id="{53E21E40-3F44-4795-9A0B-D516D6EB226E}"/>
                </a:ext>
              </a:extLst>
            </p:cNvPr>
            <p:cNvSpPr/>
            <p:nvPr/>
          </p:nvSpPr>
          <p:spPr>
            <a:xfrm>
              <a:off x="8347235" y="1061972"/>
              <a:ext cx="482711"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92 </a:t>
              </a:r>
              <a:r>
                <a:rPr lang="en-US" sz="731" kern="0">
                  <a:latin typeface="Montserrat" panose="00000500000000000000" pitchFamily="50" charset="0"/>
                  <a:ea typeface="Open Sans" pitchFamily="34" charset="0"/>
                  <a:cs typeface="Arial" panose="020B0604020202020204" pitchFamily="34" charset="0"/>
                </a:rPr>
                <a:t>h/km2</a:t>
              </a:r>
              <a:endParaRPr lang="en-US" sz="975" kern="0">
                <a:latin typeface="Montserrat" panose="00000500000000000000" pitchFamily="50" charset="0"/>
                <a:ea typeface="Open Sans" pitchFamily="34" charset="0"/>
                <a:cs typeface="Arial" panose="020B0604020202020204" pitchFamily="34" charset="0"/>
              </a:endParaRPr>
            </a:p>
          </p:txBody>
        </p:sp>
        <p:sp>
          <p:nvSpPr>
            <p:cNvPr id="131" name="Rectangle 1043">
              <a:extLst>
                <a:ext uri="{FF2B5EF4-FFF2-40B4-BE49-F238E27FC236}">
                  <a16:creationId xmlns:a16="http://schemas.microsoft.com/office/drawing/2014/main" id="{B231AE7F-113C-4379-B810-148FDBB58469}"/>
                </a:ext>
              </a:extLst>
            </p:cNvPr>
            <p:cNvSpPr/>
            <p:nvPr/>
          </p:nvSpPr>
          <p:spPr>
            <a:xfrm>
              <a:off x="8278839" y="1273977"/>
              <a:ext cx="551107" cy="242374"/>
            </a:xfrm>
            <a:prstGeom prst="rect">
              <a:avLst/>
            </a:prstGeom>
          </p:spPr>
          <p:txBody>
            <a:bodyPr wrap="square" lIns="0" rIns="0">
              <a:spAutoFit/>
            </a:bodyPr>
            <a:lstStyle/>
            <a:p>
              <a:pPr algn="r"/>
              <a:r>
                <a:rPr lang="en-US" sz="975" kern="0">
                  <a:latin typeface="Montserrat" panose="00000500000000000000" pitchFamily="50" charset="0"/>
                  <a:ea typeface="Open Sans" pitchFamily="34" charset="0"/>
                  <a:cs typeface="Arial" panose="020B0604020202020204" pitchFamily="34" charset="0"/>
                </a:rPr>
                <a:t>421 </a:t>
              </a:r>
              <a:r>
                <a:rPr lang="en-US" sz="731" kern="0">
                  <a:latin typeface="Montserrat" panose="00000500000000000000" pitchFamily="50" charset="0"/>
                  <a:ea typeface="Open Sans" pitchFamily="34" charset="0"/>
                  <a:cs typeface="Arial" panose="020B0604020202020204" pitchFamily="34" charset="0"/>
                </a:rPr>
                <a:t>h/km2</a:t>
              </a:r>
              <a:endParaRPr lang="en-US" sz="975" kern="0">
                <a:latin typeface="Montserrat" panose="00000500000000000000" pitchFamily="50" charset="0"/>
                <a:ea typeface="Open Sans" pitchFamily="34" charset="0"/>
                <a:cs typeface="Arial" panose="020B0604020202020204" pitchFamily="34" charset="0"/>
              </a:endParaRPr>
            </a:p>
          </p:txBody>
        </p:sp>
        <p:sp>
          <p:nvSpPr>
            <p:cNvPr id="132" name="CuadroTexto 131">
              <a:extLst>
                <a:ext uri="{FF2B5EF4-FFF2-40B4-BE49-F238E27FC236}">
                  <a16:creationId xmlns:a16="http://schemas.microsoft.com/office/drawing/2014/main" id="{B33B5966-9190-4027-AF19-14BF84561805}"/>
                </a:ext>
              </a:extLst>
            </p:cNvPr>
            <p:cNvSpPr txBox="1"/>
            <p:nvPr/>
          </p:nvSpPr>
          <p:spPr>
            <a:xfrm>
              <a:off x="6250286" y="204215"/>
              <a:ext cx="1028080" cy="372410"/>
            </a:xfrm>
            <a:prstGeom prst="rect">
              <a:avLst/>
            </a:prstGeom>
            <a:noFill/>
          </p:spPr>
          <p:txBody>
            <a:bodyPr wrap="square" rtlCol="0">
              <a:spAutoFit/>
            </a:bodyPr>
            <a:lstStyle/>
            <a:p>
              <a:r>
                <a:rPr lang="en-US" sz="910" b="1">
                  <a:solidFill>
                    <a:srgbClr val="2A8F9A"/>
                  </a:solidFill>
                  <a:latin typeface="Montserrat" pitchFamily="2" charset="77"/>
                </a:rPr>
                <a:t>POBLACIÓN / DENSIDAD</a:t>
              </a:r>
              <a:endParaRPr lang="es-ES_tradnl" sz="910" b="1">
                <a:solidFill>
                  <a:srgbClr val="2A8F9A"/>
                </a:solidFill>
                <a:latin typeface="Montserrat" pitchFamily="2" charset="77"/>
              </a:endParaRPr>
            </a:p>
          </p:txBody>
        </p:sp>
      </p:grpSp>
      <p:grpSp>
        <p:nvGrpSpPr>
          <p:cNvPr id="4" name="Grupo 3">
            <a:extLst>
              <a:ext uri="{FF2B5EF4-FFF2-40B4-BE49-F238E27FC236}">
                <a16:creationId xmlns:a16="http://schemas.microsoft.com/office/drawing/2014/main" id="{F7ADABAE-C5CC-4EAE-AEE6-41E583FD6336}"/>
              </a:ext>
            </a:extLst>
          </p:cNvPr>
          <p:cNvGrpSpPr/>
          <p:nvPr/>
        </p:nvGrpSpPr>
        <p:grpSpPr>
          <a:xfrm>
            <a:off x="153223" y="3948392"/>
            <a:ext cx="2695527" cy="1998076"/>
            <a:chOff x="1506479" y="1285277"/>
            <a:chExt cx="2695527" cy="1998076"/>
          </a:xfrm>
        </p:grpSpPr>
        <p:sp>
          <p:nvSpPr>
            <p:cNvPr id="190" name="Rectangle 44">
              <a:extLst>
                <a:ext uri="{FF2B5EF4-FFF2-40B4-BE49-F238E27FC236}">
                  <a16:creationId xmlns:a16="http://schemas.microsoft.com/office/drawing/2014/main" id="{E5C08BD4-D915-43A8-906A-0D8E114A3277}"/>
                </a:ext>
              </a:extLst>
            </p:cNvPr>
            <p:cNvSpPr/>
            <p:nvPr/>
          </p:nvSpPr>
          <p:spPr>
            <a:xfrm>
              <a:off x="1598131" y="1951151"/>
              <a:ext cx="2603875" cy="1332202"/>
            </a:xfrm>
            <a:prstGeom prst="rect">
              <a:avLst/>
            </a:prstGeom>
            <a:solidFill>
              <a:srgbClr val="29839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4">
                <a:solidFill>
                  <a:schemeClr val="bg1"/>
                </a:solidFill>
                <a:highlight>
                  <a:srgbClr val="44B1B6"/>
                </a:highlight>
              </a:endParaRPr>
            </a:p>
          </p:txBody>
        </p:sp>
        <p:grpSp>
          <p:nvGrpSpPr>
            <p:cNvPr id="141" name="Grupo 140">
              <a:extLst>
                <a:ext uri="{FF2B5EF4-FFF2-40B4-BE49-F238E27FC236}">
                  <a16:creationId xmlns:a16="http://schemas.microsoft.com/office/drawing/2014/main" id="{9EC5360F-252C-4832-8FEB-DAABAA8BE1B6}"/>
                </a:ext>
              </a:extLst>
            </p:cNvPr>
            <p:cNvGrpSpPr/>
            <p:nvPr/>
          </p:nvGrpSpPr>
          <p:grpSpPr>
            <a:xfrm>
              <a:off x="1506479" y="1285277"/>
              <a:ext cx="2604165" cy="1848212"/>
              <a:chOff x="124404" y="1951374"/>
              <a:chExt cx="2604165" cy="1848212"/>
            </a:xfrm>
          </p:grpSpPr>
          <p:sp>
            <p:nvSpPr>
              <p:cNvPr id="143" name="Oval 1060">
                <a:extLst>
                  <a:ext uri="{FF2B5EF4-FFF2-40B4-BE49-F238E27FC236}">
                    <a16:creationId xmlns:a16="http://schemas.microsoft.com/office/drawing/2014/main" id="{2B444597-CDD4-45B5-AEAE-D92300DF3D26}"/>
                  </a:ext>
                </a:extLst>
              </p:cNvPr>
              <p:cNvSpPr/>
              <p:nvPr/>
            </p:nvSpPr>
            <p:spPr>
              <a:xfrm>
                <a:off x="124404" y="1951374"/>
                <a:ext cx="579249" cy="5792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63" b="1">
                  <a:latin typeface="Century Gothic Bold"/>
                </a:endParaRPr>
              </a:p>
            </p:txBody>
          </p:sp>
          <p:sp>
            <p:nvSpPr>
              <p:cNvPr id="144" name="TextBox 1065">
                <a:extLst>
                  <a:ext uri="{FF2B5EF4-FFF2-40B4-BE49-F238E27FC236}">
                    <a16:creationId xmlns:a16="http://schemas.microsoft.com/office/drawing/2014/main" id="{3780019F-B59B-4D41-9230-2D9AAD6DE563}"/>
                  </a:ext>
                </a:extLst>
              </p:cNvPr>
              <p:cNvSpPr txBox="1"/>
              <p:nvPr/>
            </p:nvSpPr>
            <p:spPr>
              <a:xfrm>
                <a:off x="309062" y="3479818"/>
                <a:ext cx="2361954" cy="319768"/>
              </a:xfrm>
              <a:prstGeom prst="rect">
                <a:avLst/>
              </a:prstGeom>
              <a:noFill/>
            </p:spPr>
            <p:txBody>
              <a:bodyPr wrap="square" lIns="0" tIns="0" rIns="0" bIns="0" rtlCol="0">
                <a:spAutoFit/>
              </a:bodyPr>
              <a:lstStyle/>
              <a:p>
                <a:pPr>
                  <a:lnSpc>
                    <a:spcPct val="110000"/>
                  </a:lnSpc>
                </a:pPr>
                <a:r>
                  <a:rPr lang="es-US" sz="975">
                    <a:solidFill>
                      <a:schemeClr val="bg1"/>
                    </a:solidFill>
                    <a:latin typeface="Montserrat" panose="00000500000000000000" pitchFamily="50" charset="0"/>
                    <a:ea typeface="Open Sans" pitchFamily="34" charset="0"/>
                    <a:cs typeface="Arial" panose="020B0604020202020204" pitchFamily="34" charset="0"/>
                  </a:rPr>
                  <a:t>La población India supone la sexta parte del total mundial</a:t>
                </a:r>
                <a:endParaRPr lang="en-US" sz="975">
                  <a:solidFill>
                    <a:schemeClr val="bg1"/>
                  </a:solidFill>
                  <a:latin typeface="Montserrat" panose="00000500000000000000" pitchFamily="50" charset="0"/>
                  <a:ea typeface="Open Sans" pitchFamily="34" charset="0"/>
                  <a:cs typeface="Arial" panose="020B0604020202020204" pitchFamily="34" charset="0"/>
                </a:endParaRPr>
              </a:p>
            </p:txBody>
          </p:sp>
          <p:grpSp>
            <p:nvGrpSpPr>
              <p:cNvPr id="146" name="Group 9">
                <a:extLst>
                  <a:ext uri="{FF2B5EF4-FFF2-40B4-BE49-F238E27FC236}">
                    <a16:creationId xmlns:a16="http://schemas.microsoft.com/office/drawing/2014/main" id="{F1BAFDD9-2780-48B4-9E89-B6D6DA7CF0B4}"/>
                  </a:ext>
                </a:extLst>
              </p:cNvPr>
              <p:cNvGrpSpPr/>
              <p:nvPr/>
            </p:nvGrpSpPr>
            <p:grpSpPr>
              <a:xfrm>
                <a:off x="340584" y="2073419"/>
                <a:ext cx="146891" cy="335160"/>
                <a:chOff x="-2986088" y="-171450"/>
                <a:chExt cx="2417763" cy="5516563"/>
              </a:xfrm>
              <a:solidFill>
                <a:schemeClr val="bg1"/>
              </a:solidFill>
            </p:grpSpPr>
            <p:sp>
              <p:nvSpPr>
                <p:cNvPr id="183" name="Freeform 5">
                  <a:extLst>
                    <a:ext uri="{FF2B5EF4-FFF2-40B4-BE49-F238E27FC236}">
                      <a16:creationId xmlns:a16="http://schemas.microsoft.com/office/drawing/2014/main" id="{D5D136EB-2B46-4D7F-932F-AB594331255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84" name="Freeform 6">
                  <a:extLst>
                    <a:ext uri="{FF2B5EF4-FFF2-40B4-BE49-F238E27FC236}">
                      <a16:creationId xmlns:a16="http://schemas.microsoft.com/office/drawing/2014/main" id="{F41B1F34-1084-490E-9F72-08C309A39B57}"/>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47" name="Group 1071">
                <a:extLst>
                  <a:ext uri="{FF2B5EF4-FFF2-40B4-BE49-F238E27FC236}">
                    <a16:creationId xmlns:a16="http://schemas.microsoft.com/office/drawing/2014/main" id="{4BA567C4-7F29-4202-A963-D42C563E18F9}"/>
                  </a:ext>
                </a:extLst>
              </p:cNvPr>
              <p:cNvGrpSpPr/>
              <p:nvPr/>
            </p:nvGrpSpPr>
            <p:grpSpPr>
              <a:xfrm>
                <a:off x="991486" y="2931238"/>
                <a:ext cx="146891" cy="335160"/>
                <a:chOff x="-2986088" y="-171450"/>
                <a:chExt cx="2417763" cy="5516563"/>
              </a:xfrm>
              <a:solidFill>
                <a:schemeClr val="bg1"/>
              </a:solidFill>
            </p:grpSpPr>
            <p:sp>
              <p:nvSpPr>
                <p:cNvPr id="181" name="Freeform 5">
                  <a:extLst>
                    <a:ext uri="{FF2B5EF4-FFF2-40B4-BE49-F238E27FC236}">
                      <a16:creationId xmlns:a16="http://schemas.microsoft.com/office/drawing/2014/main" id="{D37AC241-C651-433F-863C-B640810B0E6B}"/>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82" name="Freeform 6">
                  <a:extLst>
                    <a:ext uri="{FF2B5EF4-FFF2-40B4-BE49-F238E27FC236}">
                      <a16:creationId xmlns:a16="http://schemas.microsoft.com/office/drawing/2014/main" id="{E69327A6-8392-4FE4-896A-A18A10608D0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48" name="Group 1074">
                <a:extLst>
                  <a:ext uri="{FF2B5EF4-FFF2-40B4-BE49-F238E27FC236}">
                    <a16:creationId xmlns:a16="http://schemas.microsoft.com/office/drawing/2014/main" id="{F261CE1F-B9FF-4803-9D98-A75D805C3269}"/>
                  </a:ext>
                </a:extLst>
              </p:cNvPr>
              <p:cNvGrpSpPr/>
              <p:nvPr/>
            </p:nvGrpSpPr>
            <p:grpSpPr>
              <a:xfrm>
                <a:off x="1137323" y="2931238"/>
                <a:ext cx="146891" cy="335160"/>
                <a:chOff x="-2986088" y="-171450"/>
                <a:chExt cx="2417763" cy="5516563"/>
              </a:xfrm>
              <a:solidFill>
                <a:schemeClr val="bg1"/>
              </a:solidFill>
            </p:grpSpPr>
            <p:sp>
              <p:nvSpPr>
                <p:cNvPr id="179" name="Freeform 5">
                  <a:extLst>
                    <a:ext uri="{FF2B5EF4-FFF2-40B4-BE49-F238E27FC236}">
                      <a16:creationId xmlns:a16="http://schemas.microsoft.com/office/drawing/2014/main" id="{E90E493F-7908-4C31-8FC3-7E372EA831E1}"/>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80" name="Freeform 6">
                  <a:extLst>
                    <a:ext uri="{FF2B5EF4-FFF2-40B4-BE49-F238E27FC236}">
                      <a16:creationId xmlns:a16="http://schemas.microsoft.com/office/drawing/2014/main" id="{CAD60435-3E85-4274-9F1A-1FFA29B10885}"/>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49" name="Group 1077">
                <a:extLst>
                  <a:ext uri="{FF2B5EF4-FFF2-40B4-BE49-F238E27FC236}">
                    <a16:creationId xmlns:a16="http://schemas.microsoft.com/office/drawing/2014/main" id="{99F6A3F5-EEB4-45E6-B258-4A6D75943F98}"/>
                  </a:ext>
                </a:extLst>
              </p:cNvPr>
              <p:cNvGrpSpPr/>
              <p:nvPr/>
            </p:nvGrpSpPr>
            <p:grpSpPr>
              <a:xfrm>
                <a:off x="1283161" y="2931238"/>
                <a:ext cx="146891" cy="335160"/>
                <a:chOff x="-2986088" y="-171450"/>
                <a:chExt cx="2417763" cy="5516563"/>
              </a:xfrm>
              <a:solidFill>
                <a:schemeClr val="accent6"/>
              </a:solidFill>
            </p:grpSpPr>
            <p:sp>
              <p:nvSpPr>
                <p:cNvPr id="177" name="Freeform 5">
                  <a:extLst>
                    <a:ext uri="{FF2B5EF4-FFF2-40B4-BE49-F238E27FC236}">
                      <a16:creationId xmlns:a16="http://schemas.microsoft.com/office/drawing/2014/main" id="{F16C1D69-3AF7-437F-A8B1-CA4B4EE80458}"/>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78" name="Freeform 6">
                  <a:extLst>
                    <a:ext uri="{FF2B5EF4-FFF2-40B4-BE49-F238E27FC236}">
                      <a16:creationId xmlns:a16="http://schemas.microsoft.com/office/drawing/2014/main" id="{72C276D1-C409-449D-9EAD-30E5EDEB833C}"/>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0" name="Group 1083">
                <a:extLst>
                  <a:ext uri="{FF2B5EF4-FFF2-40B4-BE49-F238E27FC236}">
                    <a16:creationId xmlns:a16="http://schemas.microsoft.com/office/drawing/2014/main" id="{AF884619-5FBA-423C-BD5B-CBE759A44D43}"/>
                  </a:ext>
                </a:extLst>
              </p:cNvPr>
              <p:cNvGrpSpPr/>
              <p:nvPr/>
            </p:nvGrpSpPr>
            <p:grpSpPr>
              <a:xfrm>
                <a:off x="1574835" y="2931238"/>
                <a:ext cx="146891" cy="335160"/>
                <a:chOff x="-2986088" y="-171450"/>
                <a:chExt cx="2417763" cy="5516563"/>
              </a:xfrm>
              <a:solidFill>
                <a:schemeClr val="accent6"/>
              </a:solidFill>
            </p:grpSpPr>
            <p:sp>
              <p:nvSpPr>
                <p:cNvPr id="175" name="Freeform 5">
                  <a:extLst>
                    <a:ext uri="{FF2B5EF4-FFF2-40B4-BE49-F238E27FC236}">
                      <a16:creationId xmlns:a16="http://schemas.microsoft.com/office/drawing/2014/main" id="{D9AFDF1B-398B-48BF-B95F-2E608D522A8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76" name="Freeform 6">
                  <a:extLst>
                    <a:ext uri="{FF2B5EF4-FFF2-40B4-BE49-F238E27FC236}">
                      <a16:creationId xmlns:a16="http://schemas.microsoft.com/office/drawing/2014/main" id="{4E02A0DA-00D6-458F-A59C-02A4C24B6310}"/>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1" name="Group 1086">
                <a:extLst>
                  <a:ext uri="{FF2B5EF4-FFF2-40B4-BE49-F238E27FC236}">
                    <a16:creationId xmlns:a16="http://schemas.microsoft.com/office/drawing/2014/main" id="{4A1804A1-6165-4C1E-8482-C42B13CB3C00}"/>
                  </a:ext>
                </a:extLst>
              </p:cNvPr>
              <p:cNvGrpSpPr/>
              <p:nvPr/>
            </p:nvGrpSpPr>
            <p:grpSpPr>
              <a:xfrm>
                <a:off x="1720672" y="2931238"/>
                <a:ext cx="146891" cy="335160"/>
                <a:chOff x="-2986088" y="-171450"/>
                <a:chExt cx="2417763" cy="5516563"/>
              </a:xfrm>
              <a:solidFill>
                <a:schemeClr val="accent6"/>
              </a:solidFill>
            </p:grpSpPr>
            <p:sp>
              <p:nvSpPr>
                <p:cNvPr id="173" name="Freeform 5">
                  <a:extLst>
                    <a:ext uri="{FF2B5EF4-FFF2-40B4-BE49-F238E27FC236}">
                      <a16:creationId xmlns:a16="http://schemas.microsoft.com/office/drawing/2014/main" id="{4DA2A794-CBAC-4356-8541-16C972EE6813}"/>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74" name="Freeform 6">
                  <a:extLst>
                    <a:ext uri="{FF2B5EF4-FFF2-40B4-BE49-F238E27FC236}">
                      <a16:creationId xmlns:a16="http://schemas.microsoft.com/office/drawing/2014/main" id="{A88DAEB7-B136-45C3-9BC1-653D656902D6}"/>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2" name="Group 1089">
                <a:extLst>
                  <a:ext uri="{FF2B5EF4-FFF2-40B4-BE49-F238E27FC236}">
                    <a16:creationId xmlns:a16="http://schemas.microsoft.com/office/drawing/2014/main" id="{B4BDFD57-9263-422B-93AC-8E837500A6A5}"/>
                  </a:ext>
                </a:extLst>
              </p:cNvPr>
              <p:cNvGrpSpPr/>
              <p:nvPr/>
            </p:nvGrpSpPr>
            <p:grpSpPr>
              <a:xfrm>
                <a:off x="1866510" y="2931238"/>
                <a:ext cx="146891" cy="335160"/>
                <a:chOff x="-2986088" y="-171450"/>
                <a:chExt cx="2417763" cy="5516563"/>
              </a:xfrm>
              <a:solidFill>
                <a:schemeClr val="accent6"/>
              </a:solidFill>
            </p:grpSpPr>
            <p:sp>
              <p:nvSpPr>
                <p:cNvPr id="171" name="Freeform 5">
                  <a:extLst>
                    <a:ext uri="{FF2B5EF4-FFF2-40B4-BE49-F238E27FC236}">
                      <a16:creationId xmlns:a16="http://schemas.microsoft.com/office/drawing/2014/main" id="{26D352F0-0261-4B2D-8901-8109B52A3F71}"/>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72" name="Freeform 6">
                  <a:extLst>
                    <a:ext uri="{FF2B5EF4-FFF2-40B4-BE49-F238E27FC236}">
                      <a16:creationId xmlns:a16="http://schemas.microsoft.com/office/drawing/2014/main" id="{4641839E-81C6-4ECE-A65C-E196E30E8CB6}"/>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3" name="Group 1092">
                <a:extLst>
                  <a:ext uri="{FF2B5EF4-FFF2-40B4-BE49-F238E27FC236}">
                    <a16:creationId xmlns:a16="http://schemas.microsoft.com/office/drawing/2014/main" id="{EB76550C-21A4-46C8-8372-A0B2164F3387}"/>
                  </a:ext>
                </a:extLst>
              </p:cNvPr>
              <p:cNvGrpSpPr/>
              <p:nvPr/>
            </p:nvGrpSpPr>
            <p:grpSpPr>
              <a:xfrm>
                <a:off x="2012347" y="2931238"/>
                <a:ext cx="146891" cy="335160"/>
                <a:chOff x="-2986088" y="-171450"/>
                <a:chExt cx="2417763" cy="5516563"/>
              </a:xfrm>
              <a:solidFill>
                <a:schemeClr val="accent6"/>
              </a:solidFill>
            </p:grpSpPr>
            <p:sp>
              <p:nvSpPr>
                <p:cNvPr id="169" name="Freeform 5">
                  <a:extLst>
                    <a:ext uri="{FF2B5EF4-FFF2-40B4-BE49-F238E27FC236}">
                      <a16:creationId xmlns:a16="http://schemas.microsoft.com/office/drawing/2014/main" id="{FAAFD791-9AA7-4B25-8E8E-6DD1EB5A9912}"/>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70" name="Freeform 6">
                  <a:extLst>
                    <a:ext uri="{FF2B5EF4-FFF2-40B4-BE49-F238E27FC236}">
                      <a16:creationId xmlns:a16="http://schemas.microsoft.com/office/drawing/2014/main" id="{1017B9C6-15AE-40F4-B4A0-E9322E9A266F}"/>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4" name="Group 1095">
                <a:extLst>
                  <a:ext uri="{FF2B5EF4-FFF2-40B4-BE49-F238E27FC236}">
                    <a16:creationId xmlns:a16="http://schemas.microsoft.com/office/drawing/2014/main" id="{D1288370-D9B7-404A-B41E-9C39CF2E4B9D}"/>
                  </a:ext>
                </a:extLst>
              </p:cNvPr>
              <p:cNvGrpSpPr/>
              <p:nvPr/>
            </p:nvGrpSpPr>
            <p:grpSpPr>
              <a:xfrm>
                <a:off x="2158184" y="2931238"/>
                <a:ext cx="146891" cy="335160"/>
                <a:chOff x="-2986088" y="-171450"/>
                <a:chExt cx="2417763" cy="5516563"/>
              </a:xfrm>
              <a:solidFill>
                <a:schemeClr val="accent6"/>
              </a:solidFill>
            </p:grpSpPr>
            <p:sp>
              <p:nvSpPr>
                <p:cNvPr id="167" name="Freeform 5">
                  <a:extLst>
                    <a:ext uri="{FF2B5EF4-FFF2-40B4-BE49-F238E27FC236}">
                      <a16:creationId xmlns:a16="http://schemas.microsoft.com/office/drawing/2014/main" id="{38F337CB-2254-4274-B40C-FD93AD545807}"/>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68" name="Freeform 6">
                  <a:extLst>
                    <a:ext uri="{FF2B5EF4-FFF2-40B4-BE49-F238E27FC236}">
                      <a16:creationId xmlns:a16="http://schemas.microsoft.com/office/drawing/2014/main" id="{983B3628-123B-456D-B9E6-35614B4E190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5" name="Group 1098">
                <a:extLst>
                  <a:ext uri="{FF2B5EF4-FFF2-40B4-BE49-F238E27FC236}">
                    <a16:creationId xmlns:a16="http://schemas.microsoft.com/office/drawing/2014/main" id="{DB533092-717E-4C10-B138-6D2B3A05F836}"/>
                  </a:ext>
                </a:extLst>
              </p:cNvPr>
              <p:cNvGrpSpPr/>
              <p:nvPr/>
            </p:nvGrpSpPr>
            <p:grpSpPr>
              <a:xfrm>
                <a:off x="2304023" y="2931238"/>
                <a:ext cx="146891" cy="335160"/>
                <a:chOff x="-2986088" y="-171450"/>
                <a:chExt cx="2417763" cy="5516563"/>
              </a:xfrm>
              <a:solidFill>
                <a:schemeClr val="accent6"/>
              </a:solidFill>
            </p:grpSpPr>
            <p:sp>
              <p:nvSpPr>
                <p:cNvPr id="165" name="Freeform 5">
                  <a:extLst>
                    <a:ext uri="{FF2B5EF4-FFF2-40B4-BE49-F238E27FC236}">
                      <a16:creationId xmlns:a16="http://schemas.microsoft.com/office/drawing/2014/main" id="{5ED5B498-7868-4CC0-BA2D-82AC5B05339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66" name="Freeform 6">
                  <a:extLst>
                    <a:ext uri="{FF2B5EF4-FFF2-40B4-BE49-F238E27FC236}">
                      <a16:creationId xmlns:a16="http://schemas.microsoft.com/office/drawing/2014/main" id="{54E7B16F-DA23-490D-B0D4-66ABB50630D2}"/>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6" name="Group 1083">
                <a:extLst>
                  <a:ext uri="{FF2B5EF4-FFF2-40B4-BE49-F238E27FC236}">
                    <a16:creationId xmlns:a16="http://schemas.microsoft.com/office/drawing/2014/main" id="{DF6565CF-FA46-417D-B1BE-29E3CE1BFE78}"/>
                  </a:ext>
                </a:extLst>
              </p:cNvPr>
              <p:cNvGrpSpPr/>
              <p:nvPr/>
            </p:nvGrpSpPr>
            <p:grpSpPr>
              <a:xfrm>
                <a:off x="1434656" y="2929358"/>
                <a:ext cx="146891" cy="335160"/>
                <a:chOff x="-2986088" y="-171450"/>
                <a:chExt cx="2417763" cy="5516563"/>
              </a:xfrm>
              <a:solidFill>
                <a:schemeClr val="accent6"/>
              </a:solidFill>
            </p:grpSpPr>
            <p:sp>
              <p:nvSpPr>
                <p:cNvPr id="163" name="Freeform 5">
                  <a:extLst>
                    <a:ext uri="{FF2B5EF4-FFF2-40B4-BE49-F238E27FC236}">
                      <a16:creationId xmlns:a16="http://schemas.microsoft.com/office/drawing/2014/main" id="{5BD8D9D7-51FB-4942-AFC8-E21AC1B6B253}"/>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64" name="Freeform 6">
                  <a:extLst>
                    <a:ext uri="{FF2B5EF4-FFF2-40B4-BE49-F238E27FC236}">
                      <a16:creationId xmlns:a16="http://schemas.microsoft.com/office/drawing/2014/main" id="{5D46E31D-3446-4A27-9B53-A6CEC80378A4}"/>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7" name="Group 1083">
                <a:extLst>
                  <a:ext uri="{FF2B5EF4-FFF2-40B4-BE49-F238E27FC236}">
                    <a16:creationId xmlns:a16="http://schemas.microsoft.com/office/drawing/2014/main" id="{83A0A698-F339-4E3A-BE39-A452339675EE}"/>
                  </a:ext>
                </a:extLst>
              </p:cNvPr>
              <p:cNvGrpSpPr/>
              <p:nvPr/>
            </p:nvGrpSpPr>
            <p:grpSpPr>
              <a:xfrm>
                <a:off x="2434788" y="2933117"/>
                <a:ext cx="146891" cy="335160"/>
                <a:chOff x="-2986088" y="-171450"/>
                <a:chExt cx="2417763" cy="5516563"/>
              </a:xfrm>
              <a:solidFill>
                <a:schemeClr val="accent6"/>
              </a:solidFill>
            </p:grpSpPr>
            <p:sp>
              <p:nvSpPr>
                <p:cNvPr id="161" name="Freeform 5">
                  <a:extLst>
                    <a:ext uri="{FF2B5EF4-FFF2-40B4-BE49-F238E27FC236}">
                      <a16:creationId xmlns:a16="http://schemas.microsoft.com/office/drawing/2014/main" id="{00E80369-EC63-40ED-AB59-B0C75B3FF3C6}"/>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62" name="Freeform 6">
                  <a:extLst>
                    <a:ext uri="{FF2B5EF4-FFF2-40B4-BE49-F238E27FC236}">
                      <a16:creationId xmlns:a16="http://schemas.microsoft.com/office/drawing/2014/main" id="{47B3C8BB-C0F4-4F30-880C-25757F28C121}"/>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nvGrpSpPr>
              <p:cNvPr id="158" name="Group 1083">
                <a:extLst>
                  <a:ext uri="{FF2B5EF4-FFF2-40B4-BE49-F238E27FC236}">
                    <a16:creationId xmlns:a16="http://schemas.microsoft.com/office/drawing/2014/main" id="{5462DEEC-5527-445C-A2BF-601E126F2513}"/>
                  </a:ext>
                </a:extLst>
              </p:cNvPr>
              <p:cNvGrpSpPr/>
              <p:nvPr/>
            </p:nvGrpSpPr>
            <p:grpSpPr>
              <a:xfrm>
                <a:off x="2581678" y="2933117"/>
                <a:ext cx="146891" cy="335160"/>
                <a:chOff x="-2986088" y="-171450"/>
                <a:chExt cx="2417763" cy="5516563"/>
              </a:xfrm>
              <a:solidFill>
                <a:schemeClr val="accent6"/>
              </a:solidFill>
            </p:grpSpPr>
            <p:sp>
              <p:nvSpPr>
                <p:cNvPr id="159" name="Freeform 5">
                  <a:extLst>
                    <a:ext uri="{FF2B5EF4-FFF2-40B4-BE49-F238E27FC236}">
                      <a16:creationId xmlns:a16="http://schemas.microsoft.com/office/drawing/2014/main" id="{FF236360-659E-4E56-B060-31D27B8C813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60" name="Freeform 6">
                  <a:extLst>
                    <a:ext uri="{FF2B5EF4-FFF2-40B4-BE49-F238E27FC236}">
                      <a16:creationId xmlns:a16="http://schemas.microsoft.com/office/drawing/2014/main" id="{774B889F-6C6E-4FFA-8173-CE036F65CB8F}"/>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grpSp>
      </p:grpSp>
      <p:grpSp>
        <p:nvGrpSpPr>
          <p:cNvPr id="185" name="Grupo 184">
            <a:extLst>
              <a:ext uri="{FF2B5EF4-FFF2-40B4-BE49-F238E27FC236}">
                <a16:creationId xmlns:a16="http://schemas.microsoft.com/office/drawing/2014/main" id="{94463ECB-6A63-4A04-9DB3-878528489936}"/>
              </a:ext>
            </a:extLst>
          </p:cNvPr>
          <p:cNvGrpSpPr/>
          <p:nvPr/>
        </p:nvGrpSpPr>
        <p:grpSpPr>
          <a:xfrm>
            <a:off x="5575592" y="4406475"/>
            <a:ext cx="3568408" cy="2260041"/>
            <a:chOff x="5949687" y="3434811"/>
            <a:chExt cx="3799770" cy="2260041"/>
          </a:xfrm>
        </p:grpSpPr>
        <p:cxnSp>
          <p:nvCxnSpPr>
            <p:cNvPr id="186" name="Straight Connector 1058">
              <a:extLst>
                <a:ext uri="{FF2B5EF4-FFF2-40B4-BE49-F238E27FC236}">
                  <a16:creationId xmlns:a16="http://schemas.microsoft.com/office/drawing/2014/main" id="{71FFCBFD-F1D8-4ADD-B97C-3E347BD22526}"/>
                </a:ext>
              </a:extLst>
            </p:cNvPr>
            <p:cNvCxnSpPr>
              <a:cxnSpLocks/>
            </p:cNvCxnSpPr>
            <p:nvPr/>
          </p:nvCxnSpPr>
          <p:spPr>
            <a:xfrm>
              <a:off x="5949687" y="3434811"/>
              <a:ext cx="379977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7" name="Imagen 186">
              <a:extLst>
                <a:ext uri="{FF2B5EF4-FFF2-40B4-BE49-F238E27FC236}">
                  <a16:creationId xmlns:a16="http://schemas.microsoft.com/office/drawing/2014/main" id="{F200D922-C6EC-497B-88CB-CAFD07E92B1B}"/>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446705" y="3624645"/>
              <a:ext cx="1614106" cy="1441395"/>
            </a:xfrm>
            <a:prstGeom prst="rect">
              <a:avLst/>
            </a:prstGeom>
          </p:spPr>
        </p:pic>
        <p:sp>
          <p:nvSpPr>
            <p:cNvPr id="188" name="CuadroTexto 187">
              <a:extLst>
                <a:ext uri="{FF2B5EF4-FFF2-40B4-BE49-F238E27FC236}">
                  <a16:creationId xmlns:a16="http://schemas.microsoft.com/office/drawing/2014/main" id="{83CB1DB9-6615-4843-A248-D30ECB401636}"/>
                </a:ext>
              </a:extLst>
            </p:cNvPr>
            <p:cNvSpPr txBox="1"/>
            <p:nvPr/>
          </p:nvSpPr>
          <p:spPr>
            <a:xfrm>
              <a:off x="6246296" y="3483787"/>
              <a:ext cx="1360598" cy="372410"/>
            </a:xfrm>
            <a:prstGeom prst="rect">
              <a:avLst/>
            </a:prstGeom>
            <a:noFill/>
          </p:spPr>
          <p:txBody>
            <a:bodyPr wrap="square" rtlCol="0">
              <a:spAutoFit/>
            </a:bodyPr>
            <a:lstStyle/>
            <a:p>
              <a:r>
                <a:rPr lang="en-US" sz="910" b="1">
                  <a:solidFill>
                    <a:srgbClr val="2A8F9A"/>
                  </a:solidFill>
                  <a:latin typeface="Montserrat" pitchFamily="2" charset="77"/>
                </a:rPr>
                <a:t>ÁREA</a:t>
              </a:r>
              <a:r>
                <a:rPr lang="en-US" sz="910">
                  <a:solidFill>
                    <a:schemeClr val="tx1">
                      <a:lumMod val="75000"/>
                      <a:lumOff val="25000"/>
                    </a:schemeClr>
                  </a:solidFill>
                  <a:latin typeface="Montserrat" pitchFamily="2" charset="77"/>
                </a:rPr>
                <a:t> </a:t>
              </a:r>
              <a:r>
                <a:rPr lang="en-US" sz="910" b="1">
                  <a:solidFill>
                    <a:srgbClr val="2A8F9A"/>
                  </a:solidFill>
                  <a:latin typeface="Montserrat" pitchFamily="2" charset="77"/>
                </a:rPr>
                <a:t>DE</a:t>
              </a:r>
              <a:r>
                <a:rPr lang="en-US" sz="910">
                  <a:solidFill>
                    <a:schemeClr val="tx1">
                      <a:lumMod val="75000"/>
                      <a:lumOff val="25000"/>
                    </a:schemeClr>
                  </a:solidFill>
                  <a:latin typeface="Montserrat" pitchFamily="2" charset="77"/>
                </a:rPr>
                <a:t> </a:t>
              </a:r>
              <a:r>
                <a:rPr lang="en-US" sz="910" b="1">
                  <a:solidFill>
                    <a:srgbClr val="2A8F9A"/>
                  </a:solidFill>
                  <a:latin typeface="Montserrat" pitchFamily="2" charset="77"/>
                </a:rPr>
                <a:t>INFLUENCIA</a:t>
              </a:r>
              <a:endParaRPr lang="es-ES_tradnl" sz="910" b="1">
                <a:solidFill>
                  <a:srgbClr val="2A8F9A"/>
                </a:solidFill>
                <a:latin typeface="Montserrat" pitchFamily="2" charset="77"/>
              </a:endParaRPr>
            </a:p>
          </p:txBody>
        </p:sp>
        <p:sp>
          <p:nvSpPr>
            <p:cNvPr id="189" name="Marcador de número de diapositiva 1">
              <a:extLst>
                <a:ext uri="{FF2B5EF4-FFF2-40B4-BE49-F238E27FC236}">
                  <a16:creationId xmlns:a16="http://schemas.microsoft.com/office/drawing/2014/main" id="{D4B16CB4-D9EF-48B2-9F74-831A1E5A6A17}"/>
                </a:ext>
              </a:extLst>
            </p:cNvPr>
            <p:cNvSpPr txBox="1">
              <a:spLocks/>
            </p:cNvSpPr>
            <p:nvPr/>
          </p:nvSpPr>
          <p:spPr>
            <a:xfrm>
              <a:off x="8420487" y="5398188"/>
              <a:ext cx="219204" cy="296664"/>
            </a:xfrm>
            <a:prstGeom prst="rect">
              <a:avLst/>
            </a:prstGeom>
          </p:spPr>
          <p:txBody>
            <a:bodyPr vert="horz" lIns="74295" tIns="37148" rIns="74295" bIns="3714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sz="975">
                  <a:solidFill>
                    <a:schemeClr val="bg1"/>
                  </a:solidFill>
                  <a:latin typeface="Montserrat" pitchFamily="2" charset="77"/>
                </a:rPr>
                <a:pPr/>
                <a:t>3</a:t>
              </a:fld>
              <a:endParaRPr lang="en-US" sz="975">
                <a:solidFill>
                  <a:schemeClr val="bg1"/>
                </a:solidFill>
                <a:latin typeface="Montserrat" pitchFamily="2" charset="77"/>
              </a:endParaRPr>
            </a:p>
          </p:txBody>
        </p:sp>
      </p:grpSp>
      <p:grpSp>
        <p:nvGrpSpPr>
          <p:cNvPr id="192" name="Group 523">
            <a:extLst>
              <a:ext uri="{FF2B5EF4-FFF2-40B4-BE49-F238E27FC236}">
                <a16:creationId xmlns:a16="http://schemas.microsoft.com/office/drawing/2014/main" id="{91577819-E6FD-470C-889A-F7B33A80DE09}"/>
              </a:ext>
            </a:extLst>
          </p:cNvPr>
          <p:cNvGrpSpPr/>
          <p:nvPr/>
        </p:nvGrpSpPr>
        <p:grpSpPr>
          <a:xfrm>
            <a:off x="1032912" y="1213532"/>
            <a:ext cx="3849812" cy="2628758"/>
            <a:chOff x="9525" y="1588"/>
            <a:chExt cx="13574713" cy="8258176"/>
          </a:xfrm>
          <a:solidFill>
            <a:srgbClr val="F7B601"/>
          </a:solidFill>
        </p:grpSpPr>
        <p:sp>
          <p:nvSpPr>
            <p:cNvPr id="193" name="Oval 5">
              <a:extLst>
                <a:ext uri="{FF2B5EF4-FFF2-40B4-BE49-F238E27FC236}">
                  <a16:creationId xmlns:a16="http://schemas.microsoft.com/office/drawing/2014/main" id="{929BF061-DCA1-4D2D-9A66-B702490D85D8}"/>
                </a:ext>
              </a:extLst>
            </p:cNvPr>
            <p:cNvSpPr>
              <a:spLocks noChangeArrowheads="1"/>
            </p:cNvSpPr>
            <p:nvPr/>
          </p:nvSpPr>
          <p:spPr bwMode="auto">
            <a:xfrm>
              <a:off x="3683000" y="8047039"/>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94" name="Oval 6">
              <a:extLst>
                <a:ext uri="{FF2B5EF4-FFF2-40B4-BE49-F238E27FC236}">
                  <a16:creationId xmlns:a16="http://schemas.microsoft.com/office/drawing/2014/main" id="{035A8247-C49B-4115-864A-4791F0EA1154}"/>
                </a:ext>
              </a:extLst>
            </p:cNvPr>
            <p:cNvSpPr>
              <a:spLocks noChangeArrowheads="1"/>
            </p:cNvSpPr>
            <p:nvPr/>
          </p:nvSpPr>
          <p:spPr bwMode="auto">
            <a:xfrm>
              <a:off x="3683000" y="773271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95" name="Oval 7">
              <a:extLst>
                <a:ext uri="{FF2B5EF4-FFF2-40B4-BE49-F238E27FC236}">
                  <a16:creationId xmlns:a16="http://schemas.microsoft.com/office/drawing/2014/main" id="{2893C7F7-2F85-40B7-9A5F-F1015D2ED421}"/>
                </a:ext>
              </a:extLst>
            </p:cNvPr>
            <p:cNvSpPr>
              <a:spLocks noChangeArrowheads="1"/>
            </p:cNvSpPr>
            <p:nvPr/>
          </p:nvSpPr>
          <p:spPr bwMode="auto">
            <a:xfrm>
              <a:off x="3683000" y="745331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96" name="Oval 8">
              <a:extLst>
                <a:ext uri="{FF2B5EF4-FFF2-40B4-BE49-F238E27FC236}">
                  <a16:creationId xmlns:a16="http://schemas.microsoft.com/office/drawing/2014/main" id="{99A13735-4CE4-4987-8CB8-D874EB176FC2}"/>
                </a:ext>
              </a:extLst>
            </p:cNvPr>
            <p:cNvSpPr>
              <a:spLocks noChangeArrowheads="1"/>
            </p:cNvSpPr>
            <p:nvPr/>
          </p:nvSpPr>
          <p:spPr bwMode="auto">
            <a:xfrm>
              <a:off x="3683000" y="7175501"/>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97" name="Oval 9">
              <a:extLst>
                <a:ext uri="{FF2B5EF4-FFF2-40B4-BE49-F238E27FC236}">
                  <a16:creationId xmlns:a16="http://schemas.microsoft.com/office/drawing/2014/main" id="{95E8FD57-1856-4E81-A59E-615BFFF297D9}"/>
                </a:ext>
              </a:extLst>
            </p:cNvPr>
            <p:cNvSpPr>
              <a:spLocks noChangeArrowheads="1"/>
            </p:cNvSpPr>
            <p:nvPr/>
          </p:nvSpPr>
          <p:spPr bwMode="auto">
            <a:xfrm>
              <a:off x="3683000" y="6865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98" name="Oval 10">
              <a:extLst>
                <a:ext uri="{FF2B5EF4-FFF2-40B4-BE49-F238E27FC236}">
                  <a16:creationId xmlns:a16="http://schemas.microsoft.com/office/drawing/2014/main" id="{58A6716A-A65B-4146-BD79-37BF536C3452}"/>
                </a:ext>
              </a:extLst>
            </p:cNvPr>
            <p:cNvSpPr>
              <a:spLocks noChangeArrowheads="1"/>
            </p:cNvSpPr>
            <p:nvPr/>
          </p:nvSpPr>
          <p:spPr bwMode="auto">
            <a:xfrm>
              <a:off x="3683000" y="658177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199" name="Oval 11">
              <a:extLst>
                <a:ext uri="{FF2B5EF4-FFF2-40B4-BE49-F238E27FC236}">
                  <a16:creationId xmlns:a16="http://schemas.microsoft.com/office/drawing/2014/main" id="{2A0C28B3-CDB7-4B33-AA61-177B61AB7D8E}"/>
                </a:ext>
              </a:extLst>
            </p:cNvPr>
            <p:cNvSpPr>
              <a:spLocks noChangeArrowheads="1"/>
            </p:cNvSpPr>
            <p:nvPr/>
          </p:nvSpPr>
          <p:spPr bwMode="auto">
            <a:xfrm>
              <a:off x="3960813" y="658177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0" name="Oval 12">
              <a:extLst>
                <a:ext uri="{FF2B5EF4-FFF2-40B4-BE49-F238E27FC236}">
                  <a16:creationId xmlns:a16="http://schemas.microsoft.com/office/drawing/2014/main" id="{53CE63C4-E576-4C16-A7C8-40888CB6FBBE}"/>
                </a:ext>
              </a:extLst>
            </p:cNvPr>
            <p:cNvSpPr>
              <a:spLocks noChangeArrowheads="1"/>
            </p:cNvSpPr>
            <p:nvPr/>
          </p:nvSpPr>
          <p:spPr bwMode="auto">
            <a:xfrm>
              <a:off x="3960813" y="68659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1" name="Oval 13">
              <a:extLst>
                <a:ext uri="{FF2B5EF4-FFF2-40B4-BE49-F238E27FC236}">
                  <a16:creationId xmlns:a16="http://schemas.microsoft.com/office/drawing/2014/main" id="{EDE55530-DDA1-46DC-8563-A0E5B7286E4A}"/>
                </a:ext>
              </a:extLst>
            </p:cNvPr>
            <p:cNvSpPr>
              <a:spLocks noChangeArrowheads="1"/>
            </p:cNvSpPr>
            <p:nvPr/>
          </p:nvSpPr>
          <p:spPr bwMode="auto">
            <a:xfrm>
              <a:off x="4240213" y="658177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2" name="Oval 14">
              <a:extLst>
                <a:ext uri="{FF2B5EF4-FFF2-40B4-BE49-F238E27FC236}">
                  <a16:creationId xmlns:a16="http://schemas.microsoft.com/office/drawing/2014/main" id="{0AA06E2B-C1F6-4616-A0FB-5F40BD67D587}"/>
                </a:ext>
              </a:extLst>
            </p:cNvPr>
            <p:cNvSpPr>
              <a:spLocks noChangeArrowheads="1"/>
            </p:cNvSpPr>
            <p:nvPr/>
          </p:nvSpPr>
          <p:spPr bwMode="auto">
            <a:xfrm>
              <a:off x="3683000"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3" name="Oval 15">
              <a:extLst>
                <a:ext uri="{FF2B5EF4-FFF2-40B4-BE49-F238E27FC236}">
                  <a16:creationId xmlns:a16="http://schemas.microsoft.com/office/drawing/2014/main" id="{B0A3DC78-DD82-4D0A-95A4-0D6D2D5E2F76}"/>
                </a:ext>
              </a:extLst>
            </p:cNvPr>
            <p:cNvSpPr>
              <a:spLocks noChangeArrowheads="1"/>
            </p:cNvSpPr>
            <p:nvPr/>
          </p:nvSpPr>
          <p:spPr bwMode="auto">
            <a:xfrm>
              <a:off x="3960813" y="63023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4" name="Oval 16">
              <a:extLst>
                <a:ext uri="{FF2B5EF4-FFF2-40B4-BE49-F238E27FC236}">
                  <a16:creationId xmlns:a16="http://schemas.microsoft.com/office/drawing/2014/main" id="{95D94C59-D478-4DF9-B8EA-AFB471EC62C6}"/>
                </a:ext>
              </a:extLst>
            </p:cNvPr>
            <p:cNvSpPr>
              <a:spLocks noChangeArrowheads="1"/>
            </p:cNvSpPr>
            <p:nvPr/>
          </p:nvSpPr>
          <p:spPr bwMode="auto">
            <a:xfrm>
              <a:off x="4240213"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5" name="Oval 17">
              <a:extLst>
                <a:ext uri="{FF2B5EF4-FFF2-40B4-BE49-F238E27FC236}">
                  <a16:creationId xmlns:a16="http://schemas.microsoft.com/office/drawing/2014/main" id="{17723D30-F437-4002-BC63-35B58E9F8FA9}"/>
                </a:ext>
              </a:extLst>
            </p:cNvPr>
            <p:cNvSpPr>
              <a:spLocks noChangeArrowheads="1"/>
            </p:cNvSpPr>
            <p:nvPr/>
          </p:nvSpPr>
          <p:spPr bwMode="auto">
            <a:xfrm>
              <a:off x="4554538" y="63023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6" name="Oval 18">
              <a:extLst>
                <a:ext uri="{FF2B5EF4-FFF2-40B4-BE49-F238E27FC236}">
                  <a16:creationId xmlns:a16="http://schemas.microsoft.com/office/drawing/2014/main" id="{4DBC2BEA-ECD5-4D1B-A16E-02D2F39FEF05}"/>
                </a:ext>
              </a:extLst>
            </p:cNvPr>
            <p:cNvSpPr>
              <a:spLocks noChangeArrowheads="1"/>
            </p:cNvSpPr>
            <p:nvPr/>
          </p:nvSpPr>
          <p:spPr bwMode="auto">
            <a:xfrm>
              <a:off x="3683000"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7" name="Oval 19">
              <a:extLst>
                <a:ext uri="{FF2B5EF4-FFF2-40B4-BE49-F238E27FC236}">
                  <a16:creationId xmlns:a16="http://schemas.microsoft.com/office/drawing/2014/main" id="{C4608B4D-A2F0-4D2B-A593-0BF767C7EBEF}"/>
                </a:ext>
              </a:extLst>
            </p:cNvPr>
            <p:cNvSpPr>
              <a:spLocks noChangeArrowheads="1"/>
            </p:cNvSpPr>
            <p:nvPr/>
          </p:nvSpPr>
          <p:spPr bwMode="auto">
            <a:xfrm>
              <a:off x="3405188"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8" name="Oval 20">
              <a:extLst>
                <a:ext uri="{FF2B5EF4-FFF2-40B4-BE49-F238E27FC236}">
                  <a16:creationId xmlns:a16="http://schemas.microsoft.com/office/drawing/2014/main" id="{F3A7AE01-86CA-481D-895D-1F482033393E}"/>
                </a:ext>
              </a:extLst>
            </p:cNvPr>
            <p:cNvSpPr>
              <a:spLocks noChangeArrowheads="1"/>
            </p:cNvSpPr>
            <p:nvPr/>
          </p:nvSpPr>
          <p:spPr bwMode="auto">
            <a:xfrm>
              <a:off x="3960813" y="6024564"/>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09" name="Oval 21">
              <a:extLst>
                <a:ext uri="{FF2B5EF4-FFF2-40B4-BE49-F238E27FC236}">
                  <a16:creationId xmlns:a16="http://schemas.microsoft.com/office/drawing/2014/main" id="{81DB69B6-49CE-449D-83B1-B2F4345E64F0}"/>
                </a:ext>
              </a:extLst>
            </p:cNvPr>
            <p:cNvSpPr>
              <a:spLocks noChangeArrowheads="1"/>
            </p:cNvSpPr>
            <p:nvPr/>
          </p:nvSpPr>
          <p:spPr bwMode="auto">
            <a:xfrm>
              <a:off x="4240213"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0" name="Oval 22">
              <a:extLst>
                <a:ext uri="{FF2B5EF4-FFF2-40B4-BE49-F238E27FC236}">
                  <a16:creationId xmlns:a16="http://schemas.microsoft.com/office/drawing/2014/main" id="{8661E6AD-BC6C-4F37-9606-062BCBDB9BC1}"/>
                </a:ext>
              </a:extLst>
            </p:cNvPr>
            <p:cNvSpPr>
              <a:spLocks noChangeArrowheads="1"/>
            </p:cNvSpPr>
            <p:nvPr/>
          </p:nvSpPr>
          <p:spPr bwMode="auto">
            <a:xfrm>
              <a:off x="4554538" y="60245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1" name="Oval 23">
              <a:extLst>
                <a:ext uri="{FF2B5EF4-FFF2-40B4-BE49-F238E27FC236}">
                  <a16:creationId xmlns:a16="http://schemas.microsoft.com/office/drawing/2014/main" id="{466FBD4D-1A33-45B1-9479-B135736EB713}"/>
                </a:ext>
              </a:extLst>
            </p:cNvPr>
            <p:cNvSpPr>
              <a:spLocks noChangeArrowheads="1"/>
            </p:cNvSpPr>
            <p:nvPr/>
          </p:nvSpPr>
          <p:spPr bwMode="auto">
            <a:xfrm>
              <a:off x="3683000" y="574516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2" name="Oval 24">
              <a:extLst>
                <a:ext uri="{FF2B5EF4-FFF2-40B4-BE49-F238E27FC236}">
                  <a16:creationId xmlns:a16="http://schemas.microsoft.com/office/drawing/2014/main" id="{BA7AE859-0BD0-47F7-97F0-ABB825238A44}"/>
                </a:ext>
              </a:extLst>
            </p:cNvPr>
            <p:cNvSpPr>
              <a:spLocks noChangeArrowheads="1"/>
            </p:cNvSpPr>
            <p:nvPr/>
          </p:nvSpPr>
          <p:spPr bwMode="auto">
            <a:xfrm>
              <a:off x="3405188" y="5745164"/>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3" name="Oval 25">
              <a:extLst>
                <a:ext uri="{FF2B5EF4-FFF2-40B4-BE49-F238E27FC236}">
                  <a16:creationId xmlns:a16="http://schemas.microsoft.com/office/drawing/2014/main" id="{86D94F61-1BC8-4664-B60E-816C348D3946}"/>
                </a:ext>
              </a:extLst>
            </p:cNvPr>
            <p:cNvSpPr>
              <a:spLocks noChangeArrowheads="1"/>
            </p:cNvSpPr>
            <p:nvPr/>
          </p:nvSpPr>
          <p:spPr bwMode="auto">
            <a:xfrm>
              <a:off x="3125788" y="5745164"/>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4" name="Oval 26">
              <a:extLst>
                <a:ext uri="{FF2B5EF4-FFF2-40B4-BE49-F238E27FC236}">
                  <a16:creationId xmlns:a16="http://schemas.microsoft.com/office/drawing/2014/main" id="{FBE7932C-55D6-453D-A9FA-3E4C1D252798}"/>
                </a:ext>
              </a:extLst>
            </p:cNvPr>
            <p:cNvSpPr>
              <a:spLocks noChangeArrowheads="1"/>
            </p:cNvSpPr>
            <p:nvPr/>
          </p:nvSpPr>
          <p:spPr bwMode="auto">
            <a:xfrm>
              <a:off x="3960813" y="5745164"/>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5" name="Oval 27">
              <a:extLst>
                <a:ext uri="{FF2B5EF4-FFF2-40B4-BE49-F238E27FC236}">
                  <a16:creationId xmlns:a16="http://schemas.microsoft.com/office/drawing/2014/main" id="{7443080B-5271-4397-9FCB-044D0F603F70}"/>
                </a:ext>
              </a:extLst>
            </p:cNvPr>
            <p:cNvSpPr>
              <a:spLocks noChangeArrowheads="1"/>
            </p:cNvSpPr>
            <p:nvPr/>
          </p:nvSpPr>
          <p:spPr bwMode="auto">
            <a:xfrm>
              <a:off x="3683000"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6" name="Oval 28">
              <a:extLst>
                <a:ext uri="{FF2B5EF4-FFF2-40B4-BE49-F238E27FC236}">
                  <a16:creationId xmlns:a16="http://schemas.microsoft.com/office/drawing/2014/main" id="{C0ECCD78-F2AC-44B9-AAED-5CFAAE3BA143}"/>
                </a:ext>
              </a:extLst>
            </p:cNvPr>
            <p:cNvSpPr>
              <a:spLocks noChangeArrowheads="1"/>
            </p:cNvSpPr>
            <p:nvPr/>
          </p:nvSpPr>
          <p:spPr bwMode="auto">
            <a:xfrm>
              <a:off x="3405188"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7" name="Oval 29">
              <a:extLst>
                <a:ext uri="{FF2B5EF4-FFF2-40B4-BE49-F238E27FC236}">
                  <a16:creationId xmlns:a16="http://schemas.microsoft.com/office/drawing/2014/main" id="{EDD1D58D-5A77-4B9E-B4C2-2E70CB1B699A}"/>
                </a:ext>
              </a:extLst>
            </p:cNvPr>
            <p:cNvSpPr>
              <a:spLocks noChangeArrowheads="1"/>
            </p:cNvSpPr>
            <p:nvPr/>
          </p:nvSpPr>
          <p:spPr bwMode="auto">
            <a:xfrm>
              <a:off x="3125788" y="54356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8" name="Oval 30">
              <a:extLst>
                <a:ext uri="{FF2B5EF4-FFF2-40B4-BE49-F238E27FC236}">
                  <a16:creationId xmlns:a16="http://schemas.microsoft.com/office/drawing/2014/main" id="{23F030BB-A82C-43BE-93B4-4360C89C2B3B}"/>
                </a:ext>
              </a:extLst>
            </p:cNvPr>
            <p:cNvSpPr>
              <a:spLocks noChangeArrowheads="1"/>
            </p:cNvSpPr>
            <p:nvPr/>
          </p:nvSpPr>
          <p:spPr bwMode="auto">
            <a:xfrm>
              <a:off x="3960813" y="54356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19" name="Oval 31">
              <a:extLst>
                <a:ext uri="{FF2B5EF4-FFF2-40B4-BE49-F238E27FC236}">
                  <a16:creationId xmlns:a16="http://schemas.microsoft.com/office/drawing/2014/main" id="{3524D05E-CBA3-4DCF-AD05-0AE2B0944482}"/>
                </a:ext>
              </a:extLst>
            </p:cNvPr>
            <p:cNvSpPr>
              <a:spLocks noChangeArrowheads="1"/>
            </p:cNvSpPr>
            <p:nvPr/>
          </p:nvSpPr>
          <p:spPr bwMode="auto">
            <a:xfrm>
              <a:off x="3683000" y="515778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0" name="Oval 32">
              <a:extLst>
                <a:ext uri="{FF2B5EF4-FFF2-40B4-BE49-F238E27FC236}">
                  <a16:creationId xmlns:a16="http://schemas.microsoft.com/office/drawing/2014/main" id="{2346DE5D-9147-40D0-BDF9-EB550CC66289}"/>
                </a:ext>
              </a:extLst>
            </p:cNvPr>
            <p:cNvSpPr>
              <a:spLocks noChangeArrowheads="1"/>
            </p:cNvSpPr>
            <p:nvPr/>
          </p:nvSpPr>
          <p:spPr bwMode="auto">
            <a:xfrm>
              <a:off x="3405188" y="515778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1" name="Oval 33">
              <a:extLst>
                <a:ext uri="{FF2B5EF4-FFF2-40B4-BE49-F238E27FC236}">
                  <a16:creationId xmlns:a16="http://schemas.microsoft.com/office/drawing/2014/main" id="{629C6391-7410-4CC6-9DEA-BBD01F09287E}"/>
                </a:ext>
              </a:extLst>
            </p:cNvPr>
            <p:cNvSpPr>
              <a:spLocks noChangeArrowheads="1"/>
            </p:cNvSpPr>
            <p:nvPr/>
          </p:nvSpPr>
          <p:spPr bwMode="auto">
            <a:xfrm>
              <a:off x="3125788" y="515778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2" name="Oval 34">
              <a:extLst>
                <a:ext uri="{FF2B5EF4-FFF2-40B4-BE49-F238E27FC236}">
                  <a16:creationId xmlns:a16="http://schemas.microsoft.com/office/drawing/2014/main" id="{5CEA4DF5-2ED0-4715-81A0-1C479CAC7FF6}"/>
                </a:ext>
              </a:extLst>
            </p:cNvPr>
            <p:cNvSpPr>
              <a:spLocks noChangeArrowheads="1"/>
            </p:cNvSpPr>
            <p:nvPr/>
          </p:nvSpPr>
          <p:spPr bwMode="auto">
            <a:xfrm>
              <a:off x="3095625" y="487838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3" name="Oval 35">
              <a:extLst>
                <a:ext uri="{FF2B5EF4-FFF2-40B4-BE49-F238E27FC236}">
                  <a16:creationId xmlns:a16="http://schemas.microsoft.com/office/drawing/2014/main" id="{81C7D27B-221B-44AE-84E1-6C72C3EEC65F}"/>
                </a:ext>
              </a:extLst>
            </p:cNvPr>
            <p:cNvSpPr>
              <a:spLocks noChangeArrowheads="1"/>
            </p:cNvSpPr>
            <p:nvPr/>
          </p:nvSpPr>
          <p:spPr bwMode="auto">
            <a:xfrm>
              <a:off x="2817813" y="487838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4" name="Oval 36">
              <a:extLst>
                <a:ext uri="{FF2B5EF4-FFF2-40B4-BE49-F238E27FC236}">
                  <a16:creationId xmlns:a16="http://schemas.microsoft.com/office/drawing/2014/main" id="{3F3DC2ED-587C-4019-8D57-969996028C6C}"/>
                </a:ext>
              </a:extLst>
            </p:cNvPr>
            <p:cNvSpPr>
              <a:spLocks noChangeArrowheads="1"/>
            </p:cNvSpPr>
            <p:nvPr/>
          </p:nvSpPr>
          <p:spPr bwMode="auto">
            <a:xfrm>
              <a:off x="2551113" y="458787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5" name="Oval 37">
              <a:extLst>
                <a:ext uri="{FF2B5EF4-FFF2-40B4-BE49-F238E27FC236}">
                  <a16:creationId xmlns:a16="http://schemas.microsoft.com/office/drawing/2014/main" id="{879F4FAC-A8F4-4A1D-9873-2D91F51964B4}"/>
                </a:ext>
              </a:extLst>
            </p:cNvPr>
            <p:cNvSpPr>
              <a:spLocks noChangeArrowheads="1"/>
            </p:cNvSpPr>
            <p:nvPr/>
          </p:nvSpPr>
          <p:spPr bwMode="auto">
            <a:xfrm>
              <a:off x="2266950" y="458787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6" name="Oval 38">
              <a:extLst>
                <a:ext uri="{FF2B5EF4-FFF2-40B4-BE49-F238E27FC236}">
                  <a16:creationId xmlns:a16="http://schemas.microsoft.com/office/drawing/2014/main" id="{F0E83731-8B35-4884-ACE5-5B5D41ED5AD7}"/>
                </a:ext>
              </a:extLst>
            </p:cNvPr>
            <p:cNvSpPr>
              <a:spLocks noChangeArrowheads="1"/>
            </p:cNvSpPr>
            <p:nvPr/>
          </p:nvSpPr>
          <p:spPr bwMode="auto">
            <a:xfrm>
              <a:off x="2551113" y="431006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7" name="Oval 39">
              <a:extLst>
                <a:ext uri="{FF2B5EF4-FFF2-40B4-BE49-F238E27FC236}">
                  <a16:creationId xmlns:a16="http://schemas.microsoft.com/office/drawing/2014/main" id="{B6777B18-B4B9-4E10-8828-2D328FB673ED}"/>
                </a:ext>
              </a:extLst>
            </p:cNvPr>
            <p:cNvSpPr>
              <a:spLocks noChangeArrowheads="1"/>
            </p:cNvSpPr>
            <p:nvPr/>
          </p:nvSpPr>
          <p:spPr bwMode="auto">
            <a:xfrm>
              <a:off x="2266950" y="431006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8" name="Oval 40">
              <a:extLst>
                <a:ext uri="{FF2B5EF4-FFF2-40B4-BE49-F238E27FC236}">
                  <a16:creationId xmlns:a16="http://schemas.microsoft.com/office/drawing/2014/main" id="{04BF473D-B40C-45D5-B208-A9A5EE807915}"/>
                </a:ext>
              </a:extLst>
            </p:cNvPr>
            <p:cNvSpPr>
              <a:spLocks noChangeArrowheads="1"/>
            </p:cNvSpPr>
            <p:nvPr/>
          </p:nvSpPr>
          <p:spPr bwMode="auto">
            <a:xfrm>
              <a:off x="1987550" y="431006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29" name="Oval 41">
              <a:extLst>
                <a:ext uri="{FF2B5EF4-FFF2-40B4-BE49-F238E27FC236}">
                  <a16:creationId xmlns:a16="http://schemas.microsoft.com/office/drawing/2014/main" id="{520D6652-BCCB-4113-98B2-38BAA2351E40}"/>
                </a:ext>
              </a:extLst>
            </p:cNvPr>
            <p:cNvSpPr>
              <a:spLocks noChangeArrowheads="1"/>
            </p:cNvSpPr>
            <p:nvPr/>
          </p:nvSpPr>
          <p:spPr bwMode="auto">
            <a:xfrm>
              <a:off x="2551113"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0" name="Oval 42">
              <a:extLst>
                <a:ext uri="{FF2B5EF4-FFF2-40B4-BE49-F238E27FC236}">
                  <a16:creationId xmlns:a16="http://schemas.microsoft.com/office/drawing/2014/main" id="{38767C08-F6C6-4BB0-991C-2C1192CE23A6}"/>
                </a:ext>
              </a:extLst>
            </p:cNvPr>
            <p:cNvSpPr>
              <a:spLocks noChangeArrowheads="1"/>
            </p:cNvSpPr>
            <p:nvPr/>
          </p:nvSpPr>
          <p:spPr bwMode="auto">
            <a:xfrm>
              <a:off x="2266950" y="40306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1" name="Oval 43">
              <a:extLst>
                <a:ext uri="{FF2B5EF4-FFF2-40B4-BE49-F238E27FC236}">
                  <a16:creationId xmlns:a16="http://schemas.microsoft.com/office/drawing/2014/main" id="{079D4BC2-7741-43BC-9E6F-002C7BE20E13}"/>
                </a:ext>
              </a:extLst>
            </p:cNvPr>
            <p:cNvSpPr>
              <a:spLocks noChangeArrowheads="1"/>
            </p:cNvSpPr>
            <p:nvPr/>
          </p:nvSpPr>
          <p:spPr bwMode="auto">
            <a:xfrm>
              <a:off x="1987550" y="40306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2" name="Oval 44">
              <a:extLst>
                <a:ext uri="{FF2B5EF4-FFF2-40B4-BE49-F238E27FC236}">
                  <a16:creationId xmlns:a16="http://schemas.microsoft.com/office/drawing/2014/main" id="{88E5040C-4CDE-4534-A8BC-831F2EBFC31F}"/>
                </a:ext>
              </a:extLst>
            </p:cNvPr>
            <p:cNvSpPr>
              <a:spLocks noChangeArrowheads="1"/>
            </p:cNvSpPr>
            <p:nvPr/>
          </p:nvSpPr>
          <p:spPr bwMode="auto">
            <a:xfrm>
              <a:off x="1709738" y="40306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3" name="Oval 45">
              <a:extLst>
                <a:ext uri="{FF2B5EF4-FFF2-40B4-BE49-F238E27FC236}">
                  <a16:creationId xmlns:a16="http://schemas.microsoft.com/office/drawing/2014/main" id="{ACFCBBCF-F036-4E1B-B9BE-41F301DFF8BD}"/>
                </a:ext>
              </a:extLst>
            </p:cNvPr>
            <p:cNvSpPr>
              <a:spLocks noChangeArrowheads="1"/>
            </p:cNvSpPr>
            <p:nvPr/>
          </p:nvSpPr>
          <p:spPr bwMode="auto">
            <a:xfrm>
              <a:off x="3386138"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4" name="Oval 46">
              <a:extLst>
                <a:ext uri="{FF2B5EF4-FFF2-40B4-BE49-F238E27FC236}">
                  <a16:creationId xmlns:a16="http://schemas.microsoft.com/office/drawing/2014/main" id="{C9C1E1D6-835D-433F-A865-6A8F3E4B601F}"/>
                </a:ext>
              </a:extLst>
            </p:cNvPr>
            <p:cNvSpPr>
              <a:spLocks noChangeArrowheads="1"/>
            </p:cNvSpPr>
            <p:nvPr/>
          </p:nvSpPr>
          <p:spPr bwMode="auto">
            <a:xfrm>
              <a:off x="3108325" y="40306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5" name="Oval 47">
              <a:extLst>
                <a:ext uri="{FF2B5EF4-FFF2-40B4-BE49-F238E27FC236}">
                  <a16:creationId xmlns:a16="http://schemas.microsoft.com/office/drawing/2014/main" id="{A75E4253-373E-4BF6-9C99-84730FFFD409}"/>
                </a:ext>
              </a:extLst>
            </p:cNvPr>
            <p:cNvSpPr>
              <a:spLocks noChangeArrowheads="1"/>
            </p:cNvSpPr>
            <p:nvPr/>
          </p:nvSpPr>
          <p:spPr bwMode="auto">
            <a:xfrm>
              <a:off x="2828925" y="40306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6" name="Oval 48">
              <a:extLst>
                <a:ext uri="{FF2B5EF4-FFF2-40B4-BE49-F238E27FC236}">
                  <a16:creationId xmlns:a16="http://schemas.microsoft.com/office/drawing/2014/main" id="{C3592391-62D5-43AC-AC79-CA3B0867B04F}"/>
                </a:ext>
              </a:extLst>
            </p:cNvPr>
            <p:cNvSpPr>
              <a:spLocks noChangeArrowheads="1"/>
            </p:cNvSpPr>
            <p:nvPr/>
          </p:nvSpPr>
          <p:spPr bwMode="auto">
            <a:xfrm>
              <a:off x="2551113"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7" name="Oval 49">
              <a:extLst>
                <a:ext uri="{FF2B5EF4-FFF2-40B4-BE49-F238E27FC236}">
                  <a16:creationId xmlns:a16="http://schemas.microsoft.com/office/drawing/2014/main" id="{3F217A9C-ADC7-41FE-9ECA-3242EF719B55}"/>
                </a:ext>
              </a:extLst>
            </p:cNvPr>
            <p:cNvSpPr>
              <a:spLocks noChangeArrowheads="1"/>
            </p:cNvSpPr>
            <p:nvPr/>
          </p:nvSpPr>
          <p:spPr bwMode="auto">
            <a:xfrm>
              <a:off x="2266950" y="37512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8" name="Oval 50">
              <a:extLst>
                <a:ext uri="{FF2B5EF4-FFF2-40B4-BE49-F238E27FC236}">
                  <a16:creationId xmlns:a16="http://schemas.microsoft.com/office/drawing/2014/main" id="{6F79A323-FA28-4AFB-A63C-68BD213B1303}"/>
                </a:ext>
              </a:extLst>
            </p:cNvPr>
            <p:cNvSpPr>
              <a:spLocks noChangeArrowheads="1"/>
            </p:cNvSpPr>
            <p:nvPr/>
          </p:nvSpPr>
          <p:spPr bwMode="auto">
            <a:xfrm>
              <a:off x="1987550" y="37512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39" name="Oval 51">
              <a:extLst>
                <a:ext uri="{FF2B5EF4-FFF2-40B4-BE49-F238E27FC236}">
                  <a16:creationId xmlns:a16="http://schemas.microsoft.com/office/drawing/2014/main" id="{12C2EEA9-CAF0-42F2-8751-86078A618DD9}"/>
                </a:ext>
              </a:extLst>
            </p:cNvPr>
            <p:cNvSpPr>
              <a:spLocks noChangeArrowheads="1"/>
            </p:cNvSpPr>
            <p:nvPr/>
          </p:nvSpPr>
          <p:spPr bwMode="auto">
            <a:xfrm>
              <a:off x="1709738" y="37512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0" name="Oval 52">
              <a:extLst>
                <a:ext uri="{FF2B5EF4-FFF2-40B4-BE49-F238E27FC236}">
                  <a16:creationId xmlns:a16="http://schemas.microsoft.com/office/drawing/2014/main" id="{E7FD79B8-2D94-41E7-A6FF-6FE43A705D7F}"/>
                </a:ext>
              </a:extLst>
            </p:cNvPr>
            <p:cNvSpPr>
              <a:spLocks noChangeArrowheads="1"/>
            </p:cNvSpPr>
            <p:nvPr/>
          </p:nvSpPr>
          <p:spPr bwMode="auto">
            <a:xfrm>
              <a:off x="3386138"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1" name="Oval 53">
              <a:extLst>
                <a:ext uri="{FF2B5EF4-FFF2-40B4-BE49-F238E27FC236}">
                  <a16:creationId xmlns:a16="http://schemas.microsoft.com/office/drawing/2014/main" id="{CD6F0F07-3883-4253-B254-292B0DC0B79E}"/>
                </a:ext>
              </a:extLst>
            </p:cNvPr>
            <p:cNvSpPr>
              <a:spLocks noChangeArrowheads="1"/>
            </p:cNvSpPr>
            <p:nvPr/>
          </p:nvSpPr>
          <p:spPr bwMode="auto">
            <a:xfrm>
              <a:off x="3108325" y="37512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2" name="Oval 54">
              <a:extLst>
                <a:ext uri="{FF2B5EF4-FFF2-40B4-BE49-F238E27FC236}">
                  <a16:creationId xmlns:a16="http://schemas.microsoft.com/office/drawing/2014/main" id="{497437BA-1447-4FAF-9570-8ECFDA4740B5}"/>
                </a:ext>
              </a:extLst>
            </p:cNvPr>
            <p:cNvSpPr>
              <a:spLocks noChangeArrowheads="1"/>
            </p:cNvSpPr>
            <p:nvPr/>
          </p:nvSpPr>
          <p:spPr bwMode="auto">
            <a:xfrm>
              <a:off x="2828925" y="37512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3" name="Oval 55">
              <a:extLst>
                <a:ext uri="{FF2B5EF4-FFF2-40B4-BE49-F238E27FC236}">
                  <a16:creationId xmlns:a16="http://schemas.microsoft.com/office/drawing/2014/main" id="{77767BA5-093E-4F87-A0C7-85D4D745B85B}"/>
                </a:ext>
              </a:extLst>
            </p:cNvPr>
            <p:cNvSpPr>
              <a:spLocks noChangeArrowheads="1"/>
            </p:cNvSpPr>
            <p:nvPr/>
          </p:nvSpPr>
          <p:spPr bwMode="auto">
            <a:xfrm>
              <a:off x="2551113"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4" name="Oval 56">
              <a:extLst>
                <a:ext uri="{FF2B5EF4-FFF2-40B4-BE49-F238E27FC236}">
                  <a16:creationId xmlns:a16="http://schemas.microsoft.com/office/drawing/2014/main" id="{08C317B0-1C0A-4330-AB55-5421F7A944D9}"/>
                </a:ext>
              </a:extLst>
            </p:cNvPr>
            <p:cNvSpPr>
              <a:spLocks noChangeArrowheads="1"/>
            </p:cNvSpPr>
            <p:nvPr/>
          </p:nvSpPr>
          <p:spPr bwMode="auto">
            <a:xfrm>
              <a:off x="2266950"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5" name="Oval 57">
              <a:extLst>
                <a:ext uri="{FF2B5EF4-FFF2-40B4-BE49-F238E27FC236}">
                  <a16:creationId xmlns:a16="http://schemas.microsoft.com/office/drawing/2014/main" id="{9F1EF0A2-DE99-4A30-861F-B0899AC53C14}"/>
                </a:ext>
              </a:extLst>
            </p:cNvPr>
            <p:cNvSpPr>
              <a:spLocks noChangeArrowheads="1"/>
            </p:cNvSpPr>
            <p:nvPr/>
          </p:nvSpPr>
          <p:spPr bwMode="auto">
            <a:xfrm>
              <a:off x="1987550" y="34369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6" name="Oval 58">
              <a:extLst>
                <a:ext uri="{FF2B5EF4-FFF2-40B4-BE49-F238E27FC236}">
                  <a16:creationId xmlns:a16="http://schemas.microsoft.com/office/drawing/2014/main" id="{EAA37934-4143-4849-8B35-512225AA2702}"/>
                </a:ext>
              </a:extLst>
            </p:cNvPr>
            <p:cNvSpPr>
              <a:spLocks noChangeArrowheads="1"/>
            </p:cNvSpPr>
            <p:nvPr/>
          </p:nvSpPr>
          <p:spPr bwMode="auto">
            <a:xfrm>
              <a:off x="1709738"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7" name="Oval 59">
              <a:extLst>
                <a:ext uri="{FF2B5EF4-FFF2-40B4-BE49-F238E27FC236}">
                  <a16:creationId xmlns:a16="http://schemas.microsoft.com/office/drawing/2014/main" id="{059B2E28-3163-4271-B1FB-3906A7C2E27F}"/>
                </a:ext>
              </a:extLst>
            </p:cNvPr>
            <p:cNvSpPr>
              <a:spLocks noChangeArrowheads="1"/>
            </p:cNvSpPr>
            <p:nvPr/>
          </p:nvSpPr>
          <p:spPr bwMode="auto">
            <a:xfrm>
              <a:off x="3386138"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8" name="Oval 60">
              <a:extLst>
                <a:ext uri="{FF2B5EF4-FFF2-40B4-BE49-F238E27FC236}">
                  <a16:creationId xmlns:a16="http://schemas.microsoft.com/office/drawing/2014/main" id="{586E380D-A30A-48E1-856A-DC376EE9C102}"/>
                </a:ext>
              </a:extLst>
            </p:cNvPr>
            <p:cNvSpPr>
              <a:spLocks noChangeArrowheads="1"/>
            </p:cNvSpPr>
            <p:nvPr/>
          </p:nvSpPr>
          <p:spPr bwMode="auto">
            <a:xfrm>
              <a:off x="3695700"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49" name="Oval 61">
              <a:extLst>
                <a:ext uri="{FF2B5EF4-FFF2-40B4-BE49-F238E27FC236}">
                  <a16:creationId xmlns:a16="http://schemas.microsoft.com/office/drawing/2014/main" id="{D9CE5062-5739-4ABB-8E65-3536BA87FBAE}"/>
                </a:ext>
              </a:extLst>
            </p:cNvPr>
            <p:cNvSpPr>
              <a:spLocks noChangeArrowheads="1"/>
            </p:cNvSpPr>
            <p:nvPr/>
          </p:nvSpPr>
          <p:spPr bwMode="auto">
            <a:xfrm>
              <a:off x="3973513" y="34369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0" name="Oval 62">
              <a:extLst>
                <a:ext uri="{FF2B5EF4-FFF2-40B4-BE49-F238E27FC236}">
                  <a16:creationId xmlns:a16="http://schemas.microsoft.com/office/drawing/2014/main" id="{35EB6444-4014-4A18-9992-F5F5C659E90B}"/>
                </a:ext>
              </a:extLst>
            </p:cNvPr>
            <p:cNvSpPr>
              <a:spLocks noChangeArrowheads="1"/>
            </p:cNvSpPr>
            <p:nvPr/>
          </p:nvSpPr>
          <p:spPr bwMode="auto">
            <a:xfrm>
              <a:off x="3108325" y="34369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1" name="Oval 63">
              <a:extLst>
                <a:ext uri="{FF2B5EF4-FFF2-40B4-BE49-F238E27FC236}">
                  <a16:creationId xmlns:a16="http://schemas.microsoft.com/office/drawing/2014/main" id="{B63A364E-E0E2-4FF0-82A5-A03DD1A00737}"/>
                </a:ext>
              </a:extLst>
            </p:cNvPr>
            <p:cNvSpPr>
              <a:spLocks noChangeArrowheads="1"/>
            </p:cNvSpPr>
            <p:nvPr/>
          </p:nvSpPr>
          <p:spPr bwMode="auto">
            <a:xfrm>
              <a:off x="2828925" y="34369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2" name="Oval 64">
              <a:extLst>
                <a:ext uri="{FF2B5EF4-FFF2-40B4-BE49-F238E27FC236}">
                  <a16:creationId xmlns:a16="http://schemas.microsoft.com/office/drawing/2014/main" id="{D0C677B1-A106-4345-B2BC-ACE20C7CFDC0}"/>
                </a:ext>
              </a:extLst>
            </p:cNvPr>
            <p:cNvSpPr>
              <a:spLocks noChangeArrowheads="1"/>
            </p:cNvSpPr>
            <p:nvPr/>
          </p:nvSpPr>
          <p:spPr bwMode="auto">
            <a:xfrm>
              <a:off x="2551113"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3" name="Oval 65">
              <a:extLst>
                <a:ext uri="{FF2B5EF4-FFF2-40B4-BE49-F238E27FC236}">
                  <a16:creationId xmlns:a16="http://schemas.microsoft.com/office/drawing/2014/main" id="{0E638A7A-0590-4403-AB2E-A97F51909660}"/>
                </a:ext>
              </a:extLst>
            </p:cNvPr>
            <p:cNvSpPr>
              <a:spLocks noChangeArrowheads="1"/>
            </p:cNvSpPr>
            <p:nvPr/>
          </p:nvSpPr>
          <p:spPr bwMode="auto">
            <a:xfrm>
              <a:off x="2266950"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4" name="Oval 66">
              <a:extLst>
                <a:ext uri="{FF2B5EF4-FFF2-40B4-BE49-F238E27FC236}">
                  <a16:creationId xmlns:a16="http://schemas.microsoft.com/office/drawing/2014/main" id="{117B5676-7929-4CB4-89F1-C11DF5DB4C01}"/>
                </a:ext>
              </a:extLst>
            </p:cNvPr>
            <p:cNvSpPr>
              <a:spLocks noChangeArrowheads="1"/>
            </p:cNvSpPr>
            <p:nvPr/>
          </p:nvSpPr>
          <p:spPr bwMode="auto">
            <a:xfrm>
              <a:off x="1987550" y="3157539"/>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5" name="Oval 67">
              <a:extLst>
                <a:ext uri="{FF2B5EF4-FFF2-40B4-BE49-F238E27FC236}">
                  <a16:creationId xmlns:a16="http://schemas.microsoft.com/office/drawing/2014/main" id="{AE5C62E6-D416-4A85-BEDA-6A36F6121D04}"/>
                </a:ext>
              </a:extLst>
            </p:cNvPr>
            <p:cNvSpPr>
              <a:spLocks noChangeArrowheads="1"/>
            </p:cNvSpPr>
            <p:nvPr/>
          </p:nvSpPr>
          <p:spPr bwMode="auto">
            <a:xfrm>
              <a:off x="1709738"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6" name="Oval 68">
              <a:extLst>
                <a:ext uri="{FF2B5EF4-FFF2-40B4-BE49-F238E27FC236}">
                  <a16:creationId xmlns:a16="http://schemas.microsoft.com/office/drawing/2014/main" id="{2486E135-14D3-498F-B4A9-B6F1B48A09C3}"/>
                </a:ext>
              </a:extLst>
            </p:cNvPr>
            <p:cNvSpPr>
              <a:spLocks noChangeArrowheads="1"/>
            </p:cNvSpPr>
            <p:nvPr/>
          </p:nvSpPr>
          <p:spPr bwMode="auto">
            <a:xfrm>
              <a:off x="1401763" y="31575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7" name="Oval 69">
              <a:extLst>
                <a:ext uri="{FF2B5EF4-FFF2-40B4-BE49-F238E27FC236}">
                  <a16:creationId xmlns:a16="http://schemas.microsoft.com/office/drawing/2014/main" id="{B9403010-FD43-4759-B291-38547FD55BF9}"/>
                </a:ext>
              </a:extLst>
            </p:cNvPr>
            <p:cNvSpPr>
              <a:spLocks noChangeArrowheads="1"/>
            </p:cNvSpPr>
            <p:nvPr/>
          </p:nvSpPr>
          <p:spPr bwMode="auto">
            <a:xfrm>
              <a:off x="3386138"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8" name="Oval 70">
              <a:extLst>
                <a:ext uri="{FF2B5EF4-FFF2-40B4-BE49-F238E27FC236}">
                  <a16:creationId xmlns:a16="http://schemas.microsoft.com/office/drawing/2014/main" id="{C819929F-7A22-4565-9B04-A80A8B668BA1}"/>
                </a:ext>
              </a:extLst>
            </p:cNvPr>
            <p:cNvSpPr>
              <a:spLocks noChangeArrowheads="1"/>
            </p:cNvSpPr>
            <p:nvPr/>
          </p:nvSpPr>
          <p:spPr bwMode="auto">
            <a:xfrm>
              <a:off x="3695700"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59" name="Oval 71">
              <a:extLst>
                <a:ext uri="{FF2B5EF4-FFF2-40B4-BE49-F238E27FC236}">
                  <a16:creationId xmlns:a16="http://schemas.microsoft.com/office/drawing/2014/main" id="{A4616547-2D18-4D28-AB7C-AA2ABF073F66}"/>
                </a:ext>
              </a:extLst>
            </p:cNvPr>
            <p:cNvSpPr>
              <a:spLocks noChangeArrowheads="1"/>
            </p:cNvSpPr>
            <p:nvPr/>
          </p:nvSpPr>
          <p:spPr bwMode="auto">
            <a:xfrm>
              <a:off x="3973513" y="3157539"/>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0" name="Oval 72">
              <a:extLst>
                <a:ext uri="{FF2B5EF4-FFF2-40B4-BE49-F238E27FC236}">
                  <a16:creationId xmlns:a16="http://schemas.microsoft.com/office/drawing/2014/main" id="{047AF199-5BF4-47C7-8B7E-CFC9C396F286}"/>
                </a:ext>
              </a:extLst>
            </p:cNvPr>
            <p:cNvSpPr>
              <a:spLocks noChangeArrowheads="1"/>
            </p:cNvSpPr>
            <p:nvPr/>
          </p:nvSpPr>
          <p:spPr bwMode="auto">
            <a:xfrm>
              <a:off x="3108325" y="3157539"/>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1" name="Oval 73">
              <a:extLst>
                <a:ext uri="{FF2B5EF4-FFF2-40B4-BE49-F238E27FC236}">
                  <a16:creationId xmlns:a16="http://schemas.microsoft.com/office/drawing/2014/main" id="{EAFF5257-E5B7-4E86-AD5B-0A9EFC8EF25B}"/>
                </a:ext>
              </a:extLst>
            </p:cNvPr>
            <p:cNvSpPr>
              <a:spLocks noChangeArrowheads="1"/>
            </p:cNvSpPr>
            <p:nvPr/>
          </p:nvSpPr>
          <p:spPr bwMode="auto">
            <a:xfrm>
              <a:off x="2828925"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2" name="Oval 74">
              <a:extLst>
                <a:ext uri="{FF2B5EF4-FFF2-40B4-BE49-F238E27FC236}">
                  <a16:creationId xmlns:a16="http://schemas.microsoft.com/office/drawing/2014/main" id="{B5FA11E4-D42D-4D7B-A220-723D9C895404}"/>
                </a:ext>
              </a:extLst>
            </p:cNvPr>
            <p:cNvSpPr>
              <a:spLocks noChangeArrowheads="1"/>
            </p:cNvSpPr>
            <p:nvPr/>
          </p:nvSpPr>
          <p:spPr bwMode="auto">
            <a:xfrm>
              <a:off x="1122363"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3" name="Oval 75">
              <a:extLst>
                <a:ext uri="{FF2B5EF4-FFF2-40B4-BE49-F238E27FC236}">
                  <a16:creationId xmlns:a16="http://schemas.microsoft.com/office/drawing/2014/main" id="{B2EEE810-9483-4C25-8EB4-4CE331118330}"/>
                </a:ext>
              </a:extLst>
            </p:cNvPr>
            <p:cNvSpPr>
              <a:spLocks noChangeArrowheads="1"/>
            </p:cNvSpPr>
            <p:nvPr/>
          </p:nvSpPr>
          <p:spPr bwMode="auto">
            <a:xfrm>
              <a:off x="844550"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4" name="Oval 76">
              <a:extLst>
                <a:ext uri="{FF2B5EF4-FFF2-40B4-BE49-F238E27FC236}">
                  <a16:creationId xmlns:a16="http://schemas.microsoft.com/office/drawing/2014/main" id="{419180ED-1189-4977-BCF3-4F5CBC7D84AD}"/>
                </a:ext>
              </a:extLst>
            </p:cNvPr>
            <p:cNvSpPr>
              <a:spLocks noChangeArrowheads="1"/>
            </p:cNvSpPr>
            <p:nvPr/>
          </p:nvSpPr>
          <p:spPr bwMode="auto">
            <a:xfrm>
              <a:off x="566738" y="2582864"/>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5" name="Oval 77">
              <a:extLst>
                <a:ext uri="{FF2B5EF4-FFF2-40B4-BE49-F238E27FC236}">
                  <a16:creationId xmlns:a16="http://schemas.microsoft.com/office/drawing/2014/main" id="{9443D1C1-EDD2-4E45-ABDF-FFFDA2AA84AC}"/>
                </a:ext>
              </a:extLst>
            </p:cNvPr>
            <p:cNvSpPr>
              <a:spLocks noChangeArrowheads="1"/>
            </p:cNvSpPr>
            <p:nvPr/>
          </p:nvSpPr>
          <p:spPr bwMode="auto">
            <a:xfrm>
              <a:off x="287338"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6" name="Oval 78">
              <a:extLst>
                <a:ext uri="{FF2B5EF4-FFF2-40B4-BE49-F238E27FC236}">
                  <a16:creationId xmlns:a16="http://schemas.microsoft.com/office/drawing/2014/main" id="{91A2C21E-15F7-4B93-A4B7-D1553693D260}"/>
                </a:ext>
              </a:extLst>
            </p:cNvPr>
            <p:cNvSpPr>
              <a:spLocks noChangeArrowheads="1"/>
            </p:cNvSpPr>
            <p:nvPr/>
          </p:nvSpPr>
          <p:spPr bwMode="auto">
            <a:xfrm>
              <a:off x="287338" y="28606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7" name="Oval 79">
              <a:extLst>
                <a:ext uri="{FF2B5EF4-FFF2-40B4-BE49-F238E27FC236}">
                  <a16:creationId xmlns:a16="http://schemas.microsoft.com/office/drawing/2014/main" id="{8E519978-8A89-4CD7-8083-B38FA6C83281}"/>
                </a:ext>
              </a:extLst>
            </p:cNvPr>
            <p:cNvSpPr>
              <a:spLocks noChangeArrowheads="1"/>
            </p:cNvSpPr>
            <p:nvPr/>
          </p:nvSpPr>
          <p:spPr bwMode="auto">
            <a:xfrm>
              <a:off x="1957388"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8" name="Oval 80">
              <a:extLst>
                <a:ext uri="{FF2B5EF4-FFF2-40B4-BE49-F238E27FC236}">
                  <a16:creationId xmlns:a16="http://schemas.microsoft.com/office/drawing/2014/main" id="{AF812554-64F1-4AD7-8D3A-4B5D6987A598}"/>
                </a:ext>
              </a:extLst>
            </p:cNvPr>
            <p:cNvSpPr>
              <a:spLocks noChangeArrowheads="1"/>
            </p:cNvSpPr>
            <p:nvPr/>
          </p:nvSpPr>
          <p:spPr bwMode="auto">
            <a:xfrm>
              <a:off x="2266950" y="2582864"/>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69" name="Oval 81">
              <a:extLst>
                <a:ext uri="{FF2B5EF4-FFF2-40B4-BE49-F238E27FC236}">
                  <a16:creationId xmlns:a16="http://schemas.microsoft.com/office/drawing/2014/main" id="{76FD9EF5-7711-4AFE-A47E-503B85D3D399}"/>
                </a:ext>
              </a:extLst>
            </p:cNvPr>
            <p:cNvSpPr>
              <a:spLocks noChangeArrowheads="1"/>
            </p:cNvSpPr>
            <p:nvPr/>
          </p:nvSpPr>
          <p:spPr bwMode="auto">
            <a:xfrm>
              <a:off x="2551113"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0" name="Oval 82">
              <a:extLst>
                <a:ext uri="{FF2B5EF4-FFF2-40B4-BE49-F238E27FC236}">
                  <a16:creationId xmlns:a16="http://schemas.microsoft.com/office/drawing/2014/main" id="{CC08149B-96E0-47F3-886B-E652D02DA737}"/>
                </a:ext>
              </a:extLst>
            </p:cNvPr>
            <p:cNvSpPr>
              <a:spLocks noChangeArrowheads="1"/>
            </p:cNvSpPr>
            <p:nvPr/>
          </p:nvSpPr>
          <p:spPr bwMode="auto">
            <a:xfrm>
              <a:off x="1679575" y="2582864"/>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1" name="Oval 83">
              <a:extLst>
                <a:ext uri="{FF2B5EF4-FFF2-40B4-BE49-F238E27FC236}">
                  <a16:creationId xmlns:a16="http://schemas.microsoft.com/office/drawing/2014/main" id="{78CF9D27-2BE8-4CBC-BA5B-2C27784BBAC5}"/>
                </a:ext>
              </a:extLst>
            </p:cNvPr>
            <p:cNvSpPr>
              <a:spLocks noChangeArrowheads="1"/>
            </p:cNvSpPr>
            <p:nvPr/>
          </p:nvSpPr>
          <p:spPr bwMode="auto">
            <a:xfrm>
              <a:off x="1401763" y="2582864"/>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2" name="Oval 84">
              <a:extLst>
                <a:ext uri="{FF2B5EF4-FFF2-40B4-BE49-F238E27FC236}">
                  <a16:creationId xmlns:a16="http://schemas.microsoft.com/office/drawing/2014/main" id="{A65C6780-C1B6-4C1F-87EF-11C9A159A1E3}"/>
                </a:ext>
              </a:extLst>
            </p:cNvPr>
            <p:cNvSpPr>
              <a:spLocks noChangeArrowheads="1"/>
            </p:cNvSpPr>
            <p:nvPr/>
          </p:nvSpPr>
          <p:spPr bwMode="auto">
            <a:xfrm>
              <a:off x="1122363"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3" name="Oval 85">
              <a:extLst>
                <a:ext uri="{FF2B5EF4-FFF2-40B4-BE49-F238E27FC236}">
                  <a16:creationId xmlns:a16="http://schemas.microsoft.com/office/drawing/2014/main" id="{6C15E18E-32AD-4417-A987-2CCA04F852F9}"/>
                </a:ext>
              </a:extLst>
            </p:cNvPr>
            <p:cNvSpPr>
              <a:spLocks noChangeArrowheads="1"/>
            </p:cNvSpPr>
            <p:nvPr/>
          </p:nvSpPr>
          <p:spPr bwMode="auto">
            <a:xfrm>
              <a:off x="844550"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4" name="Oval 86">
              <a:extLst>
                <a:ext uri="{FF2B5EF4-FFF2-40B4-BE49-F238E27FC236}">
                  <a16:creationId xmlns:a16="http://schemas.microsoft.com/office/drawing/2014/main" id="{7AF00D3A-AD4D-4376-B28E-98007D97E8C7}"/>
                </a:ext>
              </a:extLst>
            </p:cNvPr>
            <p:cNvSpPr>
              <a:spLocks noChangeArrowheads="1"/>
            </p:cNvSpPr>
            <p:nvPr/>
          </p:nvSpPr>
          <p:spPr bwMode="auto">
            <a:xfrm>
              <a:off x="566738" y="23034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5" name="Oval 87">
              <a:extLst>
                <a:ext uri="{FF2B5EF4-FFF2-40B4-BE49-F238E27FC236}">
                  <a16:creationId xmlns:a16="http://schemas.microsoft.com/office/drawing/2014/main" id="{ECE3313E-4DC8-41B2-9336-A2F244920771}"/>
                </a:ext>
              </a:extLst>
            </p:cNvPr>
            <p:cNvSpPr>
              <a:spLocks noChangeArrowheads="1"/>
            </p:cNvSpPr>
            <p:nvPr/>
          </p:nvSpPr>
          <p:spPr bwMode="auto">
            <a:xfrm>
              <a:off x="287338"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6" name="Oval 88">
              <a:extLst>
                <a:ext uri="{FF2B5EF4-FFF2-40B4-BE49-F238E27FC236}">
                  <a16:creationId xmlns:a16="http://schemas.microsoft.com/office/drawing/2014/main" id="{812A05FD-FC6D-4CE6-8172-4916210E8F49}"/>
                </a:ext>
              </a:extLst>
            </p:cNvPr>
            <p:cNvSpPr>
              <a:spLocks noChangeArrowheads="1"/>
            </p:cNvSpPr>
            <p:nvPr/>
          </p:nvSpPr>
          <p:spPr bwMode="auto">
            <a:xfrm>
              <a:off x="1957388"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7" name="Oval 89">
              <a:extLst>
                <a:ext uri="{FF2B5EF4-FFF2-40B4-BE49-F238E27FC236}">
                  <a16:creationId xmlns:a16="http://schemas.microsoft.com/office/drawing/2014/main" id="{1FA935D5-3571-4967-8CFF-3A38E201871E}"/>
                </a:ext>
              </a:extLst>
            </p:cNvPr>
            <p:cNvSpPr>
              <a:spLocks noChangeArrowheads="1"/>
            </p:cNvSpPr>
            <p:nvPr/>
          </p:nvSpPr>
          <p:spPr bwMode="auto">
            <a:xfrm>
              <a:off x="2266950" y="230346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8" name="Oval 90">
              <a:extLst>
                <a:ext uri="{FF2B5EF4-FFF2-40B4-BE49-F238E27FC236}">
                  <a16:creationId xmlns:a16="http://schemas.microsoft.com/office/drawing/2014/main" id="{501B4580-C8BE-4117-948C-A310E87B854B}"/>
                </a:ext>
              </a:extLst>
            </p:cNvPr>
            <p:cNvSpPr>
              <a:spLocks noChangeArrowheads="1"/>
            </p:cNvSpPr>
            <p:nvPr/>
          </p:nvSpPr>
          <p:spPr bwMode="auto">
            <a:xfrm>
              <a:off x="2551113"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79" name="Oval 91">
              <a:extLst>
                <a:ext uri="{FF2B5EF4-FFF2-40B4-BE49-F238E27FC236}">
                  <a16:creationId xmlns:a16="http://schemas.microsoft.com/office/drawing/2014/main" id="{372A72A7-2D55-4099-8F9D-8BB40F55FE17}"/>
                </a:ext>
              </a:extLst>
            </p:cNvPr>
            <p:cNvSpPr>
              <a:spLocks noChangeArrowheads="1"/>
            </p:cNvSpPr>
            <p:nvPr/>
          </p:nvSpPr>
          <p:spPr bwMode="auto">
            <a:xfrm>
              <a:off x="2828925"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0" name="Oval 92">
              <a:extLst>
                <a:ext uri="{FF2B5EF4-FFF2-40B4-BE49-F238E27FC236}">
                  <a16:creationId xmlns:a16="http://schemas.microsoft.com/office/drawing/2014/main" id="{927815EE-7DB4-4421-9780-796C5D095D97}"/>
                </a:ext>
              </a:extLst>
            </p:cNvPr>
            <p:cNvSpPr>
              <a:spLocks noChangeArrowheads="1"/>
            </p:cNvSpPr>
            <p:nvPr/>
          </p:nvSpPr>
          <p:spPr bwMode="auto">
            <a:xfrm>
              <a:off x="1679575" y="230346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1" name="Oval 93">
              <a:extLst>
                <a:ext uri="{FF2B5EF4-FFF2-40B4-BE49-F238E27FC236}">
                  <a16:creationId xmlns:a16="http://schemas.microsoft.com/office/drawing/2014/main" id="{6C4D6D18-6325-4F66-9A08-EDCFD53C55D0}"/>
                </a:ext>
              </a:extLst>
            </p:cNvPr>
            <p:cNvSpPr>
              <a:spLocks noChangeArrowheads="1"/>
            </p:cNvSpPr>
            <p:nvPr/>
          </p:nvSpPr>
          <p:spPr bwMode="auto">
            <a:xfrm>
              <a:off x="1401763" y="23034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2" name="Oval 94">
              <a:extLst>
                <a:ext uri="{FF2B5EF4-FFF2-40B4-BE49-F238E27FC236}">
                  <a16:creationId xmlns:a16="http://schemas.microsoft.com/office/drawing/2014/main" id="{3671E13D-A8AD-436F-8A64-15BB32152020}"/>
                </a:ext>
              </a:extLst>
            </p:cNvPr>
            <p:cNvSpPr>
              <a:spLocks noChangeArrowheads="1"/>
            </p:cNvSpPr>
            <p:nvPr/>
          </p:nvSpPr>
          <p:spPr bwMode="auto">
            <a:xfrm>
              <a:off x="112236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3" name="Oval 95">
              <a:extLst>
                <a:ext uri="{FF2B5EF4-FFF2-40B4-BE49-F238E27FC236}">
                  <a16:creationId xmlns:a16="http://schemas.microsoft.com/office/drawing/2014/main" id="{3150B97D-A41A-44C0-8D1C-BED0C719B19B}"/>
                </a:ext>
              </a:extLst>
            </p:cNvPr>
            <p:cNvSpPr>
              <a:spLocks noChangeArrowheads="1"/>
            </p:cNvSpPr>
            <p:nvPr/>
          </p:nvSpPr>
          <p:spPr bwMode="auto">
            <a:xfrm>
              <a:off x="844550"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4" name="Oval 96">
              <a:extLst>
                <a:ext uri="{FF2B5EF4-FFF2-40B4-BE49-F238E27FC236}">
                  <a16:creationId xmlns:a16="http://schemas.microsoft.com/office/drawing/2014/main" id="{9F6E84D1-A35D-46F9-BC6A-02BCA3733D90}"/>
                </a:ext>
              </a:extLst>
            </p:cNvPr>
            <p:cNvSpPr>
              <a:spLocks noChangeArrowheads="1"/>
            </p:cNvSpPr>
            <p:nvPr/>
          </p:nvSpPr>
          <p:spPr bwMode="auto">
            <a:xfrm>
              <a:off x="566738"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5" name="Oval 97">
              <a:extLst>
                <a:ext uri="{FF2B5EF4-FFF2-40B4-BE49-F238E27FC236}">
                  <a16:creationId xmlns:a16="http://schemas.microsoft.com/office/drawing/2014/main" id="{BF59DC95-BF7D-4CC4-A612-64B249BDB1B5}"/>
                </a:ext>
              </a:extLst>
            </p:cNvPr>
            <p:cNvSpPr>
              <a:spLocks noChangeArrowheads="1"/>
            </p:cNvSpPr>
            <p:nvPr/>
          </p:nvSpPr>
          <p:spPr bwMode="auto">
            <a:xfrm>
              <a:off x="287338"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6" name="Oval 98">
              <a:extLst>
                <a:ext uri="{FF2B5EF4-FFF2-40B4-BE49-F238E27FC236}">
                  <a16:creationId xmlns:a16="http://schemas.microsoft.com/office/drawing/2014/main" id="{E6962B43-6498-4A4B-869B-834BE05196B5}"/>
                </a:ext>
              </a:extLst>
            </p:cNvPr>
            <p:cNvSpPr>
              <a:spLocks noChangeArrowheads="1"/>
            </p:cNvSpPr>
            <p:nvPr/>
          </p:nvSpPr>
          <p:spPr bwMode="auto">
            <a:xfrm>
              <a:off x="9525"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7" name="Oval 99">
              <a:extLst>
                <a:ext uri="{FF2B5EF4-FFF2-40B4-BE49-F238E27FC236}">
                  <a16:creationId xmlns:a16="http://schemas.microsoft.com/office/drawing/2014/main" id="{79525312-9C30-4F52-BFCD-2F8F76910B7F}"/>
                </a:ext>
              </a:extLst>
            </p:cNvPr>
            <p:cNvSpPr>
              <a:spLocks noChangeArrowheads="1"/>
            </p:cNvSpPr>
            <p:nvPr/>
          </p:nvSpPr>
          <p:spPr bwMode="auto">
            <a:xfrm>
              <a:off x="1957388"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8" name="Oval 100">
              <a:extLst>
                <a:ext uri="{FF2B5EF4-FFF2-40B4-BE49-F238E27FC236}">
                  <a16:creationId xmlns:a16="http://schemas.microsoft.com/office/drawing/2014/main" id="{4D5B607F-D80E-4CA0-8B92-F6CEB3405145}"/>
                </a:ext>
              </a:extLst>
            </p:cNvPr>
            <p:cNvSpPr>
              <a:spLocks noChangeArrowheads="1"/>
            </p:cNvSpPr>
            <p:nvPr/>
          </p:nvSpPr>
          <p:spPr bwMode="auto">
            <a:xfrm>
              <a:off x="22669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89" name="Oval 101">
              <a:extLst>
                <a:ext uri="{FF2B5EF4-FFF2-40B4-BE49-F238E27FC236}">
                  <a16:creationId xmlns:a16="http://schemas.microsoft.com/office/drawing/2014/main" id="{8BED5DA4-4BAA-4866-A860-50E7AF080D11}"/>
                </a:ext>
              </a:extLst>
            </p:cNvPr>
            <p:cNvSpPr>
              <a:spLocks noChangeArrowheads="1"/>
            </p:cNvSpPr>
            <p:nvPr/>
          </p:nvSpPr>
          <p:spPr bwMode="auto">
            <a:xfrm>
              <a:off x="255111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0" name="Oval 102">
              <a:extLst>
                <a:ext uri="{FF2B5EF4-FFF2-40B4-BE49-F238E27FC236}">
                  <a16:creationId xmlns:a16="http://schemas.microsoft.com/office/drawing/2014/main" id="{DEBC0626-24E8-406C-8E19-9A183B17004B}"/>
                </a:ext>
              </a:extLst>
            </p:cNvPr>
            <p:cNvSpPr>
              <a:spLocks noChangeArrowheads="1"/>
            </p:cNvSpPr>
            <p:nvPr/>
          </p:nvSpPr>
          <p:spPr bwMode="auto">
            <a:xfrm>
              <a:off x="282892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1" name="Oval 103">
              <a:extLst>
                <a:ext uri="{FF2B5EF4-FFF2-40B4-BE49-F238E27FC236}">
                  <a16:creationId xmlns:a16="http://schemas.microsoft.com/office/drawing/2014/main" id="{EE617CB0-A4D1-4A82-91C6-C899F235899B}"/>
                </a:ext>
              </a:extLst>
            </p:cNvPr>
            <p:cNvSpPr>
              <a:spLocks noChangeArrowheads="1"/>
            </p:cNvSpPr>
            <p:nvPr/>
          </p:nvSpPr>
          <p:spPr bwMode="auto">
            <a:xfrm>
              <a:off x="167957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2" name="Oval 104">
              <a:extLst>
                <a:ext uri="{FF2B5EF4-FFF2-40B4-BE49-F238E27FC236}">
                  <a16:creationId xmlns:a16="http://schemas.microsoft.com/office/drawing/2014/main" id="{0DB4957F-80B4-4579-AAF9-35B2787D3F89}"/>
                </a:ext>
              </a:extLst>
            </p:cNvPr>
            <p:cNvSpPr>
              <a:spLocks noChangeArrowheads="1"/>
            </p:cNvSpPr>
            <p:nvPr/>
          </p:nvSpPr>
          <p:spPr bwMode="auto">
            <a:xfrm>
              <a:off x="1401763" y="20256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3" name="Oval 105">
              <a:extLst>
                <a:ext uri="{FF2B5EF4-FFF2-40B4-BE49-F238E27FC236}">
                  <a16:creationId xmlns:a16="http://schemas.microsoft.com/office/drawing/2014/main" id="{9DEF3D00-5BED-4BBF-A82D-60473E525570}"/>
                </a:ext>
              </a:extLst>
            </p:cNvPr>
            <p:cNvSpPr>
              <a:spLocks noChangeArrowheads="1"/>
            </p:cNvSpPr>
            <p:nvPr/>
          </p:nvSpPr>
          <p:spPr bwMode="auto">
            <a:xfrm>
              <a:off x="79438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4" name="Oval 106">
              <a:extLst>
                <a:ext uri="{FF2B5EF4-FFF2-40B4-BE49-F238E27FC236}">
                  <a16:creationId xmlns:a16="http://schemas.microsoft.com/office/drawing/2014/main" id="{B6C8F989-91F2-4CA2-9701-8CF4F261199D}"/>
                </a:ext>
              </a:extLst>
            </p:cNvPr>
            <p:cNvSpPr>
              <a:spLocks noChangeArrowheads="1"/>
            </p:cNvSpPr>
            <p:nvPr/>
          </p:nvSpPr>
          <p:spPr bwMode="auto">
            <a:xfrm>
              <a:off x="7664450"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5" name="Oval 107">
              <a:extLst>
                <a:ext uri="{FF2B5EF4-FFF2-40B4-BE49-F238E27FC236}">
                  <a16:creationId xmlns:a16="http://schemas.microsoft.com/office/drawing/2014/main" id="{C89D8B77-DC43-4A29-88D3-34638B323827}"/>
                </a:ext>
              </a:extLst>
            </p:cNvPr>
            <p:cNvSpPr>
              <a:spLocks noChangeArrowheads="1"/>
            </p:cNvSpPr>
            <p:nvPr/>
          </p:nvSpPr>
          <p:spPr bwMode="auto">
            <a:xfrm>
              <a:off x="738663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6" name="Oval 108">
              <a:extLst>
                <a:ext uri="{FF2B5EF4-FFF2-40B4-BE49-F238E27FC236}">
                  <a16:creationId xmlns:a16="http://schemas.microsoft.com/office/drawing/2014/main" id="{1B0EF3A0-04F7-45B6-A5EB-B2CE8697895C}"/>
                </a:ext>
              </a:extLst>
            </p:cNvPr>
            <p:cNvSpPr>
              <a:spLocks noChangeArrowheads="1"/>
            </p:cNvSpPr>
            <p:nvPr/>
          </p:nvSpPr>
          <p:spPr bwMode="auto">
            <a:xfrm>
              <a:off x="710882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7" name="Oval 109">
              <a:extLst>
                <a:ext uri="{FF2B5EF4-FFF2-40B4-BE49-F238E27FC236}">
                  <a16:creationId xmlns:a16="http://schemas.microsoft.com/office/drawing/2014/main" id="{9BF68B8D-FF02-48A4-986D-73E9D40C6985}"/>
                </a:ext>
              </a:extLst>
            </p:cNvPr>
            <p:cNvSpPr>
              <a:spLocks noChangeArrowheads="1"/>
            </p:cNvSpPr>
            <p:nvPr/>
          </p:nvSpPr>
          <p:spPr bwMode="auto">
            <a:xfrm>
              <a:off x="7386638" y="17462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8" name="Oval 110">
              <a:extLst>
                <a:ext uri="{FF2B5EF4-FFF2-40B4-BE49-F238E27FC236}">
                  <a16:creationId xmlns:a16="http://schemas.microsoft.com/office/drawing/2014/main" id="{AA330EC7-E050-46A5-91CA-7B198507C7F7}"/>
                </a:ext>
              </a:extLst>
            </p:cNvPr>
            <p:cNvSpPr>
              <a:spLocks noChangeArrowheads="1"/>
            </p:cNvSpPr>
            <p:nvPr/>
          </p:nvSpPr>
          <p:spPr bwMode="auto">
            <a:xfrm>
              <a:off x="7108825" y="17462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299" name="Oval 111">
              <a:extLst>
                <a:ext uri="{FF2B5EF4-FFF2-40B4-BE49-F238E27FC236}">
                  <a16:creationId xmlns:a16="http://schemas.microsoft.com/office/drawing/2014/main" id="{D3AEA171-C784-4E28-90D8-ABDB3600A815}"/>
                </a:ext>
              </a:extLst>
            </p:cNvPr>
            <p:cNvSpPr>
              <a:spLocks noChangeArrowheads="1"/>
            </p:cNvSpPr>
            <p:nvPr/>
          </p:nvSpPr>
          <p:spPr bwMode="auto">
            <a:xfrm>
              <a:off x="6829425"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0" name="Oval 112">
              <a:extLst>
                <a:ext uri="{FF2B5EF4-FFF2-40B4-BE49-F238E27FC236}">
                  <a16:creationId xmlns:a16="http://schemas.microsoft.com/office/drawing/2014/main" id="{D3691AE2-C2A6-4498-9EF3-9F4219B8B0C3}"/>
                </a:ext>
              </a:extLst>
            </p:cNvPr>
            <p:cNvSpPr>
              <a:spLocks noChangeArrowheads="1"/>
            </p:cNvSpPr>
            <p:nvPr/>
          </p:nvSpPr>
          <p:spPr bwMode="auto">
            <a:xfrm>
              <a:off x="877887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1" name="Oval 113">
              <a:extLst>
                <a:ext uri="{FF2B5EF4-FFF2-40B4-BE49-F238E27FC236}">
                  <a16:creationId xmlns:a16="http://schemas.microsoft.com/office/drawing/2014/main" id="{14657D7B-7A13-430A-B65C-CDC44D7C87CB}"/>
                </a:ext>
              </a:extLst>
            </p:cNvPr>
            <p:cNvSpPr>
              <a:spLocks noChangeArrowheads="1"/>
            </p:cNvSpPr>
            <p:nvPr/>
          </p:nvSpPr>
          <p:spPr bwMode="auto">
            <a:xfrm>
              <a:off x="9093200"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2" name="Oval 114">
              <a:extLst>
                <a:ext uri="{FF2B5EF4-FFF2-40B4-BE49-F238E27FC236}">
                  <a16:creationId xmlns:a16="http://schemas.microsoft.com/office/drawing/2014/main" id="{3B658F8D-F81D-49FB-B937-20287CE5E6B7}"/>
                </a:ext>
              </a:extLst>
            </p:cNvPr>
            <p:cNvSpPr>
              <a:spLocks noChangeArrowheads="1"/>
            </p:cNvSpPr>
            <p:nvPr/>
          </p:nvSpPr>
          <p:spPr bwMode="auto">
            <a:xfrm>
              <a:off x="937260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3" name="Oval 115">
              <a:extLst>
                <a:ext uri="{FF2B5EF4-FFF2-40B4-BE49-F238E27FC236}">
                  <a16:creationId xmlns:a16="http://schemas.microsoft.com/office/drawing/2014/main" id="{494E179C-4D78-41E4-AC3C-7131E503FBBD}"/>
                </a:ext>
              </a:extLst>
            </p:cNvPr>
            <p:cNvSpPr>
              <a:spLocks noChangeArrowheads="1"/>
            </p:cNvSpPr>
            <p:nvPr/>
          </p:nvSpPr>
          <p:spPr bwMode="auto">
            <a:xfrm>
              <a:off x="965041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4" name="Oval 116">
              <a:extLst>
                <a:ext uri="{FF2B5EF4-FFF2-40B4-BE49-F238E27FC236}">
                  <a16:creationId xmlns:a16="http://schemas.microsoft.com/office/drawing/2014/main" id="{69E8229B-A60C-4765-9222-9F5A7AFD1BBE}"/>
                </a:ext>
              </a:extLst>
            </p:cNvPr>
            <p:cNvSpPr>
              <a:spLocks noChangeArrowheads="1"/>
            </p:cNvSpPr>
            <p:nvPr/>
          </p:nvSpPr>
          <p:spPr bwMode="auto">
            <a:xfrm>
              <a:off x="850106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5" name="Oval 117">
              <a:extLst>
                <a:ext uri="{FF2B5EF4-FFF2-40B4-BE49-F238E27FC236}">
                  <a16:creationId xmlns:a16="http://schemas.microsoft.com/office/drawing/2014/main" id="{4EA349F8-9B48-40CB-BAF2-3143FC7B4E5A}"/>
                </a:ext>
              </a:extLst>
            </p:cNvPr>
            <p:cNvSpPr>
              <a:spLocks noChangeArrowheads="1"/>
            </p:cNvSpPr>
            <p:nvPr/>
          </p:nvSpPr>
          <p:spPr bwMode="auto">
            <a:xfrm>
              <a:off x="8221663"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6" name="Oval 118">
              <a:extLst>
                <a:ext uri="{FF2B5EF4-FFF2-40B4-BE49-F238E27FC236}">
                  <a16:creationId xmlns:a16="http://schemas.microsoft.com/office/drawing/2014/main" id="{B4E3E521-A34E-4050-BBF1-7661B2458F7D}"/>
                </a:ext>
              </a:extLst>
            </p:cNvPr>
            <p:cNvSpPr>
              <a:spLocks noChangeArrowheads="1"/>
            </p:cNvSpPr>
            <p:nvPr/>
          </p:nvSpPr>
          <p:spPr bwMode="auto">
            <a:xfrm>
              <a:off x="11079163"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7" name="Oval 119">
              <a:extLst>
                <a:ext uri="{FF2B5EF4-FFF2-40B4-BE49-F238E27FC236}">
                  <a16:creationId xmlns:a16="http://schemas.microsoft.com/office/drawing/2014/main" id="{B09B5D1B-20D2-4D45-854C-5FB10E6FEC1F}"/>
                </a:ext>
              </a:extLst>
            </p:cNvPr>
            <p:cNvSpPr>
              <a:spLocks noChangeArrowheads="1"/>
            </p:cNvSpPr>
            <p:nvPr/>
          </p:nvSpPr>
          <p:spPr bwMode="auto">
            <a:xfrm>
              <a:off x="10799763"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8" name="Oval 120">
              <a:extLst>
                <a:ext uri="{FF2B5EF4-FFF2-40B4-BE49-F238E27FC236}">
                  <a16:creationId xmlns:a16="http://schemas.microsoft.com/office/drawing/2014/main" id="{BA2F65D6-BE1E-4D25-969B-3488E1DCB841}"/>
                </a:ext>
              </a:extLst>
            </p:cNvPr>
            <p:cNvSpPr>
              <a:spLocks noChangeArrowheads="1"/>
            </p:cNvSpPr>
            <p:nvPr/>
          </p:nvSpPr>
          <p:spPr bwMode="auto">
            <a:xfrm>
              <a:off x="10521950"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09" name="Oval 121">
              <a:extLst>
                <a:ext uri="{FF2B5EF4-FFF2-40B4-BE49-F238E27FC236}">
                  <a16:creationId xmlns:a16="http://schemas.microsoft.com/office/drawing/2014/main" id="{39F0D99D-C56A-489F-AF22-1704BDBD83BF}"/>
                </a:ext>
              </a:extLst>
            </p:cNvPr>
            <p:cNvSpPr>
              <a:spLocks noChangeArrowheads="1"/>
            </p:cNvSpPr>
            <p:nvPr/>
          </p:nvSpPr>
          <p:spPr bwMode="auto">
            <a:xfrm>
              <a:off x="10244138"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0" name="Oval 122">
              <a:extLst>
                <a:ext uri="{FF2B5EF4-FFF2-40B4-BE49-F238E27FC236}">
                  <a16:creationId xmlns:a16="http://schemas.microsoft.com/office/drawing/2014/main" id="{03905539-D1A7-4C8D-9E0B-CB6AED527E26}"/>
                </a:ext>
              </a:extLst>
            </p:cNvPr>
            <p:cNvSpPr>
              <a:spLocks noChangeArrowheads="1"/>
            </p:cNvSpPr>
            <p:nvPr/>
          </p:nvSpPr>
          <p:spPr bwMode="auto">
            <a:xfrm>
              <a:off x="996473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1" name="Oval 123">
              <a:extLst>
                <a:ext uri="{FF2B5EF4-FFF2-40B4-BE49-F238E27FC236}">
                  <a16:creationId xmlns:a16="http://schemas.microsoft.com/office/drawing/2014/main" id="{3A776092-1D5B-47EF-9BDA-1123E25E69F3}"/>
                </a:ext>
              </a:extLst>
            </p:cNvPr>
            <p:cNvSpPr>
              <a:spLocks noChangeArrowheads="1"/>
            </p:cNvSpPr>
            <p:nvPr/>
          </p:nvSpPr>
          <p:spPr bwMode="auto">
            <a:xfrm>
              <a:off x="11914188"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2" name="Oval 124">
              <a:extLst>
                <a:ext uri="{FF2B5EF4-FFF2-40B4-BE49-F238E27FC236}">
                  <a16:creationId xmlns:a16="http://schemas.microsoft.com/office/drawing/2014/main" id="{87D612E5-AEDA-40E7-A5F0-B41950165D89}"/>
                </a:ext>
              </a:extLst>
            </p:cNvPr>
            <p:cNvSpPr>
              <a:spLocks noChangeArrowheads="1"/>
            </p:cNvSpPr>
            <p:nvPr/>
          </p:nvSpPr>
          <p:spPr bwMode="auto">
            <a:xfrm>
              <a:off x="1222851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3" name="Oval 125">
              <a:extLst>
                <a:ext uri="{FF2B5EF4-FFF2-40B4-BE49-F238E27FC236}">
                  <a16:creationId xmlns:a16="http://schemas.microsoft.com/office/drawing/2014/main" id="{B2BCD431-E58F-4BB0-9A85-B91D03EB60B6}"/>
                </a:ext>
              </a:extLst>
            </p:cNvPr>
            <p:cNvSpPr>
              <a:spLocks noChangeArrowheads="1"/>
            </p:cNvSpPr>
            <p:nvPr/>
          </p:nvSpPr>
          <p:spPr bwMode="auto">
            <a:xfrm>
              <a:off x="12506325"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4" name="Oval 126">
              <a:extLst>
                <a:ext uri="{FF2B5EF4-FFF2-40B4-BE49-F238E27FC236}">
                  <a16:creationId xmlns:a16="http://schemas.microsoft.com/office/drawing/2014/main" id="{DB0B0142-6B94-4750-8843-A91AF1EBC595}"/>
                </a:ext>
              </a:extLst>
            </p:cNvPr>
            <p:cNvSpPr>
              <a:spLocks noChangeArrowheads="1"/>
            </p:cNvSpPr>
            <p:nvPr/>
          </p:nvSpPr>
          <p:spPr bwMode="auto">
            <a:xfrm>
              <a:off x="1278572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5" name="Oval 127">
              <a:extLst>
                <a:ext uri="{FF2B5EF4-FFF2-40B4-BE49-F238E27FC236}">
                  <a16:creationId xmlns:a16="http://schemas.microsoft.com/office/drawing/2014/main" id="{6AE6E5E7-C76F-4691-98A4-A934D5520A24}"/>
                </a:ext>
              </a:extLst>
            </p:cNvPr>
            <p:cNvSpPr>
              <a:spLocks noChangeArrowheads="1"/>
            </p:cNvSpPr>
            <p:nvPr/>
          </p:nvSpPr>
          <p:spPr bwMode="auto">
            <a:xfrm>
              <a:off x="13100050"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6" name="Oval 128">
              <a:extLst>
                <a:ext uri="{FF2B5EF4-FFF2-40B4-BE49-F238E27FC236}">
                  <a16:creationId xmlns:a16="http://schemas.microsoft.com/office/drawing/2014/main" id="{0645BDC5-CBF5-46AA-900B-303FEACB1073}"/>
                </a:ext>
              </a:extLst>
            </p:cNvPr>
            <p:cNvSpPr>
              <a:spLocks noChangeArrowheads="1"/>
            </p:cNvSpPr>
            <p:nvPr/>
          </p:nvSpPr>
          <p:spPr bwMode="auto">
            <a:xfrm>
              <a:off x="13377863" y="20256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7" name="Oval 129">
              <a:extLst>
                <a:ext uri="{FF2B5EF4-FFF2-40B4-BE49-F238E27FC236}">
                  <a16:creationId xmlns:a16="http://schemas.microsoft.com/office/drawing/2014/main" id="{48E67DAD-1F71-4486-9B7C-085AEE4F9CF7}"/>
                </a:ext>
              </a:extLst>
            </p:cNvPr>
            <p:cNvSpPr>
              <a:spLocks noChangeArrowheads="1"/>
            </p:cNvSpPr>
            <p:nvPr/>
          </p:nvSpPr>
          <p:spPr bwMode="auto">
            <a:xfrm>
              <a:off x="11634788" y="20256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8" name="Oval 130">
              <a:extLst>
                <a:ext uri="{FF2B5EF4-FFF2-40B4-BE49-F238E27FC236}">
                  <a16:creationId xmlns:a16="http://schemas.microsoft.com/office/drawing/2014/main" id="{A7839F37-6E0A-40BB-96BD-FF000F216B5E}"/>
                </a:ext>
              </a:extLst>
            </p:cNvPr>
            <p:cNvSpPr>
              <a:spLocks noChangeArrowheads="1"/>
            </p:cNvSpPr>
            <p:nvPr/>
          </p:nvSpPr>
          <p:spPr bwMode="auto">
            <a:xfrm>
              <a:off x="11356975" y="20256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19" name="Oval 131">
              <a:extLst>
                <a:ext uri="{FF2B5EF4-FFF2-40B4-BE49-F238E27FC236}">
                  <a16:creationId xmlns:a16="http://schemas.microsoft.com/office/drawing/2014/main" id="{084555D5-049E-4733-9817-7E0F3B635007}"/>
                </a:ext>
              </a:extLst>
            </p:cNvPr>
            <p:cNvSpPr>
              <a:spLocks noChangeArrowheads="1"/>
            </p:cNvSpPr>
            <p:nvPr/>
          </p:nvSpPr>
          <p:spPr bwMode="auto">
            <a:xfrm>
              <a:off x="6829425"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0" name="Oval 132">
              <a:extLst>
                <a:ext uri="{FF2B5EF4-FFF2-40B4-BE49-F238E27FC236}">
                  <a16:creationId xmlns:a16="http://schemas.microsoft.com/office/drawing/2014/main" id="{F5F74C3A-EA37-446C-82C5-8DCD5BC9FE6C}"/>
                </a:ext>
              </a:extLst>
            </p:cNvPr>
            <p:cNvSpPr>
              <a:spLocks noChangeArrowheads="1"/>
            </p:cNvSpPr>
            <p:nvPr/>
          </p:nvSpPr>
          <p:spPr bwMode="auto">
            <a:xfrm>
              <a:off x="6551613"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1" name="Oval 133">
              <a:extLst>
                <a:ext uri="{FF2B5EF4-FFF2-40B4-BE49-F238E27FC236}">
                  <a16:creationId xmlns:a16="http://schemas.microsoft.com/office/drawing/2014/main" id="{525C5478-4140-49DC-B606-98087F20303B}"/>
                </a:ext>
              </a:extLst>
            </p:cNvPr>
            <p:cNvSpPr>
              <a:spLocks noChangeArrowheads="1"/>
            </p:cNvSpPr>
            <p:nvPr/>
          </p:nvSpPr>
          <p:spPr bwMode="auto">
            <a:xfrm>
              <a:off x="6273800"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2" name="Oval 134">
              <a:extLst>
                <a:ext uri="{FF2B5EF4-FFF2-40B4-BE49-F238E27FC236}">
                  <a16:creationId xmlns:a16="http://schemas.microsoft.com/office/drawing/2014/main" id="{FEB8E9C2-EF4F-4933-A035-B7DA6B0C4DFA}"/>
                </a:ext>
              </a:extLst>
            </p:cNvPr>
            <p:cNvSpPr>
              <a:spLocks noChangeArrowheads="1"/>
            </p:cNvSpPr>
            <p:nvPr/>
          </p:nvSpPr>
          <p:spPr bwMode="auto">
            <a:xfrm>
              <a:off x="5994400"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3" name="Oval 135">
              <a:extLst>
                <a:ext uri="{FF2B5EF4-FFF2-40B4-BE49-F238E27FC236}">
                  <a16:creationId xmlns:a16="http://schemas.microsoft.com/office/drawing/2014/main" id="{7C640BC4-987C-4EC7-83E1-52C252F51117}"/>
                </a:ext>
              </a:extLst>
            </p:cNvPr>
            <p:cNvSpPr>
              <a:spLocks noChangeArrowheads="1"/>
            </p:cNvSpPr>
            <p:nvPr/>
          </p:nvSpPr>
          <p:spPr bwMode="auto">
            <a:xfrm>
              <a:off x="5994400"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4" name="Oval 136">
              <a:extLst>
                <a:ext uri="{FF2B5EF4-FFF2-40B4-BE49-F238E27FC236}">
                  <a16:creationId xmlns:a16="http://schemas.microsoft.com/office/drawing/2014/main" id="{25264C73-C6E4-48D1-8798-E8D26CBD4683}"/>
                </a:ext>
              </a:extLst>
            </p:cNvPr>
            <p:cNvSpPr>
              <a:spLocks noChangeArrowheads="1"/>
            </p:cNvSpPr>
            <p:nvPr/>
          </p:nvSpPr>
          <p:spPr bwMode="auto">
            <a:xfrm>
              <a:off x="5716588"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5" name="Oval 137">
              <a:extLst>
                <a:ext uri="{FF2B5EF4-FFF2-40B4-BE49-F238E27FC236}">
                  <a16:creationId xmlns:a16="http://schemas.microsoft.com/office/drawing/2014/main" id="{75375893-BF33-4BA7-BF6F-91C2706C15BA}"/>
                </a:ext>
              </a:extLst>
            </p:cNvPr>
            <p:cNvSpPr>
              <a:spLocks noChangeArrowheads="1"/>
            </p:cNvSpPr>
            <p:nvPr/>
          </p:nvSpPr>
          <p:spPr bwMode="auto">
            <a:xfrm>
              <a:off x="7664450"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6" name="Oval 138">
              <a:extLst>
                <a:ext uri="{FF2B5EF4-FFF2-40B4-BE49-F238E27FC236}">
                  <a16:creationId xmlns:a16="http://schemas.microsoft.com/office/drawing/2014/main" id="{706AD86A-23A2-436E-B0F9-128ADA2142BD}"/>
                </a:ext>
              </a:extLst>
            </p:cNvPr>
            <p:cNvSpPr>
              <a:spLocks noChangeArrowheads="1"/>
            </p:cNvSpPr>
            <p:nvPr/>
          </p:nvSpPr>
          <p:spPr bwMode="auto">
            <a:xfrm>
              <a:off x="7980363"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7" name="Oval 139">
              <a:extLst>
                <a:ext uri="{FF2B5EF4-FFF2-40B4-BE49-F238E27FC236}">
                  <a16:creationId xmlns:a16="http://schemas.microsoft.com/office/drawing/2014/main" id="{4F988983-1568-4150-8B54-E72847234AF0}"/>
                </a:ext>
              </a:extLst>
            </p:cNvPr>
            <p:cNvSpPr>
              <a:spLocks noChangeArrowheads="1"/>
            </p:cNvSpPr>
            <p:nvPr/>
          </p:nvSpPr>
          <p:spPr bwMode="auto">
            <a:xfrm>
              <a:off x="825817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8" name="Oval 140">
              <a:extLst>
                <a:ext uri="{FF2B5EF4-FFF2-40B4-BE49-F238E27FC236}">
                  <a16:creationId xmlns:a16="http://schemas.microsoft.com/office/drawing/2014/main" id="{3E889CCA-A202-438D-8836-60CE93F7C39B}"/>
                </a:ext>
              </a:extLst>
            </p:cNvPr>
            <p:cNvSpPr>
              <a:spLocks noChangeArrowheads="1"/>
            </p:cNvSpPr>
            <p:nvPr/>
          </p:nvSpPr>
          <p:spPr bwMode="auto">
            <a:xfrm>
              <a:off x="853598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29" name="Oval 141">
              <a:extLst>
                <a:ext uri="{FF2B5EF4-FFF2-40B4-BE49-F238E27FC236}">
                  <a16:creationId xmlns:a16="http://schemas.microsoft.com/office/drawing/2014/main" id="{88581D95-B93A-40E0-94F1-EC2F057B5F98}"/>
                </a:ext>
              </a:extLst>
            </p:cNvPr>
            <p:cNvSpPr>
              <a:spLocks noChangeArrowheads="1"/>
            </p:cNvSpPr>
            <p:nvPr/>
          </p:nvSpPr>
          <p:spPr bwMode="auto">
            <a:xfrm>
              <a:off x="738663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0" name="Oval 142">
              <a:extLst>
                <a:ext uri="{FF2B5EF4-FFF2-40B4-BE49-F238E27FC236}">
                  <a16:creationId xmlns:a16="http://schemas.microsoft.com/office/drawing/2014/main" id="{5D91DC1E-F90C-483A-969B-7795C4E6F879}"/>
                </a:ext>
              </a:extLst>
            </p:cNvPr>
            <p:cNvSpPr>
              <a:spLocks noChangeArrowheads="1"/>
            </p:cNvSpPr>
            <p:nvPr/>
          </p:nvSpPr>
          <p:spPr bwMode="auto">
            <a:xfrm>
              <a:off x="710882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1" name="Oval 143">
              <a:extLst>
                <a:ext uri="{FF2B5EF4-FFF2-40B4-BE49-F238E27FC236}">
                  <a16:creationId xmlns:a16="http://schemas.microsoft.com/office/drawing/2014/main" id="{3C6CBA21-6252-439A-A3A3-8B6C62B814BC}"/>
                </a:ext>
              </a:extLst>
            </p:cNvPr>
            <p:cNvSpPr>
              <a:spLocks noChangeArrowheads="1"/>
            </p:cNvSpPr>
            <p:nvPr/>
          </p:nvSpPr>
          <p:spPr bwMode="auto">
            <a:xfrm>
              <a:off x="9964738"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2" name="Oval 144">
              <a:extLst>
                <a:ext uri="{FF2B5EF4-FFF2-40B4-BE49-F238E27FC236}">
                  <a16:creationId xmlns:a16="http://schemas.microsoft.com/office/drawing/2014/main" id="{03215A0C-C245-4A9D-A331-823FD1C114CD}"/>
                </a:ext>
              </a:extLst>
            </p:cNvPr>
            <p:cNvSpPr>
              <a:spLocks noChangeArrowheads="1"/>
            </p:cNvSpPr>
            <p:nvPr/>
          </p:nvSpPr>
          <p:spPr bwMode="auto">
            <a:xfrm>
              <a:off x="9686925"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3" name="Oval 145">
              <a:extLst>
                <a:ext uri="{FF2B5EF4-FFF2-40B4-BE49-F238E27FC236}">
                  <a16:creationId xmlns:a16="http://schemas.microsoft.com/office/drawing/2014/main" id="{54E99682-1635-4969-8594-1B514DEEA6FD}"/>
                </a:ext>
              </a:extLst>
            </p:cNvPr>
            <p:cNvSpPr>
              <a:spLocks noChangeArrowheads="1"/>
            </p:cNvSpPr>
            <p:nvPr/>
          </p:nvSpPr>
          <p:spPr bwMode="auto">
            <a:xfrm>
              <a:off x="9407525" y="31400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4" name="Oval 146">
              <a:extLst>
                <a:ext uri="{FF2B5EF4-FFF2-40B4-BE49-F238E27FC236}">
                  <a16:creationId xmlns:a16="http://schemas.microsoft.com/office/drawing/2014/main" id="{E4F8EBB4-76E3-4140-84FE-9DD81ACC1905}"/>
                </a:ext>
              </a:extLst>
            </p:cNvPr>
            <p:cNvSpPr>
              <a:spLocks noChangeArrowheads="1"/>
            </p:cNvSpPr>
            <p:nvPr/>
          </p:nvSpPr>
          <p:spPr bwMode="auto">
            <a:xfrm>
              <a:off x="9129713" y="314007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5" name="Oval 147">
              <a:extLst>
                <a:ext uri="{FF2B5EF4-FFF2-40B4-BE49-F238E27FC236}">
                  <a16:creationId xmlns:a16="http://schemas.microsoft.com/office/drawing/2014/main" id="{DD7CE464-1AC7-4119-B713-F9434BED5DB2}"/>
                </a:ext>
              </a:extLst>
            </p:cNvPr>
            <p:cNvSpPr>
              <a:spLocks noChangeArrowheads="1"/>
            </p:cNvSpPr>
            <p:nvPr/>
          </p:nvSpPr>
          <p:spPr bwMode="auto">
            <a:xfrm>
              <a:off x="8851900"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6" name="Oval 148">
              <a:extLst>
                <a:ext uri="{FF2B5EF4-FFF2-40B4-BE49-F238E27FC236}">
                  <a16:creationId xmlns:a16="http://schemas.microsoft.com/office/drawing/2014/main" id="{802330C9-EF90-4836-B34F-E7C0ED78275B}"/>
                </a:ext>
              </a:extLst>
            </p:cNvPr>
            <p:cNvSpPr>
              <a:spLocks noChangeArrowheads="1"/>
            </p:cNvSpPr>
            <p:nvPr/>
          </p:nvSpPr>
          <p:spPr bwMode="auto">
            <a:xfrm>
              <a:off x="10799763" y="31400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7" name="Oval 149">
              <a:extLst>
                <a:ext uri="{FF2B5EF4-FFF2-40B4-BE49-F238E27FC236}">
                  <a16:creationId xmlns:a16="http://schemas.microsoft.com/office/drawing/2014/main" id="{6C7643ED-800E-4F62-A079-632AE1DA61FC}"/>
                </a:ext>
              </a:extLst>
            </p:cNvPr>
            <p:cNvSpPr>
              <a:spLocks noChangeArrowheads="1"/>
            </p:cNvSpPr>
            <p:nvPr/>
          </p:nvSpPr>
          <p:spPr bwMode="auto">
            <a:xfrm>
              <a:off x="11115675"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8" name="Oval 150">
              <a:extLst>
                <a:ext uri="{FF2B5EF4-FFF2-40B4-BE49-F238E27FC236}">
                  <a16:creationId xmlns:a16="http://schemas.microsoft.com/office/drawing/2014/main" id="{FC1B4D6F-9ABA-4004-9863-0A48B9687309}"/>
                </a:ext>
              </a:extLst>
            </p:cNvPr>
            <p:cNvSpPr>
              <a:spLocks noChangeArrowheads="1"/>
            </p:cNvSpPr>
            <p:nvPr/>
          </p:nvSpPr>
          <p:spPr bwMode="auto">
            <a:xfrm>
              <a:off x="11393488" y="314007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39" name="Oval 151">
              <a:extLst>
                <a:ext uri="{FF2B5EF4-FFF2-40B4-BE49-F238E27FC236}">
                  <a16:creationId xmlns:a16="http://schemas.microsoft.com/office/drawing/2014/main" id="{E1692A81-6058-4B71-8797-22899F07F375}"/>
                </a:ext>
              </a:extLst>
            </p:cNvPr>
            <p:cNvSpPr>
              <a:spLocks noChangeArrowheads="1"/>
            </p:cNvSpPr>
            <p:nvPr/>
          </p:nvSpPr>
          <p:spPr bwMode="auto">
            <a:xfrm>
              <a:off x="12265025" y="2789239"/>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0" name="Oval 152">
              <a:extLst>
                <a:ext uri="{FF2B5EF4-FFF2-40B4-BE49-F238E27FC236}">
                  <a16:creationId xmlns:a16="http://schemas.microsoft.com/office/drawing/2014/main" id="{2B13BB06-7624-4A20-B5E4-3FB01FED6E3F}"/>
                </a:ext>
              </a:extLst>
            </p:cNvPr>
            <p:cNvSpPr>
              <a:spLocks noChangeArrowheads="1"/>
            </p:cNvSpPr>
            <p:nvPr/>
          </p:nvSpPr>
          <p:spPr bwMode="auto">
            <a:xfrm>
              <a:off x="12228513" y="3157539"/>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1" name="Oval 153">
              <a:extLst>
                <a:ext uri="{FF2B5EF4-FFF2-40B4-BE49-F238E27FC236}">
                  <a16:creationId xmlns:a16="http://schemas.microsoft.com/office/drawing/2014/main" id="{1425FF57-D31A-46AB-8914-039FAE318C85}"/>
                </a:ext>
              </a:extLst>
            </p:cNvPr>
            <p:cNvSpPr>
              <a:spLocks noChangeArrowheads="1"/>
            </p:cNvSpPr>
            <p:nvPr/>
          </p:nvSpPr>
          <p:spPr bwMode="auto">
            <a:xfrm>
              <a:off x="11634788" y="375126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2" name="Oval 154">
              <a:extLst>
                <a:ext uri="{FF2B5EF4-FFF2-40B4-BE49-F238E27FC236}">
                  <a16:creationId xmlns:a16="http://schemas.microsoft.com/office/drawing/2014/main" id="{7044CDBE-62F1-44CE-BA05-68E4923528F3}"/>
                </a:ext>
              </a:extLst>
            </p:cNvPr>
            <p:cNvSpPr>
              <a:spLocks noChangeArrowheads="1"/>
            </p:cNvSpPr>
            <p:nvPr/>
          </p:nvSpPr>
          <p:spPr bwMode="auto">
            <a:xfrm>
              <a:off x="11393488" y="403066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3" name="Oval 155">
              <a:extLst>
                <a:ext uri="{FF2B5EF4-FFF2-40B4-BE49-F238E27FC236}">
                  <a16:creationId xmlns:a16="http://schemas.microsoft.com/office/drawing/2014/main" id="{7DC01411-56F0-4DBB-B8B7-CC7E20B9A2FF}"/>
                </a:ext>
              </a:extLst>
            </p:cNvPr>
            <p:cNvSpPr>
              <a:spLocks noChangeArrowheads="1"/>
            </p:cNvSpPr>
            <p:nvPr/>
          </p:nvSpPr>
          <p:spPr bwMode="auto">
            <a:xfrm>
              <a:off x="10521950"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4" name="Oval 156">
              <a:extLst>
                <a:ext uri="{FF2B5EF4-FFF2-40B4-BE49-F238E27FC236}">
                  <a16:creationId xmlns:a16="http://schemas.microsoft.com/office/drawing/2014/main" id="{D97A2AB6-1F86-48F8-8C16-7D52FDFC664B}"/>
                </a:ext>
              </a:extLst>
            </p:cNvPr>
            <p:cNvSpPr>
              <a:spLocks noChangeArrowheads="1"/>
            </p:cNvSpPr>
            <p:nvPr/>
          </p:nvSpPr>
          <p:spPr bwMode="auto">
            <a:xfrm>
              <a:off x="10244138" y="31400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5" name="Oval 157">
              <a:extLst>
                <a:ext uri="{FF2B5EF4-FFF2-40B4-BE49-F238E27FC236}">
                  <a16:creationId xmlns:a16="http://schemas.microsoft.com/office/drawing/2014/main" id="{D3B0F5C9-B81F-4C19-8C51-00F83C9AF9D6}"/>
                </a:ext>
              </a:extLst>
            </p:cNvPr>
            <p:cNvSpPr>
              <a:spLocks noChangeArrowheads="1"/>
            </p:cNvSpPr>
            <p:nvPr/>
          </p:nvSpPr>
          <p:spPr bwMode="auto">
            <a:xfrm>
              <a:off x="6829425"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6" name="Oval 158">
              <a:extLst>
                <a:ext uri="{FF2B5EF4-FFF2-40B4-BE49-F238E27FC236}">
                  <a16:creationId xmlns:a16="http://schemas.microsoft.com/office/drawing/2014/main" id="{7E485A43-F798-49F5-8BD9-542177D79909}"/>
                </a:ext>
              </a:extLst>
            </p:cNvPr>
            <p:cNvSpPr>
              <a:spLocks noChangeArrowheads="1"/>
            </p:cNvSpPr>
            <p:nvPr/>
          </p:nvSpPr>
          <p:spPr bwMode="auto">
            <a:xfrm>
              <a:off x="6551613"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7" name="Oval 159">
              <a:extLst>
                <a:ext uri="{FF2B5EF4-FFF2-40B4-BE49-F238E27FC236}">
                  <a16:creationId xmlns:a16="http://schemas.microsoft.com/office/drawing/2014/main" id="{C5B3205D-50F2-4142-A765-5388BEB01F85}"/>
                </a:ext>
              </a:extLst>
            </p:cNvPr>
            <p:cNvSpPr>
              <a:spLocks noChangeArrowheads="1"/>
            </p:cNvSpPr>
            <p:nvPr/>
          </p:nvSpPr>
          <p:spPr bwMode="auto">
            <a:xfrm>
              <a:off x="6273800"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8" name="Oval 160">
              <a:extLst>
                <a:ext uri="{FF2B5EF4-FFF2-40B4-BE49-F238E27FC236}">
                  <a16:creationId xmlns:a16="http://schemas.microsoft.com/office/drawing/2014/main" id="{5517A4FF-EF93-4FBC-8C22-B5E3FA7D9ACC}"/>
                </a:ext>
              </a:extLst>
            </p:cNvPr>
            <p:cNvSpPr>
              <a:spLocks noChangeArrowheads="1"/>
            </p:cNvSpPr>
            <p:nvPr/>
          </p:nvSpPr>
          <p:spPr bwMode="auto">
            <a:xfrm>
              <a:off x="5994400"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49" name="Oval 161">
              <a:extLst>
                <a:ext uri="{FF2B5EF4-FFF2-40B4-BE49-F238E27FC236}">
                  <a16:creationId xmlns:a16="http://schemas.microsoft.com/office/drawing/2014/main" id="{16ABF36A-AF68-4D3E-9E82-7058A4E56FFB}"/>
                </a:ext>
              </a:extLst>
            </p:cNvPr>
            <p:cNvSpPr>
              <a:spLocks noChangeArrowheads="1"/>
            </p:cNvSpPr>
            <p:nvPr/>
          </p:nvSpPr>
          <p:spPr bwMode="auto">
            <a:xfrm>
              <a:off x="7664450"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0" name="Oval 162">
              <a:extLst>
                <a:ext uri="{FF2B5EF4-FFF2-40B4-BE49-F238E27FC236}">
                  <a16:creationId xmlns:a16="http://schemas.microsoft.com/office/drawing/2014/main" id="{8B318099-6649-4F46-907B-F782B3B75CBD}"/>
                </a:ext>
              </a:extLst>
            </p:cNvPr>
            <p:cNvSpPr>
              <a:spLocks noChangeArrowheads="1"/>
            </p:cNvSpPr>
            <p:nvPr/>
          </p:nvSpPr>
          <p:spPr bwMode="auto">
            <a:xfrm>
              <a:off x="7980363"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1" name="Oval 163">
              <a:extLst>
                <a:ext uri="{FF2B5EF4-FFF2-40B4-BE49-F238E27FC236}">
                  <a16:creationId xmlns:a16="http://schemas.microsoft.com/office/drawing/2014/main" id="{3E90F3C5-B0DD-47E4-AF41-0B62F592536D}"/>
                </a:ext>
              </a:extLst>
            </p:cNvPr>
            <p:cNvSpPr>
              <a:spLocks noChangeArrowheads="1"/>
            </p:cNvSpPr>
            <p:nvPr/>
          </p:nvSpPr>
          <p:spPr bwMode="auto">
            <a:xfrm>
              <a:off x="825817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2" name="Oval 164">
              <a:extLst>
                <a:ext uri="{FF2B5EF4-FFF2-40B4-BE49-F238E27FC236}">
                  <a16:creationId xmlns:a16="http://schemas.microsoft.com/office/drawing/2014/main" id="{CD0179C2-E299-4ACB-B1C8-93274A42C4F0}"/>
                </a:ext>
              </a:extLst>
            </p:cNvPr>
            <p:cNvSpPr>
              <a:spLocks noChangeArrowheads="1"/>
            </p:cNvSpPr>
            <p:nvPr/>
          </p:nvSpPr>
          <p:spPr bwMode="auto">
            <a:xfrm>
              <a:off x="853598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3" name="Oval 165">
              <a:extLst>
                <a:ext uri="{FF2B5EF4-FFF2-40B4-BE49-F238E27FC236}">
                  <a16:creationId xmlns:a16="http://schemas.microsoft.com/office/drawing/2014/main" id="{54E01B97-F3BD-430B-88EF-B31DCA0E63D9}"/>
                </a:ext>
              </a:extLst>
            </p:cNvPr>
            <p:cNvSpPr>
              <a:spLocks noChangeArrowheads="1"/>
            </p:cNvSpPr>
            <p:nvPr/>
          </p:nvSpPr>
          <p:spPr bwMode="auto">
            <a:xfrm>
              <a:off x="738663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4" name="Oval 166">
              <a:extLst>
                <a:ext uri="{FF2B5EF4-FFF2-40B4-BE49-F238E27FC236}">
                  <a16:creationId xmlns:a16="http://schemas.microsoft.com/office/drawing/2014/main" id="{13478886-0C1E-4E08-81BC-EBB2EE479E05}"/>
                </a:ext>
              </a:extLst>
            </p:cNvPr>
            <p:cNvSpPr>
              <a:spLocks noChangeArrowheads="1"/>
            </p:cNvSpPr>
            <p:nvPr/>
          </p:nvSpPr>
          <p:spPr bwMode="auto">
            <a:xfrm>
              <a:off x="710882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5" name="Oval 167">
              <a:extLst>
                <a:ext uri="{FF2B5EF4-FFF2-40B4-BE49-F238E27FC236}">
                  <a16:creationId xmlns:a16="http://schemas.microsoft.com/office/drawing/2014/main" id="{73F4269A-72C1-4CD7-8C02-6EE4761E48B1}"/>
                </a:ext>
              </a:extLst>
            </p:cNvPr>
            <p:cNvSpPr>
              <a:spLocks noChangeArrowheads="1"/>
            </p:cNvSpPr>
            <p:nvPr/>
          </p:nvSpPr>
          <p:spPr bwMode="auto">
            <a:xfrm>
              <a:off x="9964738"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6" name="Oval 168">
              <a:extLst>
                <a:ext uri="{FF2B5EF4-FFF2-40B4-BE49-F238E27FC236}">
                  <a16:creationId xmlns:a16="http://schemas.microsoft.com/office/drawing/2014/main" id="{7124DFBD-3E91-4DA2-87AE-351D843586E8}"/>
                </a:ext>
              </a:extLst>
            </p:cNvPr>
            <p:cNvSpPr>
              <a:spLocks noChangeArrowheads="1"/>
            </p:cNvSpPr>
            <p:nvPr/>
          </p:nvSpPr>
          <p:spPr bwMode="auto">
            <a:xfrm>
              <a:off x="9686925"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7" name="Oval 169">
              <a:extLst>
                <a:ext uri="{FF2B5EF4-FFF2-40B4-BE49-F238E27FC236}">
                  <a16:creationId xmlns:a16="http://schemas.microsoft.com/office/drawing/2014/main" id="{F12382D7-00B6-4BE8-8398-4F43D3FF4109}"/>
                </a:ext>
              </a:extLst>
            </p:cNvPr>
            <p:cNvSpPr>
              <a:spLocks noChangeArrowheads="1"/>
            </p:cNvSpPr>
            <p:nvPr/>
          </p:nvSpPr>
          <p:spPr bwMode="auto">
            <a:xfrm>
              <a:off x="9407525" y="34544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8" name="Oval 170">
              <a:extLst>
                <a:ext uri="{FF2B5EF4-FFF2-40B4-BE49-F238E27FC236}">
                  <a16:creationId xmlns:a16="http://schemas.microsoft.com/office/drawing/2014/main" id="{3D3679AE-2065-4636-91F1-E19C6990F638}"/>
                </a:ext>
              </a:extLst>
            </p:cNvPr>
            <p:cNvSpPr>
              <a:spLocks noChangeArrowheads="1"/>
            </p:cNvSpPr>
            <p:nvPr/>
          </p:nvSpPr>
          <p:spPr bwMode="auto">
            <a:xfrm>
              <a:off x="9129713" y="34544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59" name="Oval 171">
              <a:extLst>
                <a:ext uri="{FF2B5EF4-FFF2-40B4-BE49-F238E27FC236}">
                  <a16:creationId xmlns:a16="http://schemas.microsoft.com/office/drawing/2014/main" id="{23E2683F-DBB5-4F61-81D5-5410084E2A65}"/>
                </a:ext>
              </a:extLst>
            </p:cNvPr>
            <p:cNvSpPr>
              <a:spLocks noChangeArrowheads="1"/>
            </p:cNvSpPr>
            <p:nvPr/>
          </p:nvSpPr>
          <p:spPr bwMode="auto">
            <a:xfrm>
              <a:off x="8851900"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0" name="Oval 172">
              <a:extLst>
                <a:ext uri="{FF2B5EF4-FFF2-40B4-BE49-F238E27FC236}">
                  <a16:creationId xmlns:a16="http://schemas.microsoft.com/office/drawing/2014/main" id="{0B73091A-6513-4590-ABF4-2BEA5FB906D0}"/>
                </a:ext>
              </a:extLst>
            </p:cNvPr>
            <p:cNvSpPr>
              <a:spLocks noChangeArrowheads="1"/>
            </p:cNvSpPr>
            <p:nvPr/>
          </p:nvSpPr>
          <p:spPr bwMode="auto">
            <a:xfrm>
              <a:off x="10799763" y="34544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1" name="Oval 173">
              <a:extLst>
                <a:ext uri="{FF2B5EF4-FFF2-40B4-BE49-F238E27FC236}">
                  <a16:creationId xmlns:a16="http://schemas.microsoft.com/office/drawing/2014/main" id="{9DF1A650-FB91-4517-81A9-D076C6DA2A55}"/>
                </a:ext>
              </a:extLst>
            </p:cNvPr>
            <p:cNvSpPr>
              <a:spLocks noChangeArrowheads="1"/>
            </p:cNvSpPr>
            <p:nvPr/>
          </p:nvSpPr>
          <p:spPr bwMode="auto">
            <a:xfrm>
              <a:off x="11115675"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2" name="Oval 174">
              <a:extLst>
                <a:ext uri="{FF2B5EF4-FFF2-40B4-BE49-F238E27FC236}">
                  <a16:creationId xmlns:a16="http://schemas.microsoft.com/office/drawing/2014/main" id="{D9F62F11-F428-4D4E-91CA-1A173F76AA35}"/>
                </a:ext>
              </a:extLst>
            </p:cNvPr>
            <p:cNvSpPr>
              <a:spLocks noChangeArrowheads="1"/>
            </p:cNvSpPr>
            <p:nvPr/>
          </p:nvSpPr>
          <p:spPr bwMode="auto">
            <a:xfrm>
              <a:off x="11393488" y="34544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3" name="Oval 175">
              <a:extLst>
                <a:ext uri="{FF2B5EF4-FFF2-40B4-BE49-F238E27FC236}">
                  <a16:creationId xmlns:a16="http://schemas.microsoft.com/office/drawing/2014/main" id="{B8D7731D-38BB-41A9-AD49-DAAFAA5E0A18}"/>
                </a:ext>
              </a:extLst>
            </p:cNvPr>
            <p:cNvSpPr>
              <a:spLocks noChangeArrowheads="1"/>
            </p:cNvSpPr>
            <p:nvPr/>
          </p:nvSpPr>
          <p:spPr bwMode="auto">
            <a:xfrm>
              <a:off x="10521950"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4" name="Oval 176">
              <a:extLst>
                <a:ext uri="{FF2B5EF4-FFF2-40B4-BE49-F238E27FC236}">
                  <a16:creationId xmlns:a16="http://schemas.microsoft.com/office/drawing/2014/main" id="{E4735468-B0CB-4AFA-83F2-D8C3D809E812}"/>
                </a:ext>
              </a:extLst>
            </p:cNvPr>
            <p:cNvSpPr>
              <a:spLocks noChangeArrowheads="1"/>
            </p:cNvSpPr>
            <p:nvPr/>
          </p:nvSpPr>
          <p:spPr bwMode="auto">
            <a:xfrm>
              <a:off x="10244138" y="34544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5" name="Oval 177">
              <a:extLst>
                <a:ext uri="{FF2B5EF4-FFF2-40B4-BE49-F238E27FC236}">
                  <a16:creationId xmlns:a16="http://schemas.microsoft.com/office/drawing/2014/main" id="{880F7CFC-ED7C-4062-945E-9A009E08EDC0}"/>
                </a:ext>
              </a:extLst>
            </p:cNvPr>
            <p:cNvSpPr>
              <a:spLocks noChangeArrowheads="1"/>
            </p:cNvSpPr>
            <p:nvPr/>
          </p:nvSpPr>
          <p:spPr bwMode="auto">
            <a:xfrm>
              <a:off x="5994400"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6" name="Oval 178">
              <a:extLst>
                <a:ext uri="{FF2B5EF4-FFF2-40B4-BE49-F238E27FC236}">
                  <a16:creationId xmlns:a16="http://schemas.microsoft.com/office/drawing/2014/main" id="{40507D5C-4458-4201-98E2-1E2233EEFD59}"/>
                </a:ext>
              </a:extLst>
            </p:cNvPr>
            <p:cNvSpPr>
              <a:spLocks noChangeArrowheads="1"/>
            </p:cNvSpPr>
            <p:nvPr/>
          </p:nvSpPr>
          <p:spPr bwMode="auto">
            <a:xfrm>
              <a:off x="5716588"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7" name="Oval 179">
              <a:extLst>
                <a:ext uri="{FF2B5EF4-FFF2-40B4-BE49-F238E27FC236}">
                  <a16:creationId xmlns:a16="http://schemas.microsoft.com/office/drawing/2014/main" id="{071298BB-5E19-4BED-A1F8-7776D88863B4}"/>
                </a:ext>
              </a:extLst>
            </p:cNvPr>
            <p:cNvSpPr>
              <a:spLocks noChangeArrowheads="1"/>
            </p:cNvSpPr>
            <p:nvPr/>
          </p:nvSpPr>
          <p:spPr bwMode="auto">
            <a:xfrm>
              <a:off x="6829425"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8" name="Oval 180">
              <a:extLst>
                <a:ext uri="{FF2B5EF4-FFF2-40B4-BE49-F238E27FC236}">
                  <a16:creationId xmlns:a16="http://schemas.microsoft.com/office/drawing/2014/main" id="{1DD07B05-A762-4CB6-A6E5-76A90D119093}"/>
                </a:ext>
              </a:extLst>
            </p:cNvPr>
            <p:cNvSpPr>
              <a:spLocks noChangeArrowheads="1"/>
            </p:cNvSpPr>
            <p:nvPr/>
          </p:nvSpPr>
          <p:spPr bwMode="auto">
            <a:xfrm>
              <a:off x="7145338"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69" name="Oval 181">
              <a:extLst>
                <a:ext uri="{FF2B5EF4-FFF2-40B4-BE49-F238E27FC236}">
                  <a16:creationId xmlns:a16="http://schemas.microsoft.com/office/drawing/2014/main" id="{C117A94D-3D87-4AED-89C4-D8453908BBA8}"/>
                </a:ext>
              </a:extLst>
            </p:cNvPr>
            <p:cNvSpPr>
              <a:spLocks noChangeArrowheads="1"/>
            </p:cNvSpPr>
            <p:nvPr/>
          </p:nvSpPr>
          <p:spPr bwMode="auto">
            <a:xfrm>
              <a:off x="7423150"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0" name="Oval 182">
              <a:extLst>
                <a:ext uri="{FF2B5EF4-FFF2-40B4-BE49-F238E27FC236}">
                  <a16:creationId xmlns:a16="http://schemas.microsoft.com/office/drawing/2014/main" id="{B97FD07A-C186-40BD-9DFB-92B5ECE406E4}"/>
                </a:ext>
              </a:extLst>
            </p:cNvPr>
            <p:cNvSpPr>
              <a:spLocks noChangeArrowheads="1"/>
            </p:cNvSpPr>
            <p:nvPr/>
          </p:nvSpPr>
          <p:spPr bwMode="auto">
            <a:xfrm>
              <a:off x="7700963"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1" name="Oval 183">
              <a:extLst>
                <a:ext uri="{FF2B5EF4-FFF2-40B4-BE49-F238E27FC236}">
                  <a16:creationId xmlns:a16="http://schemas.microsoft.com/office/drawing/2014/main" id="{079C3568-3154-4020-9A0A-41EAF0FCDBB4}"/>
                </a:ext>
              </a:extLst>
            </p:cNvPr>
            <p:cNvSpPr>
              <a:spLocks noChangeArrowheads="1"/>
            </p:cNvSpPr>
            <p:nvPr/>
          </p:nvSpPr>
          <p:spPr bwMode="auto">
            <a:xfrm>
              <a:off x="6551613"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2" name="Oval 184">
              <a:extLst>
                <a:ext uri="{FF2B5EF4-FFF2-40B4-BE49-F238E27FC236}">
                  <a16:creationId xmlns:a16="http://schemas.microsoft.com/office/drawing/2014/main" id="{D38D50DE-1378-4A26-B7A4-BFFD60108DC1}"/>
                </a:ext>
              </a:extLst>
            </p:cNvPr>
            <p:cNvSpPr>
              <a:spLocks noChangeArrowheads="1"/>
            </p:cNvSpPr>
            <p:nvPr/>
          </p:nvSpPr>
          <p:spPr bwMode="auto">
            <a:xfrm>
              <a:off x="6273800"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3" name="Oval 185">
              <a:extLst>
                <a:ext uri="{FF2B5EF4-FFF2-40B4-BE49-F238E27FC236}">
                  <a16:creationId xmlns:a16="http://schemas.microsoft.com/office/drawing/2014/main" id="{3E4E47C1-3790-4106-BC9D-9286BBC2E9D7}"/>
                </a:ext>
              </a:extLst>
            </p:cNvPr>
            <p:cNvSpPr>
              <a:spLocks noChangeArrowheads="1"/>
            </p:cNvSpPr>
            <p:nvPr/>
          </p:nvSpPr>
          <p:spPr bwMode="auto">
            <a:xfrm>
              <a:off x="9129713"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4" name="Oval 186">
              <a:extLst>
                <a:ext uri="{FF2B5EF4-FFF2-40B4-BE49-F238E27FC236}">
                  <a16:creationId xmlns:a16="http://schemas.microsoft.com/office/drawing/2014/main" id="{9280E909-2B91-4815-9D4B-609DEC2F42B9}"/>
                </a:ext>
              </a:extLst>
            </p:cNvPr>
            <p:cNvSpPr>
              <a:spLocks noChangeArrowheads="1"/>
            </p:cNvSpPr>
            <p:nvPr/>
          </p:nvSpPr>
          <p:spPr bwMode="auto">
            <a:xfrm>
              <a:off x="8851900"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5" name="Oval 187">
              <a:extLst>
                <a:ext uri="{FF2B5EF4-FFF2-40B4-BE49-F238E27FC236}">
                  <a16:creationId xmlns:a16="http://schemas.microsoft.com/office/drawing/2014/main" id="{2F6B0847-6562-4F5D-B07F-2D2A0C3CB2DF}"/>
                </a:ext>
              </a:extLst>
            </p:cNvPr>
            <p:cNvSpPr>
              <a:spLocks noChangeArrowheads="1"/>
            </p:cNvSpPr>
            <p:nvPr/>
          </p:nvSpPr>
          <p:spPr bwMode="auto">
            <a:xfrm>
              <a:off x="8572500"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6" name="Oval 188">
              <a:extLst>
                <a:ext uri="{FF2B5EF4-FFF2-40B4-BE49-F238E27FC236}">
                  <a16:creationId xmlns:a16="http://schemas.microsoft.com/office/drawing/2014/main" id="{1096C554-6941-4073-B509-FBDAD16F53F2}"/>
                </a:ext>
              </a:extLst>
            </p:cNvPr>
            <p:cNvSpPr>
              <a:spLocks noChangeArrowheads="1"/>
            </p:cNvSpPr>
            <p:nvPr/>
          </p:nvSpPr>
          <p:spPr bwMode="auto">
            <a:xfrm>
              <a:off x="8294688"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7" name="Oval 189">
              <a:extLst>
                <a:ext uri="{FF2B5EF4-FFF2-40B4-BE49-F238E27FC236}">
                  <a16:creationId xmlns:a16="http://schemas.microsoft.com/office/drawing/2014/main" id="{DDA012F8-B130-494E-B015-DA2BAD64B930}"/>
                </a:ext>
              </a:extLst>
            </p:cNvPr>
            <p:cNvSpPr>
              <a:spLocks noChangeArrowheads="1"/>
            </p:cNvSpPr>
            <p:nvPr/>
          </p:nvSpPr>
          <p:spPr bwMode="auto">
            <a:xfrm>
              <a:off x="8016875"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8" name="Oval 190">
              <a:extLst>
                <a:ext uri="{FF2B5EF4-FFF2-40B4-BE49-F238E27FC236}">
                  <a16:creationId xmlns:a16="http://schemas.microsoft.com/office/drawing/2014/main" id="{BBACBBE9-C30C-46D0-A144-0AE4E978A62A}"/>
                </a:ext>
              </a:extLst>
            </p:cNvPr>
            <p:cNvSpPr>
              <a:spLocks noChangeArrowheads="1"/>
            </p:cNvSpPr>
            <p:nvPr/>
          </p:nvSpPr>
          <p:spPr bwMode="auto">
            <a:xfrm>
              <a:off x="9964738" y="4291014"/>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79" name="Oval 191">
              <a:extLst>
                <a:ext uri="{FF2B5EF4-FFF2-40B4-BE49-F238E27FC236}">
                  <a16:creationId xmlns:a16="http://schemas.microsoft.com/office/drawing/2014/main" id="{853C742D-F36A-46EE-ABD9-F1FFC1172476}"/>
                </a:ext>
              </a:extLst>
            </p:cNvPr>
            <p:cNvSpPr>
              <a:spLocks noChangeArrowheads="1"/>
            </p:cNvSpPr>
            <p:nvPr/>
          </p:nvSpPr>
          <p:spPr bwMode="auto">
            <a:xfrm>
              <a:off x="10279063"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0" name="Oval 192">
              <a:extLst>
                <a:ext uri="{FF2B5EF4-FFF2-40B4-BE49-F238E27FC236}">
                  <a16:creationId xmlns:a16="http://schemas.microsoft.com/office/drawing/2014/main" id="{98C394B5-BB1C-4A4E-8ADD-C0CD4AD3E5BF}"/>
                </a:ext>
              </a:extLst>
            </p:cNvPr>
            <p:cNvSpPr>
              <a:spLocks noChangeArrowheads="1"/>
            </p:cNvSpPr>
            <p:nvPr/>
          </p:nvSpPr>
          <p:spPr bwMode="auto">
            <a:xfrm>
              <a:off x="10558463" y="4291014"/>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1" name="Oval 193">
              <a:extLst>
                <a:ext uri="{FF2B5EF4-FFF2-40B4-BE49-F238E27FC236}">
                  <a16:creationId xmlns:a16="http://schemas.microsoft.com/office/drawing/2014/main" id="{CE0AA5D8-693B-43AD-83EB-010379EBDE98}"/>
                </a:ext>
              </a:extLst>
            </p:cNvPr>
            <p:cNvSpPr>
              <a:spLocks noChangeArrowheads="1"/>
            </p:cNvSpPr>
            <p:nvPr/>
          </p:nvSpPr>
          <p:spPr bwMode="auto">
            <a:xfrm>
              <a:off x="9686925" y="4291014"/>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2" name="Oval 194">
              <a:extLst>
                <a:ext uri="{FF2B5EF4-FFF2-40B4-BE49-F238E27FC236}">
                  <a16:creationId xmlns:a16="http://schemas.microsoft.com/office/drawing/2014/main" id="{1E544FD4-3BB4-464E-9497-ED9936E9B332}"/>
                </a:ext>
              </a:extLst>
            </p:cNvPr>
            <p:cNvSpPr>
              <a:spLocks noChangeArrowheads="1"/>
            </p:cNvSpPr>
            <p:nvPr/>
          </p:nvSpPr>
          <p:spPr bwMode="auto">
            <a:xfrm>
              <a:off x="9407525" y="4291014"/>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3" name="Oval 195">
              <a:extLst>
                <a:ext uri="{FF2B5EF4-FFF2-40B4-BE49-F238E27FC236}">
                  <a16:creationId xmlns:a16="http://schemas.microsoft.com/office/drawing/2014/main" id="{F11B8158-0EA1-46E1-80FD-CB4963FAA570}"/>
                </a:ext>
              </a:extLst>
            </p:cNvPr>
            <p:cNvSpPr>
              <a:spLocks noChangeArrowheads="1"/>
            </p:cNvSpPr>
            <p:nvPr/>
          </p:nvSpPr>
          <p:spPr bwMode="auto">
            <a:xfrm>
              <a:off x="5994400"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4" name="Oval 196">
              <a:extLst>
                <a:ext uri="{FF2B5EF4-FFF2-40B4-BE49-F238E27FC236}">
                  <a16:creationId xmlns:a16="http://schemas.microsoft.com/office/drawing/2014/main" id="{B6D176A7-DC53-41E8-891E-759E912110E9}"/>
                </a:ext>
              </a:extLst>
            </p:cNvPr>
            <p:cNvSpPr>
              <a:spLocks noChangeArrowheads="1"/>
            </p:cNvSpPr>
            <p:nvPr/>
          </p:nvSpPr>
          <p:spPr bwMode="auto">
            <a:xfrm>
              <a:off x="5716588"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5" name="Oval 197">
              <a:extLst>
                <a:ext uri="{FF2B5EF4-FFF2-40B4-BE49-F238E27FC236}">
                  <a16:creationId xmlns:a16="http://schemas.microsoft.com/office/drawing/2014/main" id="{8AAF47F5-AC0F-459A-B373-915E29706F9D}"/>
                </a:ext>
              </a:extLst>
            </p:cNvPr>
            <p:cNvSpPr>
              <a:spLocks noChangeArrowheads="1"/>
            </p:cNvSpPr>
            <p:nvPr/>
          </p:nvSpPr>
          <p:spPr bwMode="auto">
            <a:xfrm>
              <a:off x="6829425"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6" name="Oval 198">
              <a:extLst>
                <a:ext uri="{FF2B5EF4-FFF2-40B4-BE49-F238E27FC236}">
                  <a16:creationId xmlns:a16="http://schemas.microsoft.com/office/drawing/2014/main" id="{762F55FD-847E-4724-8AA1-6456A3159740}"/>
                </a:ext>
              </a:extLst>
            </p:cNvPr>
            <p:cNvSpPr>
              <a:spLocks noChangeArrowheads="1"/>
            </p:cNvSpPr>
            <p:nvPr/>
          </p:nvSpPr>
          <p:spPr bwMode="auto">
            <a:xfrm>
              <a:off x="7145338"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7" name="Oval 199">
              <a:extLst>
                <a:ext uri="{FF2B5EF4-FFF2-40B4-BE49-F238E27FC236}">
                  <a16:creationId xmlns:a16="http://schemas.microsoft.com/office/drawing/2014/main" id="{B6B7FB36-D0F1-4FA0-8CBE-FD355A1EA417}"/>
                </a:ext>
              </a:extLst>
            </p:cNvPr>
            <p:cNvSpPr>
              <a:spLocks noChangeArrowheads="1"/>
            </p:cNvSpPr>
            <p:nvPr/>
          </p:nvSpPr>
          <p:spPr bwMode="auto">
            <a:xfrm>
              <a:off x="7423150"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8" name="Oval 200">
              <a:extLst>
                <a:ext uri="{FF2B5EF4-FFF2-40B4-BE49-F238E27FC236}">
                  <a16:creationId xmlns:a16="http://schemas.microsoft.com/office/drawing/2014/main" id="{304E94B7-F5F1-49E4-807E-7A9B633E5917}"/>
                </a:ext>
              </a:extLst>
            </p:cNvPr>
            <p:cNvSpPr>
              <a:spLocks noChangeArrowheads="1"/>
            </p:cNvSpPr>
            <p:nvPr/>
          </p:nvSpPr>
          <p:spPr bwMode="auto">
            <a:xfrm>
              <a:off x="7700963" y="4570414"/>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89" name="Oval 201">
              <a:extLst>
                <a:ext uri="{FF2B5EF4-FFF2-40B4-BE49-F238E27FC236}">
                  <a16:creationId xmlns:a16="http://schemas.microsoft.com/office/drawing/2014/main" id="{2354D7CE-E3BF-4D3A-8C72-42AB09BE1967}"/>
                </a:ext>
              </a:extLst>
            </p:cNvPr>
            <p:cNvSpPr>
              <a:spLocks noChangeArrowheads="1"/>
            </p:cNvSpPr>
            <p:nvPr/>
          </p:nvSpPr>
          <p:spPr bwMode="auto">
            <a:xfrm>
              <a:off x="6551613"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0" name="Oval 202">
              <a:extLst>
                <a:ext uri="{FF2B5EF4-FFF2-40B4-BE49-F238E27FC236}">
                  <a16:creationId xmlns:a16="http://schemas.microsoft.com/office/drawing/2014/main" id="{094DC40A-8407-42B7-B262-73FB38A2BBDA}"/>
                </a:ext>
              </a:extLst>
            </p:cNvPr>
            <p:cNvSpPr>
              <a:spLocks noChangeArrowheads="1"/>
            </p:cNvSpPr>
            <p:nvPr/>
          </p:nvSpPr>
          <p:spPr bwMode="auto">
            <a:xfrm>
              <a:off x="6273800" y="4570414"/>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1" name="Oval 203">
              <a:extLst>
                <a:ext uri="{FF2B5EF4-FFF2-40B4-BE49-F238E27FC236}">
                  <a16:creationId xmlns:a16="http://schemas.microsoft.com/office/drawing/2014/main" id="{8BE26571-0781-4593-9388-891B16B6E063}"/>
                </a:ext>
              </a:extLst>
            </p:cNvPr>
            <p:cNvSpPr>
              <a:spLocks noChangeArrowheads="1"/>
            </p:cNvSpPr>
            <p:nvPr/>
          </p:nvSpPr>
          <p:spPr bwMode="auto">
            <a:xfrm>
              <a:off x="9129713" y="457041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2" name="Oval 204">
              <a:extLst>
                <a:ext uri="{FF2B5EF4-FFF2-40B4-BE49-F238E27FC236}">
                  <a16:creationId xmlns:a16="http://schemas.microsoft.com/office/drawing/2014/main" id="{FC1682DE-5CD4-4B10-A535-9386733F87CC}"/>
                </a:ext>
              </a:extLst>
            </p:cNvPr>
            <p:cNvSpPr>
              <a:spLocks noChangeArrowheads="1"/>
            </p:cNvSpPr>
            <p:nvPr/>
          </p:nvSpPr>
          <p:spPr bwMode="auto">
            <a:xfrm>
              <a:off x="8294688" y="4570414"/>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3" name="Oval 206">
              <a:extLst>
                <a:ext uri="{FF2B5EF4-FFF2-40B4-BE49-F238E27FC236}">
                  <a16:creationId xmlns:a16="http://schemas.microsoft.com/office/drawing/2014/main" id="{838A9B1C-9B35-4B6A-9B5D-B3AF407FE3E4}"/>
                </a:ext>
              </a:extLst>
            </p:cNvPr>
            <p:cNvSpPr>
              <a:spLocks noChangeArrowheads="1"/>
            </p:cNvSpPr>
            <p:nvPr/>
          </p:nvSpPr>
          <p:spPr bwMode="auto">
            <a:xfrm>
              <a:off x="8016876" y="457041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4" name="Oval 207">
              <a:extLst>
                <a:ext uri="{FF2B5EF4-FFF2-40B4-BE49-F238E27FC236}">
                  <a16:creationId xmlns:a16="http://schemas.microsoft.com/office/drawing/2014/main" id="{FDBAC703-DAE0-48FC-ADFC-5DC93F2B85D4}"/>
                </a:ext>
              </a:extLst>
            </p:cNvPr>
            <p:cNvSpPr>
              <a:spLocks noChangeArrowheads="1"/>
            </p:cNvSpPr>
            <p:nvPr/>
          </p:nvSpPr>
          <p:spPr bwMode="auto">
            <a:xfrm>
              <a:off x="5994401"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5" name="Oval 208">
              <a:extLst>
                <a:ext uri="{FF2B5EF4-FFF2-40B4-BE49-F238E27FC236}">
                  <a16:creationId xmlns:a16="http://schemas.microsoft.com/office/drawing/2014/main" id="{23161E4F-BFAE-4B1E-BFC6-994C35C197CD}"/>
                </a:ext>
              </a:extLst>
            </p:cNvPr>
            <p:cNvSpPr>
              <a:spLocks noChangeArrowheads="1"/>
            </p:cNvSpPr>
            <p:nvPr/>
          </p:nvSpPr>
          <p:spPr bwMode="auto">
            <a:xfrm>
              <a:off x="5716588"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6" name="Oval 209">
              <a:extLst>
                <a:ext uri="{FF2B5EF4-FFF2-40B4-BE49-F238E27FC236}">
                  <a16:creationId xmlns:a16="http://schemas.microsoft.com/office/drawing/2014/main" id="{FB68CDDF-F65F-4934-A03C-2513932C4203}"/>
                </a:ext>
              </a:extLst>
            </p:cNvPr>
            <p:cNvSpPr>
              <a:spLocks noChangeArrowheads="1"/>
            </p:cNvSpPr>
            <p:nvPr/>
          </p:nvSpPr>
          <p:spPr bwMode="auto">
            <a:xfrm>
              <a:off x="6829426"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7" name="Oval 210">
              <a:extLst>
                <a:ext uri="{FF2B5EF4-FFF2-40B4-BE49-F238E27FC236}">
                  <a16:creationId xmlns:a16="http://schemas.microsoft.com/office/drawing/2014/main" id="{8E8E6330-BB95-4DA7-93EF-8A48F9AFFF87}"/>
                </a:ext>
              </a:extLst>
            </p:cNvPr>
            <p:cNvSpPr>
              <a:spLocks noChangeArrowheads="1"/>
            </p:cNvSpPr>
            <p:nvPr/>
          </p:nvSpPr>
          <p:spPr bwMode="auto">
            <a:xfrm>
              <a:off x="7145338"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8" name="Oval 211">
              <a:extLst>
                <a:ext uri="{FF2B5EF4-FFF2-40B4-BE49-F238E27FC236}">
                  <a16:creationId xmlns:a16="http://schemas.microsoft.com/office/drawing/2014/main" id="{6A0AD213-30A6-4E7B-BD68-7DD12BE77E5A}"/>
                </a:ext>
              </a:extLst>
            </p:cNvPr>
            <p:cNvSpPr>
              <a:spLocks noChangeArrowheads="1"/>
            </p:cNvSpPr>
            <p:nvPr/>
          </p:nvSpPr>
          <p:spPr bwMode="auto">
            <a:xfrm>
              <a:off x="7423151"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399" name="Oval 212">
              <a:extLst>
                <a:ext uri="{FF2B5EF4-FFF2-40B4-BE49-F238E27FC236}">
                  <a16:creationId xmlns:a16="http://schemas.microsoft.com/office/drawing/2014/main" id="{5C1F5801-450A-4249-B0B8-F18BD94E07F1}"/>
                </a:ext>
              </a:extLst>
            </p:cNvPr>
            <p:cNvSpPr>
              <a:spLocks noChangeArrowheads="1"/>
            </p:cNvSpPr>
            <p:nvPr/>
          </p:nvSpPr>
          <p:spPr bwMode="auto">
            <a:xfrm>
              <a:off x="7700963" y="488473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0" name="Oval 213">
              <a:extLst>
                <a:ext uri="{FF2B5EF4-FFF2-40B4-BE49-F238E27FC236}">
                  <a16:creationId xmlns:a16="http://schemas.microsoft.com/office/drawing/2014/main" id="{76964C01-4349-41CA-8360-5451106C9670}"/>
                </a:ext>
              </a:extLst>
            </p:cNvPr>
            <p:cNvSpPr>
              <a:spLocks noChangeArrowheads="1"/>
            </p:cNvSpPr>
            <p:nvPr/>
          </p:nvSpPr>
          <p:spPr bwMode="auto">
            <a:xfrm>
              <a:off x="6551613"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1" name="Oval 214">
              <a:extLst>
                <a:ext uri="{FF2B5EF4-FFF2-40B4-BE49-F238E27FC236}">
                  <a16:creationId xmlns:a16="http://schemas.microsoft.com/office/drawing/2014/main" id="{F64A1BE6-CC2D-4FC5-A06F-D2ADACF33390}"/>
                </a:ext>
              </a:extLst>
            </p:cNvPr>
            <p:cNvSpPr>
              <a:spLocks noChangeArrowheads="1"/>
            </p:cNvSpPr>
            <p:nvPr/>
          </p:nvSpPr>
          <p:spPr bwMode="auto">
            <a:xfrm>
              <a:off x="6273801" y="4884738"/>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2" name="Oval 215">
              <a:extLst>
                <a:ext uri="{FF2B5EF4-FFF2-40B4-BE49-F238E27FC236}">
                  <a16:creationId xmlns:a16="http://schemas.microsoft.com/office/drawing/2014/main" id="{A8561A7B-D1F8-479A-AA2B-CF388BF299D6}"/>
                </a:ext>
              </a:extLst>
            </p:cNvPr>
            <p:cNvSpPr>
              <a:spLocks noChangeArrowheads="1"/>
            </p:cNvSpPr>
            <p:nvPr/>
          </p:nvSpPr>
          <p:spPr bwMode="auto">
            <a:xfrm>
              <a:off x="8294688" y="4884738"/>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3" name="Oval 216">
              <a:extLst>
                <a:ext uri="{FF2B5EF4-FFF2-40B4-BE49-F238E27FC236}">
                  <a16:creationId xmlns:a16="http://schemas.microsoft.com/office/drawing/2014/main" id="{67640A02-88E5-4CD3-A629-115DD2DA2367}"/>
                </a:ext>
              </a:extLst>
            </p:cNvPr>
            <p:cNvSpPr>
              <a:spLocks noChangeArrowheads="1"/>
            </p:cNvSpPr>
            <p:nvPr/>
          </p:nvSpPr>
          <p:spPr bwMode="auto">
            <a:xfrm>
              <a:off x="9129713" y="483076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4" name="Oval 217">
              <a:extLst>
                <a:ext uri="{FF2B5EF4-FFF2-40B4-BE49-F238E27FC236}">
                  <a16:creationId xmlns:a16="http://schemas.microsoft.com/office/drawing/2014/main" id="{F4231F8E-51C1-4C14-8EFA-50BB8535FC71}"/>
                </a:ext>
              </a:extLst>
            </p:cNvPr>
            <p:cNvSpPr>
              <a:spLocks noChangeArrowheads="1"/>
            </p:cNvSpPr>
            <p:nvPr/>
          </p:nvSpPr>
          <p:spPr bwMode="auto">
            <a:xfrm>
              <a:off x="9129713" y="5145088"/>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5" name="Oval 218">
              <a:extLst>
                <a:ext uri="{FF2B5EF4-FFF2-40B4-BE49-F238E27FC236}">
                  <a16:creationId xmlns:a16="http://schemas.microsoft.com/office/drawing/2014/main" id="{11F35133-F09D-4673-994E-172788537F60}"/>
                </a:ext>
              </a:extLst>
            </p:cNvPr>
            <p:cNvSpPr>
              <a:spLocks noChangeArrowheads="1"/>
            </p:cNvSpPr>
            <p:nvPr/>
          </p:nvSpPr>
          <p:spPr bwMode="auto">
            <a:xfrm>
              <a:off x="8016876" y="4884738"/>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6" name="Oval 219">
              <a:extLst>
                <a:ext uri="{FF2B5EF4-FFF2-40B4-BE49-F238E27FC236}">
                  <a16:creationId xmlns:a16="http://schemas.microsoft.com/office/drawing/2014/main" id="{A1603FC7-2F54-447B-9278-B0D815F15B5B}"/>
                </a:ext>
              </a:extLst>
            </p:cNvPr>
            <p:cNvSpPr>
              <a:spLocks noChangeArrowheads="1"/>
            </p:cNvSpPr>
            <p:nvPr/>
          </p:nvSpPr>
          <p:spPr bwMode="auto">
            <a:xfrm>
              <a:off x="5994401"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7" name="Oval 220">
              <a:extLst>
                <a:ext uri="{FF2B5EF4-FFF2-40B4-BE49-F238E27FC236}">
                  <a16:creationId xmlns:a16="http://schemas.microsoft.com/office/drawing/2014/main" id="{EF9E2C49-8ED5-451A-A715-3DB4D8DF0B8C}"/>
                </a:ext>
              </a:extLst>
            </p:cNvPr>
            <p:cNvSpPr>
              <a:spLocks noChangeArrowheads="1"/>
            </p:cNvSpPr>
            <p:nvPr/>
          </p:nvSpPr>
          <p:spPr bwMode="auto">
            <a:xfrm>
              <a:off x="5716588"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8" name="Oval 221">
              <a:extLst>
                <a:ext uri="{FF2B5EF4-FFF2-40B4-BE49-F238E27FC236}">
                  <a16:creationId xmlns:a16="http://schemas.microsoft.com/office/drawing/2014/main" id="{37899625-3B89-4C37-ACE4-AE32562B46F8}"/>
                </a:ext>
              </a:extLst>
            </p:cNvPr>
            <p:cNvSpPr>
              <a:spLocks noChangeArrowheads="1"/>
            </p:cNvSpPr>
            <p:nvPr/>
          </p:nvSpPr>
          <p:spPr bwMode="auto">
            <a:xfrm>
              <a:off x="6829426"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09" name="Oval 222">
              <a:extLst>
                <a:ext uri="{FF2B5EF4-FFF2-40B4-BE49-F238E27FC236}">
                  <a16:creationId xmlns:a16="http://schemas.microsoft.com/office/drawing/2014/main" id="{9DE87867-4C06-4418-B5FD-7FF971D78E7A}"/>
                </a:ext>
              </a:extLst>
            </p:cNvPr>
            <p:cNvSpPr>
              <a:spLocks noChangeArrowheads="1"/>
            </p:cNvSpPr>
            <p:nvPr/>
          </p:nvSpPr>
          <p:spPr bwMode="auto">
            <a:xfrm>
              <a:off x="7145338"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0" name="Oval 223">
              <a:extLst>
                <a:ext uri="{FF2B5EF4-FFF2-40B4-BE49-F238E27FC236}">
                  <a16:creationId xmlns:a16="http://schemas.microsoft.com/office/drawing/2014/main" id="{F2859B3B-2AFA-42DE-9C80-749539E715CA}"/>
                </a:ext>
              </a:extLst>
            </p:cNvPr>
            <p:cNvSpPr>
              <a:spLocks noChangeArrowheads="1"/>
            </p:cNvSpPr>
            <p:nvPr/>
          </p:nvSpPr>
          <p:spPr bwMode="auto">
            <a:xfrm>
              <a:off x="7423151"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1" name="Oval 224">
              <a:extLst>
                <a:ext uri="{FF2B5EF4-FFF2-40B4-BE49-F238E27FC236}">
                  <a16:creationId xmlns:a16="http://schemas.microsoft.com/office/drawing/2014/main" id="{3AB3E5D7-3D61-432E-9ACF-26B8B0F5BEE0}"/>
                </a:ext>
              </a:extLst>
            </p:cNvPr>
            <p:cNvSpPr>
              <a:spLocks noChangeArrowheads="1"/>
            </p:cNvSpPr>
            <p:nvPr/>
          </p:nvSpPr>
          <p:spPr bwMode="auto">
            <a:xfrm>
              <a:off x="7700963" y="5164138"/>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2" name="Oval 225">
              <a:extLst>
                <a:ext uri="{FF2B5EF4-FFF2-40B4-BE49-F238E27FC236}">
                  <a16:creationId xmlns:a16="http://schemas.microsoft.com/office/drawing/2014/main" id="{21821A0A-E6D3-475E-9D35-BEDB5A7E0265}"/>
                </a:ext>
              </a:extLst>
            </p:cNvPr>
            <p:cNvSpPr>
              <a:spLocks noChangeArrowheads="1"/>
            </p:cNvSpPr>
            <p:nvPr/>
          </p:nvSpPr>
          <p:spPr bwMode="auto">
            <a:xfrm>
              <a:off x="6551613"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3" name="Oval 226">
              <a:extLst>
                <a:ext uri="{FF2B5EF4-FFF2-40B4-BE49-F238E27FC236}">
                  <a16:creationId xmlns:a16="http://schemas.microsoft.com/office/drawing/2014/main" id="{BB8CF1E0-5CE6-459A-8A25-EBB25F9D2F6E}"/>
                </a:ext>
              </a:extLst>
            </p:cNvPr>
            <p:cNvSpPr>
              <a:spLocks noChangeArrowheads="1"/>
            </p:cNvSpPr>
            <p:nvPr/>
          </p:nvSpPr>
          <p:spPr bwMode="auto">
            <a:xfrm>
              <a:off x="6273801" y="5164138"/>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4" name="Oval 227">
              <a:extLst>
                <a:ext uri="{FF2B5EF4-FFF2-40B4-BE49-F238E27FC236}">
                  <a16:creationId xmlns:a16="http://schemas.microsoft.com/office/drawing/2014/main" id="{55404752-5550-48D6-8051-8243018B51E4}"/>
                </a:ext>
              </a:extLst>
            </p:cNvPr>
            <p:cNvSpPr>
              <a:spLocks noChangeArrowheads="1"/>
            </p:cNvSpPr>
            <p:nvPr/>
          </p:nvSpPr>
          <p:spPr bwMode="auto">
            <a:xfrm>
              <a:off x="8016876" y="5164138"/>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5" name="Oval 228">
              <a:extLst>
                <a:ext uri="{FF2B5EF4-FFF2-40B4-BE49-F238E27FC236}">
                  <a16:creationId xmlns:a16="http://schemas.microsoft.com/office/drawing/2014/main" id="{392D7E7D-57B4-40FE-B46C-F9921EF4FCA3}"/>
                </a:ext>
              </a:extLst>
            </p:cNvPr>
            <p:cNvSpPr>
              <a:spLocks noChangeArrowheads="1"/>
            </p:cNvSpPr>
            <p:nvPr/>
          </p:nvSpPr>
          <p:spPr bwMode="auto">
            <a:xfrm>
              <a:off x="6829426" y="54419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6" name="Oval 229">
              <a:extLst>
                <a:ext uri="{FF2B5EF4-FFF2-40B4-BE49-F238E27FC236}">
                  <a16:creationId xmlns:a16="http://schemas.microsoft.com/office/drawing/2014/main" id="{7D23FC46-4BEF-4924-9447-058DB0C94905}"/>
                </a:ext>
              </a:extLst>
            </p:cNvPr>
            <p:cNvSpPr>
              <a:spLocks noChangeArrowheads="1"/>
            </p:cNvSpPr>
            <p:nvPr/>
          </p:nvSpPr>
          <p:spPr bwMode="auto">
            <a:xfrm>
              <a:off x="7145338" y="54419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7" name="Oval 230">
              <a:extLst>
                <a:ext uri="{FF2B5EF4-FFF2-40B4-BE49-F238E27FC236}">
                  <a16:creationId xmlns:a16="http://schemas.microsoft.com/office/drawing/2014/main" id="{D4B30628-4925-428F-A74E-3E209A4C71BD}"/>
                </a:ext>
              </a:extLst>
            </p:cNvPr>
            <p:cNvSpPr>
              <a:spLocks noChangeArrowheads="1"/>
            </p:cNvSpPr>
            <p:nvPr/>
          </p:nvSpPr>
          <p:spPr bwMode="auto">
            <a:xfrm>
              <a:off x="7423151" y="54419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8" name="Oval 231">
              <a:extLst>
                <a:ext uri="{FF2B5EF4-FFF2-40B4-BE49-F238E27FC236}">
                  <a16:creationId xmlns:a16="http://schemas.microsoft.com/office/drawing/2014/main" id="{885CA4B5-C23E-400E-A583-5964A9AA4530}"/>
                </a:ext>
              </a:extLst>
            </p:cNvPr>
            <p:cNvSpPr>
              <a:spLocks noChangeArrowheads="1"/>
            </p:cNvSpPr>
            <p:nvPr/>
          </p:nvSpPr>
          <p:spPr bwMode="auto">
            <a:xfrm>
              <a:off x="7700963" y="54419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19" name="Oval 232">
              <a:extLst>
                <a:ext uri="{FF2B5EF4-FFF2-40B4-BE49-F238E27FC236}">
                  <a16:creationId xmlns:a16="http://schemas.microsoft.com/office/drawing/2014/main" id="{D4AB2EB7-9289-494D-B48F-C7C4FCF008C9}"/>
                </a:ext>
              </a:extLst>
            </p:cNvPr>
            <p:cNvSpPr>
              <a:spLocks noChangeArrowheads="1"/>
            </p:cNvSpPr>
            <p:nvPr/>
          </p:nvSpPr>
          <p:spPr bwMode="auto">
            <a:xfrm>
              <a:off x="8016876" y="54419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0" name="Oval 233">
              <a:extLst>
                <a:ext uri="{FF2B5EF4-FFF2-40B4-BE49-F238E27FC236}">
                  <a16:creationId xmlns:a16="http://schemas.microsoft.com/office/drawing/2014/main" id="{62F7F885-3E77-42EE-B094-ACDF9C992AB5}"/>
                </a:ext>
              </a:extLst>
            </p:cNvPr>
            <p:cNvSpPr>
              <a:spLocks noChangeArrowheads="1"/>
            </p:cNvSpPr>
            <p:nvPr/>
          </p:nvSpPr>
          <p:spPr bwMode="auto">
            <a:xfrm>
              <a:off x="6829426" y="57213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1" name="Oval 234">
              <a:extLst>
                <a:ext uri="{FF2B5EF4-FFF2-40B4-BE49-F238E27FC236}">
                  <a16:creationId xmlns:a16="http://schemas.microsoft.com/office/drawing/2014/main" id="{782A3DFC-AD95-4F1D-BE33-680A56C38B30}"/>
                </a:ext>
              </a:extLst>
            </p:cNvPr>
            <p:cNvSpPr>
              <a:spLocks noChangeArrowheads="1"/>
            </p:cNvSpPr>
            <p:nvPr/>
          </p:nvSpPr>
          <p:spPr bwMode="auto">
            <a:xfrm>
              <a:off x="7145338" y="57213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2" name="Oval 235">
              <a:extLst>
                <a:ext uri="{FF2B5EF4-FFF2-40B4-BE49-F238E27FC236}">
                  <a16:creationId xmlns:a16="http://schemas.microsoft.com/office/drawing/2014/main" id="{BFCFDA8F-2504-4678-8A5B-EEFFD490391F}"/>
                </a:ext>
              </a:extLst>
            </p:cNvPr>
            <p:cNvSpPr>
              <a:spLocks noChangeArrowheads="1"/>
            </p:cNvSpPr>
            <p:nvPr/>
          </p:nvSpPr>
          <p:spPr bwMode="auto">
            <a:xfrm>
              <a:off x="7423151" y="572135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3" name="Oval 236">
              <a:extLst>
                <a:ext uri="{FF2B5EF4-FFF2-40B4-BE49-F238E27FC236}">
                  <a16:creationId xmlns:a16="http://schemas.microsoft.com/office/drawing/2014/main" id="{4A534BCB-56F7-4432-9273-CC66B67A2733}"/>
                </a:ext>
              </a:extLst>
            </p:cNvPr>
            <p:cNvSpPr>
              <a:spLocks noChangeArrowheads="1"/>
            </p:cNvSpPr>
            <p:nvPr/>
          </p:nvSpPr>
          <p:spPr bwMode="auto">
            <a:xfrm>
              <a:off x="6829426" y="59991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4" name="Oval 237">
              <a:extLst>
                <a:ext uri="{FF2B5EF4-FFF2-40B4-BE49-F238E27FC236}">
                  <a16:creationId xmlns:a16="http://schemas.microsoft.com/office/drawing/2014/main" id="{1BCA2EA6-9F27-4C6B-A5E2-79C8CBB3E599}"/>
                </a:ext>
              </a:extLst>
            </p:cNvPr>
            <p:cNvSpPr>
              <a:spLocks noChangeArrowheads="1"/>
            </p:cNvSpPr>
            <p:nvPr/>
          </p:nvSpPr>
          <p:spPr bwMode="auto">
            <a:xfrm>
              <a:off x="7145338"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5" name="Oval 238">
              <a:extLst>
                <a:ext uri="{FF2B5EF4-FFF2-40B4-BE49-F238E27FC236}">
                  <a16:creationId xmlns:a16="http://schemas.microsoft.com/office/drawing/2014/main" id="{AF26E8C8-B7CC-4D91-A21D-16F351E12AE6}"/>
                </a:ext>
              </a:extLst>
            </p:cNvPr>
            <p:cNvSpPr>
              <a:spLocks noChangeArrowheads="1"/>
            </p:cNvSpPr>
            <p:nvPr/>
          </p:nvSpPr>
          <p:spPr bwMode="auto">
            <a:xfrm>
              <a:off x="7423151"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6" name="Oval 239">
              <a:extLst>
                <a:ext uri="{FF2B5EF4-FFF2-40B4-BE49-F238E27FC236}">
                  <a16:creationId xmlns:a16="http://schemas.microsoft.com/office/drawing/2014/main" id="{711F5814-A23D-4C20-B3AF-52DB32E47F9A}"/>
                </a:ext>
              </a:extLst>
            </p:cNvPr>
            <p:cNvSpPr>
              <a:spLocks noChangeArrowheads="1"/>
            </p:cNvSpPr>
            <p:nvPr/>
          </p:nvSpPr>
          <p:spPr bwMode="auto">
            <a:xfrm>
              <a:off x="6829426" y="62785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7" name="Oval 240">
              <a:extLst>
                <a:ext uri="{FF2B5EF4-FFF2-40B4-BE49-F238E27FC236}">
                  <a16:creationId xmlns:a16="http://schemas.microsoft.com/office/drawing/2014/main" id="{655F2D06-5A2B-4D46-B00D-07492374800D}"/>
                </a:ext>
              </a:extLst>
            </p:cNvPr>
            <p:cNvSpPr>
              <a:spLocks noChangeArrowheads="1"/>
            </p:cNvSpPr>
            <p:nvPr/>
          </p:nvSpPr>
          <p:spPr bwMode="auto">
            <a:xfrm>
              <a:off x="7145338"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8" name="Oval 241">
              <a:extLst>
                <a:ext uri="{FF2B5EF4-FFF2-40B4-BE49-F238E27FC236}">
                  <a16:creationId xmlns:a16="http://schemas.microsoft.com/office/drawing/2014/main" id="{05E1F73E-A810-4357-B483-7903853A6FE4}"/>
                </a:ext>
              </a:extLst>
            </p:cNvPr>
            <p:cNvSpPr>
              <a:spLocks noChangeArrowheads="1"/>
            </p:cNvSpPr>
            <p:nvPr/>
          </p:nvSpPr>
          <p:spPr bwMode="auto">
            <a:xfrm>
              <a:off x="6829426" y="65881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29" name="Oval 242">
              <a:extLst>
                <a:ext uri="{FF2B5EF4-FFF2-40B4-BE49-F238E27FC236}">
                  <a16:creationId xmlns:a16="http://schemas.microsoft.com/office/drawing/2014/main" id="{2E87E661-09CC-4448-8A7E-FFBE52F93926}"/>
                </a:ext>
              </a:extLst>
            </p:cNvPr>
            <p:cNvSpPr>
              <a:spLocks noChangeArrowheads="1"/>
            </p:cNvSpPr>
            <p:nvPr/>
          </p:nvSpPr>
          <p:spPr bwMode="auto">
            <a:xfrm>
              <a:off x="7145338" y="65881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0" name="Oval 243">
              <a:extLst>
                <a:ext uri="{FF2B5EF4-FFF2-40B4-BE49-F238E27FC236}">
                  <a16:creationId xmlns:a16="http://schemas.microsoft.com/office/drawing/2014/main" id="{B2DAF13C-562C-47DD-B801-62CD5D41C797}"/>
                </a:ext>
              </a:extLst>
            </p:cNvPr>
            <p:cNvSpPr>
              <a:spLocks noChangeArrowheads="1"/>
            </p:cNvSpPr>
            <p:nvPr/>
          </p:nvSpPr>
          <p:spPr bwMode="auto">
            <a:xfrm>
              <a:off x="7423151"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1" name="Oval 244">
              <a:extLst>
                <a:ext uri="{FF2B5EF4-FFF2-40B4-BE49-F238E27FC236}">
                  <a16:creationId xmlns:a16="http://schemas.microsoft.com/office/drawing/2014/main" id="{DEEA3D10-0F40-4D33-ACB7-63D2216FAD77}"/>
                </a:ext>
              </a:extLst>
            </p:cNvPr>
            <p:cNvSpPr>
              <a:spLocks noChangeArrowheads="1"/>
            </p:cNvSpPr>
            <p:nvPr/>
          </p:nvSpPr>
          <p:spPr bwMode="auto">
            <a:xfrm>
              <a:off x="7980363" y="59991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2" name="Oval 245">
              <a:extLst>
                <a:ext uri="{FF2B5EF4-FFF2-40B4-BE49-F238E27FC236}">
                  <a16:creationId xmlns:a16="http://schemas.microsoft.com/office/drawing/2014/main" id="{EE20A5FB-38E5-4EDC-8E75-CEE3782B483D}"/>
                </a:ext>
              </a:extLst>
            </p:cNvPr>
            <p:cNvSpPr>
              <a:spLocks noChangeArrowheads="1"/>
            </p:cNvSpPr>
            <p:nvPr/>
          </p:nvSpPr>
          <p:spPr bwMode="auto">
            <a:xfrm>
              <a:off x="7980363" y="62785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3" name="Oval 246">
              <a:extLst>
                <a:ext uri="{FF2B5EF4-FFF2-40B4-BE49-F238E27FC236}">
                  <a16:creationId xmlns:a16="http://schemas.microsoft.com/office/drawing/2014/main" id="{10B9F80D-7D0A-4722-9F9C-F44E04701A4A}"/>
                </a:ext>
              </a:extLst>
            </p:cNvPr>
            <p:cNvSpPr>
              <a:spLocks noChangeArrowheads="1"/>
            </p:cNvSpPr>
            <p:nvPr/>
          </p:nvSpPr>
          <p:spPr bwMode="auto">
            <a:xfrm>
              <a:off x="7700963" y="572135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4" name="Oval 247">
              <a:extLst>
                <a:ext uri="{FF2B5EF4-FFF2-40B4-BE49-F238E27FC236}">
                  <a16:creationId xmlns:a16="http://schemas.microsoft.com/office/drawing/2014/main" id="{590CD676-E1EE-4EE5-8164-B820C0288873}"/>
                </a:ext>
              </a:extLst>
            </p:cNvPr>
            <p:cNvSpPr>
              <a:spLocks noChangeArrowheads="1"/>
            </p:cNvSpPr>
            <p:nvPr/>
          </p:nvSpPr>
          <p:spPr bwMode="auto">
            <a:xfrm>
              <a:off x="9964738" y="4570413"/>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5" name="Oval 248">
              <a:extLst>
                <a:ext uri="{FF2B5EF4-FFF2-40B4-BE49-F238E27FC236}">
                  <a16:creationId xmlns:a16="http://schemas.microsoft.com/office/drawing/2014/main" id="{17E44501-E68E-4A6F-B49B-4381B039C1E1}"/>
                </a:ext>
              </a:extLst>
            </p:cNvPr>
            <p:cNvSpPr>
              <a:spLocks noChangeArrowheads="1"/>
            </p:cNvSpPr>
            <p:nvPr/>
          </p:nvSpPr>
          <p:spPr bwMode="auto">
            <a:xfrm>
              <a:off x="10279063" y="4570413"/>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6" name="Oval 249">
              <a:extLst>
                <a:ext uri="{FF2B5EF4-FFF2-40B4-BE49-F238E27FC236}">
                  <a16:creationId xmlns:a16="http://schemas.microsoft.com/office/drawing/2014/main" id="{E67D5BCD-D6C1-49D7-BDBC-CA38FC02B809}"/>
                </a:ext>
              </a:extLst>
            </p:cNvPr>
            <p:cNvSpPr>
              <a:spLocks noChangeArrowheads="1"/>
            </p:cNvSpPr>
            <p:nvPr/>
          </p:nvSpPr>
          <p:spPr bwMode="auto">
            <a:xfrm>
              <a:off x="9964738" y="4848226"/>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7" name="Oval 250">
              <a:extLst>
                <a:ext uri="{FF2B5EF4-FFF2-40B4-BE49-F238E27FC236}">
                  <a16:creationId xmlns:a16="http://schemas.microsoft.com/office/drawing/2014/main" id="{B13FFDEC-4765-4EC4-ABA1-91B0E89FD6B5}"/>
                </a:ext>
              </a:extLst>
            </p:cNvPr>
            <p:cNvSpPr>
              <a:spLocks noChangeArrowheads="1"/>
            </p:cNvSpPr>
            <p:nvPr/>
          </p:nvSpPr>
          <p:spPr bwMode="auto">
            <a:xfrm>
              <a:off x="10279063" y="48482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8" name="Oval 251">
              <a:extLst>
                <a:ext uri="{FF2B5EF4-FFF2-40B4-BE49-F238E27FC236}">
                  <a16:creationId xmlns:a16="http://schemas.microsoft.com/office/drawing/2014/main" id="{E2950A47-B032-421C-A40A-3337117103FA}"/>
                </a:ext>
              </a:extLst>
            </p:cNvPr>
            <p:cNvSpPr>
              <a:spLocks noChangeArrowheads="1"/>
            </p:cNvSpPr>
            <p:nvPr/>
          </p:nvSpPr>
          <p:spPr bwMode="auto">
            <a:xfrm>
              <a:off x="10279063" y="5164138"/>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39" name="Oval 252">
              <a:extLst>
                <a:ext uri="{FF2B5EF4-FFF2-40B4-BE49-F238E27FC236}">
                  <a16:creationId xmlns:a16="http://schemas.microsoft.com/office/drawing/2014/main" id="{A45A17FB-A8FF-43C1-9AF1-E143286488A3}"/>
                </a:ext>
              </a:extLst>
            </p:cNvPr>
            <p:cNvSpPr>
              <a:spLocks noChangeArrowheads="1"/>
            </p:cNvSpPr>
            <p:nvPr/>
          </p:nvSpPr>
          <p:spPr bwMode="auto">
            <a:xfrm>
              <a:off x="10836276" y="5164138"/>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0" name="Oval 253">
              <a:extLst>
                <a:ext uri="{FF2B5EF4-FFF2-40B4-BE49-F238E27FC236}">
                  <a16:creationId xmlns:a16="http://schemas.microsoft.com/office/drawing/2014/main" id="{B0920634-4780-4310-81EA-01C96F8B6CDA}"/>
                </a:ext>
              </a:extLst>
            </p:cNvPr>
            <p:cNvSpPr>
              <a:spLocks noChangeArrowheads="1"/>
            </p:cNvSpPr>
            <p:nvPr/>
          </p:nvSpPr>
          <p:spPr bwMode="auto">
            <a:xfrm>
              <a:off x="10558463" y="457041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1" name="Oval 254">
              <a:extLst>
                <a:ext uri="{FF2B5EF4-FFF2-40B4-BE49-F238E27FC236}">
                  <a16:creationId xmlns:a16="http://schemas.microsoft.com/office/drawing/2014/main" id="{2989428C-71B5-45A6-9E2C-C0CD226ACDD0}"/>
                </a:ext>
              </a:extLst>
            </p:cNvPr>
            <p:cNvSpPr>
              <a:spLocks noChangeArrowheads="1"/>
            </p:cNvSpPr>
            <p:nvPr/>
          </p:nvSpPr>
          <p:spPr bwMode="auto">
            <a:xfrm>
              <a:off x="9686926" y="4570413"/>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2" name="Oval 255">
              <a:extLst>
                <a:ext uri="{FF2B5EF4-FFF2-40B4-BE49-F238E27FC236}">
                  <a16:creationId xmlns:a16="http://schemas.microsoft.com/office/drawing/2014/main" id="{EC3B72B3-84B0-4B8B-B901-0574CFC453E2}"/>
                </a:ext>
              </a:extLst>
            </p:cNvPr>
            <p:cNvSpPr>
              <a:spLocks noChangeArrowheads="1"/>
            </p:cNvSpPr>
            <p:nvPr/>
          </p:nvSpPr>
          <p:spPr bwMode="auto">
            <a:xfrm>
              <a:off x="9407526" y="4570413"/>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3" name="Oval 256">
              <a:extLst>
                <a:ext uri="{FF2B5EF4-FFF2-40B4-BE49-F238E27FC236}">
                  <a16:creationId xmlns:a16="http://schemas.microsoft.com/office/drawing/2014/main" id="{73F02184-7274-483C-89EB-EE363E68E514}"/>
                </a:ext>
              </a:extLst>
            </p:cNvPr>
            <p:cNvSpPr>
              <a:spLocks noChangeArrowheads="1"/>
            </p:cNvSpPr>
            <p:nvPr/>
          </p:nvSpPr>
          <p:spPr bwMode="auto">
            <a:xfrm>
              <a:off x="6829426"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4" name="Oval 257">
              <a:extLst>
                <a:ext uri="{FF2B5EF4-FFF2-40B4-BE49-F238E27FC236}">
                  <a16:creationId xmlns:a16="http://schemas.microsoft.com/office/drawing/2014/main" id="{67AD916D-CA71-4FD4-83F7-057280138D1C}"/>
                </a:ext>
              </a:extLst>
            </p:cNvPr>
            <p:cNvSpPr>
              <a:spLocks noChangeArrowheads="1"/>
            </p:cNvSpPr>
            <p:nvPr/>
          </p:nvSpPr>
          <p:spPr bwMode="auto">
            <a:xfrm>
              <a:off x="6551613"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5" name="Oval 258">
              <a:extLst>
                <a:ext uri="{FF2B5EF4-FFF2-40B4-BE49-F238E27FC236}">
                  <a16:creationId xmlns:a16="http://schemas.microsoft.com/office/drawing/2014/main" id="{C6C66B52-77BE-4CCD-AA45-7E719F5B38E5}"/>
                </a:ext>
              </a:extLst>
            </p:cNvPr>
            <p:cNvSpPr>
              <a:spLocks noChangeArrowheads="1"/>
            </p:cNvSpPr>
            <p:nvPr/>
          </p:nvSpPr>
          <p:spPr bwMode="auto">
            <a:xfrm>
              <a:off x="6273801"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6" name="Oval 259">
              <a:extLst>
                <a:ext uri="{FF2B5EF4-FFF2-40B4-BE49-F238E27FC236}">
                  <a16:creationId xmlns:a16="http://schemas.microsoft.com/office/drawing/2014/main" id="{C7136794-5D3B-4EAA-8651-E0F61FB875FE}"/>
                </a:ext>
              </a:extLst>
            </p:cNvPr>
            <p:cNvSpPr>
              <a:spLocks noChangeArrowheads="1"/>
            </p:cNvSpPr>
            <p:nvPr/>
          </p:nvSpPr>
          <p:spPr bwMode="auto">
            <a:xfrm>
              <a:off x="5994401"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7" name="Oval 260">
              <a:extLst>
                <a:ext uri="{FF2B5EF4-FFF2-40B4-BE49-F238E27FC236}">
                  <a16:creationId xmlns:a16="http://schemas.microsoft.com/office/drawing/2014/main" id="{21B2DF22-A1E2-4345-8C93-46B7FDF85093}"/>
                </a:ext>
              </a:extLst>
            </p:cNvPr>
            <p:cNvSpPr>
              <a:spLocks noChangeArrowheads="1"/>
            </p:cNvSpPr>
            <p:nvPr/>
          </p:nvSpPr>
          <p:spPr bwMode="auto">
            <a:xfrm>
              <a:off x="6273801"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8" name="Oval 261">
              <a:extLst>
                <a:ext uri="{FF2B5EF4-FFF2-40B4-BE49-F238E27FC236}">
                  <a16:creationId xmlns:a16="http://schemas.microsoft.com/office/drawing/2014/main" id="{0EA8FDF0-D35C-4E8E-BAF4-720C9DBCCDC8}"/>
                </a:ext>
              </a:extLst>
            </p:cNvPr>
            <p:cNvSpPr>
              <a:spLocks noChangeArrowheads="1"/>
            </p:cNvSpPr>
            <p:nvPr/>
          </p:nvSpPr>
          <p:spPr bwMode="auto">
            <a:xfrm>
              <a:off x="5994401"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49" name="Oval 262">
              <a:extLst>
                <a:ext uri="{FF2B5EF4-FFF2-40B4-BE49-F238E27FC236}">
                  <a16:creationId xmlns:a16="http://schemas.microsoft.com/office/drawing/2014/main" id="{FE56D446-A76F-483A-8627-2613FD078710}"/>
                </a:ext>
              </a:extLst>
            </p:cNvPr>
            <p:cNvSpPr>
              <a:spLocks noChangeArrowheads="1"/>
            </p:cNvSpPr>
            <p:nvPr/>
          </p:nvSpPr>
          <p:spPr bwMode="auto">
            <a:xfrm>
              <a:off x="7664451"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0" name="Oval 263">
              <a:extLst>
                <a:ext uri="{FF2B5EF4-FFF2-40B4-BE49-F238E27FC236}">
                  <a16:creationId xmlns:a16="http://schemas.microsoft.com/office/drawing/2014/main" id="{AEAFEBC7-A32E-43D3-9611-AF4E434E7D07}"/>
                </a:ext>
              </a:extLst>
            </p:cNvPr>
            <p:cNvSpPr>
              <a:spLocks noChangeArrowheads="1"/>
            </p:cNvSpPr>
            <p:nvPr/>
          </p:nvSpPr>
          <p:spPr bwMode="auto">
            <a:xfrm>
              <a:off x="7980363"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1" name="Oval 264">
              <a:extLst>
                <a:ext uri="{FF2B5EF4-FFF2-40B4-BE49-F238E27FC236}">
                  <a16:creationId xmlns:a16="http://schemas.microsoft.com/office/drawing/2014/main" id="{FADE0E82-D696-4882-8BF9-8291C2A502A2}"/>
                </a:ext>
              </a:extLst>
            </p:cNvPr>
            <p:cNvSpPr>
              <a:spLocks noChangeArrowheads="1"/>
            </p:cNvSpPr>
            <p:nvPr/>
          </p:nvSpPr>
          <p:spPr bwMode="auto">
            <a:xfrm>
              <a:off x="825817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2" name="Oval 265">
              <a:extLst>
                <a:ext uri="{FF2B5EF4-FFF2-40B4-BE49-F238E27FC236}">
                  <a16:creationId xmlns:a16="http://schemas.microsoft.com/office/drawing/2014/main" id="{DE18D0E9-C639-4FF2-993C-28A4CD95FB22}"/>
                </a:ext>
              </a:extLst>
            </p:cNvPr>
            <p:cNvSpPr>
              <a:spLocks noChangeArrowheads="1"/>
            </p:cNvSpPr>
            <p:nvPr/>
          </p:nvSpPr>
          <p:spPr bwMode="auto">
            <a:xfrm>
              <a:off x="8535988"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3" name="Oval 266">
              <a:extLst>
                <a:ext uri="{FF2B5EF4-FFF2-40B4-BE49-F238E27FC236}">
                  <a16:creationId xmlns:a16="http://schemas.microsoft.com/office/drawing/2014/main" id="{C50620CB-08C6-4334-AC6E-468A4ADA8072}"/>
                </a:ext>
              </a:extLst>
            </p:cNvPr>
            <p:cNvSpPr>
              <a:spLocks noChangeArrowheads="1"/>
            </p:cNvSpPr>
            <p:nvPr/>
          </p:nvSpPr>
          <p:spPr bwMode="auto">
            <a:xfrm>
              <a:off x="710882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4" name="Oval 267">
              <a:extLst>
                <a:ext uri="{FF2B5EF4-FFF2-40B4-BE49-F238E27FC236}">
                  <a16:creationId xmlns:a16="http://schemas.microsoft.com/office/drawing/2014/main" id="{FD4E938B-4D94-4F10-A3A4-BC5781D03B8B}"/>
                </a:ext>
              </a:extLst>
            </p:cNvPr>
            <p:cNvSpPr>
              <a:spLocks noChangeArrowheads="1"/>
            </p:cNvSpPr>
            <p:nvPr/>
          </p:nvSpPr>
          <p:spPr bwMode="auto">
            <a:xfrm>
              <a:off x="9964738"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5" name="Oval 268">
              <a:extLst>
                <a:ext uri="{FF2B5EF4-FFF2-40B4-BE49-F238E27FC236}">
                  <a16:creationId xmlns:a16="http://schemas.microsoft.com/office/drawing/2014/main" id="{4AEEAE6D-0978-4A98-8143-BD5F8E2A7560}"/>
                </a:ext>
              </a:extLst>
            </p:cNvPr>
            <p:cNvSpPr>
              <a:spLocks noChangeArrowheads="1"/>
            </p:cNvSpPr>
            <p:nvPr/>
          </p:nvSpPr>
          <p:spPr bwMode="auto">
            <a:xfrm>
              <a:off x="9686926"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6" name="Oval 269">
              <a:extLst>
                <a:ext uri="{FF2B5EF4-FFF2-40B4-BE49-F238E27FC236}">
                  <a16:creationId xmlns:a16="http://schemas.microsoft.com/office/drawing/2014/main" id="{2DB137A0-A3CC-400B-A583-E8E8F3D9FA68}"/>
                </a:ext>
              </a:extLst>
            </p:cNvPr>
            <p:cNvSpPr>
              <a:spLocks noChangeArrowheads="1"/>
            </p:cNvSpPr>
            <p:nvPr/>
          </p:nvSpPr>
          <p:spPr bwMode="auto">
            <a:xfrm>
              <a:off x="9407526" y="37338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7" name="Oval 270">
              <a:extLst>
                <a:ext uri="{FF2B5EF4-FFF2-40B4-BE49-F238E27FC236}">
                  <a16:creationId xmlns:a16="http://schemas.microsoft.com/office/drawing/2014/main" id="{E05897C0-EF57-4797-8C22-A1CE0C403B70}"/>
                </a:ext>
              </a:extLst>
            </p:cNvPr>
            <p:cNvSpPr>
              <a:spLocks noChangeArrowheads="1"/>
            </p:cNvSpPr>
            <p:nvPr/>
          </p:nvSpPr>
          <p:spPr bwMode="auto">
            <a:xfrm>
              <a:off x="9129713" y="373380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8" name="Oval 271">
              <a:extLst>
                <a:ext uri="{FF2B5EF4-FFF2-40B4-BE49-F238E27FC236}">
                  <a16:creationId xmlns:a16="http://schemas.microsoft.com/office/drawing/2014/main" id="{7A03F437-3BF5-49BD-AB69-1AFF315A440B}"/>
                </a:ext>
              </a:extLst>
            </p:cNvPr>
            <p:cNvSpPr>
              <a:spLocks noChangeArrowheads="1"/>
            </p:cNvSpPr>
            <p:nvPr/>
          </p:nvSpPr>
          <p:spPr bwMode="auto">
            <a:xfrm>
              <a:off x="8851901" y="37338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59" name="Oval 272">
              <a:extLst>
                <a:ext uri="{FF2B5EF4-FFF2-40B4-BE49-F238E27FC236}">
                  <a16:creationId xmlns:a16="http://schemas.microsoft.com/office/drawing/2014/main" id="{444E9398-1D8A-40EE-8203-0297A6F14E7E}"/>
                </a:ext>
              </a:extLst>
            </p:cNvPr>
            <p:cNvSpPr>
              <a:spLocks noChangeArrowheads="1"/>
            </p:cNvSpPr>
            <p:nvPr/>
          </p:nvSpPr>
          <p:spPr bwMode="auto">
            <a:xfrm>
              <a:off x="10799763" y="3733801"/>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0" name="Oval 273">
              <a:extLst>
                <a:ext uri="{FF2B5EF4-FFF2-40B4-BE49-F238E27FC236}">
                  <a16:creationId xmlns:a16="http://schemas.microsoft.com/office/drawing/2014/main" id="{D7E84B89-7285-47DB-9618-6BFE318B4215}"/>
                </a:ext>
              </a:extLst>
            </p:cNvPr>
            <p:cNvSpPr>
              <a:spLocks noChangeArrowheads="1"/>
            </p:cNvSpPr>
            <p:nvPr/>
          </p:nvSpPr>
          <p:spPr bwMode="auto">
            <a:xfrm>
              <a:off x="11115676" y="373380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1" name="Oval 274">
              <a:extLst>
                <a:ext uri="{FF2B5EF4-FFF2-40B4-BE49-F238E27FC236}">
                  <a16:creationId xmlns:a16="http://schemas.microsoft.com/office/drawing/2014/main" id="{AD7AD1FC-9410-49B1-BA70-B65439A2F0A5}"/>
                </a:ext>
              </a:extLst>
            </p:cNvPr>
            <p:cNvSpPr>
              <a:spLocks noChangeArrowheads="1"/>
            </p:cNvSpPr>
            <p:nvPr/>
          </p:nvSpPr>
          <p:spPr bwMode="auto">
            <a:xfrm>
              <a:off x="10521951"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2" name="Oval 275">
              <a:extLst>
                <a:ext uri="{FF2B5EF4-FFF2-40B4-BE49-F238E27FC236}">
                  <a16:creationId xmlns:a16="http://schemas.microsoft.com/office/drawing/2014/main" id="{511CDCA0-19B5-4606-928A-3D1024092AC5}"/>
                </a:ext>
              </a:extLst>
            </p:cNvPr>
            <p:cNvSpPr>
              <a:spLocks noChangeArrowheads="1"/>
            </p:cNvSpPr>
            <p:nvPr/>
          </p:nvSpPr>
          <p:spPr bwMode="auto">
            <a:xfrm>
              <a:off x="10244138" y="37338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3" name="Oval 276">
              <a:extLst>
                <a:ext uri="{FF2B5EF4-FFF2-40B4-BE49-F238E27FC236}">
                  <a16:creationId xmlns:a16="http://schemas.microsoft.com/office/drawing/2014/main" id="{D243036A-04CA-4234-8528-3FC9ED11E19A}"/>
                </a:ext>
              </a:extLst>
            </p:cNvPr>
            <p:cNvSpPr>
              <a:spLocks noChangeArrowheads="1"/>
            </p:cNvSpPr>
            <p:nvPr/>
          </p:nvSpPr>
          <p:spPr bwMode="auto">
            <a:xfrm>
              <a:off x="7664451"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4" name="Oval 277">
              <a:extLst>
                <a:ext uri="{FF2B5EF4-FFF2-40B4-BE49-F238E27FC236}">
                  <a16:creationId xmlns:a16="http://schemas.microsoft.com/office/drawing/2014/main" id="{96386609-6A25-4791-86CC-7B8161670AB9}"/>
                </a:ext>
              </a:extLst>
            </p:cNvPr>
            <p:cNvSpPr>
              <a:spLocks noChangeArrowheads="1"/>
            </p:cNvSpPr>
            <p:nvPr/>
          </p:nvSpPr>
          <p:spPr bwMode="auto">
            <a:xfrm>
              <a:off x="7980363"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5" name="Oval 278">
              <a:extLst>
                <a:ext uri="{FF2B5EF4-FFF2-40B4-BE49-F238E27FC236}">
                  <a16:creationId xmlns:a16="http://schemas.microsoft.com/office/drawing/2014/main" id="{ED8E9528-1321-4DE9-996F-EF22111F9078}"/>
                </a:ext>
              </a:extLst>
            </p:cNvPr>
            <p:cNvSpPr>
              <a:spLocks noChangeArrowheads="1"/>
            </p:cNvSpPr>
            <p:nvPr/>
          </p:nvSpPr>
          <p:spPr bwMode="auto">
            <a:xfrm>
              <a:off x="7072313"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6" name="Oval 279">
              <a:extLst>
                <a:ext uri="{FF2B5EF4-FFF2-40B4-BE49-F238E27FC236}">
                  <a16:creationId xmlns:a16="http://schemas.microsoft.com/office/drawing/2014/main" id="{376391F6-D788-4220-B261-89DBB11D6FA5}"/>
                </a:ext>
              </a:extLst>
            </p:cNvPr>
            <p:cNvSpPr>
              <a:spLocks noChangeArrowheads="1"/>
            </p:cNvSpPr>
            <p:nvPr/>
          </p:nvSpPr>
          <p:spPr bwMode="auto">
            <a:xfrm>
              <a:off x="738663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7" name="Oval 280">
              <a:extLst>
                <a:ext uri="{FF2B5EF4-FFF2-40B4-BE49-F238E27FC236}">
                  <a16:creationId xmlns:a16="http://schemas.microsoft.com/office/drawing/2014/main" id="{21C8A0F9-B8EA-491A-B93B-60367831573E}"/>
                </a:ext>
              </a:extLst>
            </p:cNvPr>
            <p:cNvSpPr>
              <a:spLocks noChangeArrowheads="1"/>
            </p:cNvSpPr>
            <p:nvPr/>
          </p:nvSpPr>
          <p:spPr bwMode="auto">
            <a:xfrm>
              <a:off x="8258176"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8" name="Oval 281">
              <a:extLst>
                <a:ext uri="{FF2B5EF4-FFF2-40B4-BE49-F238E27FC236}">
                  <a16:creationId xmlns:a16="http://schemas.microsoft.com/office/drawing/2014/main" id="{A039F2A2-2741-4630-B698-2845C6DB98CC}"/>
                </a:ext>
              </a:extLst>
            </p:cNvPr>
            <p:cNvSpPr>
              <a:spLocks noChangeArrowheads="1"/>
            </p:cNvSpPr>
            <p:nvPr/>
          </p:nvSpPr>
          <p:spPr bwMode="auto">
            <a:xfrm>
              <a:off x="853598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69" name="Oval 282">
              <a:extLst>
                <a:ext uri="{FF2B5EF4-FFF2-40B4-BE49-F238E27FC236}">
                  <a16:creationId xmlns:a16="http://schemas.microsoft.com/office/drawing/2014/main" id="{69E9EED6-1026-4845-8E36-00DE03005386}"/>
                </a:ext>
              </a:extLst>
            </p:cNvPr>
            <p:cNvSpPr>
              <a:spLocks noChangeArrowheads="1"/>
            </p:cNvSpPr>
            <p:nvPr/>
          </p:nvSpPr>
          <p:spPr bwMode="auto">
            <a:xfrm>
              <a:off x="9964738"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0" name="Oval 283">
              <a:extLst>
                <a:ext uri="{FF2B5EF4-FFF2-40B4-BE49-F238E27FC236}">
                  <a16:creationId xmlns:a16="http://schemas.microsoft.com/office/drawing/2014/main" id="{1246F428-C4D7-499A-AD56-268674ED37C9}"/>
                </a:ext>
              </a:extLst>
            </p:cNvPr>
            <p:cNvSpPr>
              <a:spLocks noChangeArrowheads="1"/>
            </p:cNvSpPr>
            <p:nvPr/>
          </p:nvSpPr>
          <p:spPr bwMode="auto">
            <a:xfrm>
              <a:off x="9686926"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1" name="Oval 284">
              <a:extLst>
                <a:ext uri="{FF2B5EF4-FFF2-40B4-BE49-F238E27FC236}">
                  <a16:creationId xmlns:a16="http://schemas.microsoft.com/office/drawing/2014/main" id="{B3097CF2-12FD-4C10-9D44-F5AE82D40851}"/>
                </a:ext>
              </a:extLst>
            </p:cNvPr>
            <p:cNvSpPr>
              <a:spLocks noChangeArrowheads="1"/>
            </p:cNvSpPr>
            <p:nvPr/>
          </p:nvSpPr>
          <p:spPr bwMode="auto">
            <a:xfrm>
              <a:off x="9407526" y="4013201"/>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2" name="Oval 285">
              <a:extLst>
                <a:ext uri="{FF2B5EF4-FFF2-40B4-BE49-F238E27FC236}">
                  <a16:creationId xmlns:a16="http://schemas.microsoft.com/office/drawing/2014/main" id="{61055F8C-86A4-42F8-8D69-3E0EA0545C2D}"/>
                </a:ext>
              </a:extLst>
            </p:cNvPr>
            <p:cNvSpPr>
              <a:spLocks noChangeArrowheads="1"/>
            </p:cNvSpPr>
            <p:nvPr/>
          </p:nvSpPr>
          <p:spPr bwMode="auto">
            <a:xfrm>
              <a:off x="9129713" y="4013201"/>
              <a:ext cx="20637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3" name="Oval 286">
              <a:extLst>
                <a:ext uri="{FF2B5EF4-FFF2-40B4-BE49-F238E27FC236}">
                  <a16:creationId xmlns:a16="http://schemas.microsoft.com/office/drawing/2014/main" id="{23FEACE9-3F37-4057-98D5-3085864BAC49}"/>
                </a:ext>
              </a:extLst>
            </p:cNvPr>
            <p:cNvSpPr>
              <a:spLocks noChangeArrowheads="1"/>
            </p:cNvSpPr>
            <p:nvPr/>
          </p:nvSpPr>
          <p:spPr bwMode="auto">
            <a:xfrm>
              <a:off x="8851901" y="4013201"/>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4" name="Oval 287">
              <a:extLst>
                <a:ext uri="{FF2B5EF4-FFF2-40B4-BE49-F238E27FC236}">
                  <a16:creationId xmlns:a16="http://schemas.microsoft.com/office/drawing/2014/main" id="{54CAA371-0950-4F9E-A44D-DAE9728870B3}"/>
                </a:ext>
              </a:extLst>
            </p:cNvPr>
            <p:cNvSpPr>
              <a:spLocks noChangeArrowheads="1"/>
            </p:cNvSpPr>
            <p:nvPr/>
          </p:nvSpPr>
          <p:spPr bwMode="auto">
            <a:xfrm>
              <a:off x="10799763" y="4013201"/>
              <a:ext cx="212725"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5" name="Oval 288">
              <a:extLst>
                <a:ext uri="{FF2B5EF4-FFF2-40B4-BE49-F238E27FC236}">
                  <a16:creationId xmlns:a16="http://schemas.microsoft.com/office/drawing/2014/main" id="{B56DE6B6-64CD-48DC-9F44-DDDDAA1F2791}"/>
                </a:ext>
              </a:extLst>
            </p:cNvPr>
            <p:cNvSpPr>
              <a:spLocks noChangeArrowheads="1"/>
            </p:cNvSpPr>
            <p:nvPr/>
          </p:nvSpPr>
          <p:spPr bwMode="auto">
            <a:xfrm>
              <a:off x="10521951"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6" name="Oval 289">
              <a:extLst>
                <a:ext uri="{FF2B5EF4-FFF2-40B4-BE49-F238E27FC236}">
                  <a16:creationId xmlns:a16="http://schemas.microsoft.com/office/drawing/2014/main" id="{7D51ABCE-301A-4C5C-ACED-3CAF0A355DF3}"/>
                </a:ext>
              </a:extLst>
            </p:cNvPr>
            <p:cNvSpPr>
              <a:spLocks noChangeArrowheads="1"/>
            </p:cNvSpPr>
            <p:nvPr/>
          </p:nvSpPr>
          <p:spPr bwMode="auto">
            <a:xfrm>
              <a:off x="10244138" y="4013201"/>
              <a:ext cx="21113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7" name="Oval 290">
              <a:extLst>
                <a:ext uri="{FF2B5EF4-FFF2-40B4-BE49-F238E27FC236}">
                  <a16:creationId xmlns:a16="http://schemas.microsoft.com/office/drawing/2014/main" id="{D5A2D191-58AF-427D-BED1-65D9F0619FAD}"/>
                </a:ext>
              </a:extLst>
            </p:cNvPr>
            <p:cNvSpPr>
              <a:spLocks noChangeArrowheads="1"/>
            </p:cNvSpPr>
            <p:nvPr/>
          </p:nvSpPr>
          <p:spPr bwMode="auto">
            <a:xfrm>
              <a:off x="10836276"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8" name="Oval 291">
              <a:extLst>
                <a:ext uri="{FF2B5EF4-FFF2-40B4-BE49-F238E27FC236}">
                  <a16:creationId xmlns:a16="http://schemas.microsoft.com/office/drawing/2014/main" id="{94214024-FDFC-4B49-B30F-4BB20E1393F4}"/>
                </a:ext>
              </a:extLst>
            </p:cNvPr>
            <p:cNvSpPr>
              <a:spLocks noChangeArrowheads="1"/>
            </p:cNvSpPr>
            <p:nvPr/>
          </p:nvSpPr>
          <p:spPr bwMode="auto">
            <a:xfrm>
              <a:off x="10558463"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79" name="Oval 292">
              <a:extLst>
                <a:ext uri="{FF2B5EF4-FFF2-40B4-BE49-F238E27FC236}">
                  <a16:creationId xmlns:a16="http://schemas.microsoft.com/office/drawing/2014/main" id="{F16AED2F-BE52-496E-BA06-4551FBE596BD}"/>
                </a:ext>
              </a:extLst>
            </p:cNvPr>
            <p:cNvSpPr>
              <a:spLocks noChangeArrowheads="1"/>
            </p:cNvSpPr>
            <p:nvPr/>
          </p:nvSpPr>
          <p:spPr bwMode="auto">
            <a:xfrm>
              <a:off x="10558463" y="54419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0" name="Oval 293">
              <a:extLst>
                <a:ext uri="{FF2B5EF4-FFF2-40B4-BE49-F238E27FC236}">
                  <a16:creationId xmlns:a16="http://schemas.microsoft.com/office/drawing/2014/main" id="{AEE82ACA-0BC1-414A-9C39-968117E0505D}"/>
                </a:ext>
              </a:extLst>
            </p:cNvPr>
            <p:cNvSpPr>
              <a:spLocks noChangeArrowheads="1"/>
            </p:cNvSpPr>
            <p:nvPr/>
          </p:nvSpPr>
          <p:spPr bwMode="auto">
            <a:xfrm>
              <a:off x="9964738" y="54419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1" name="Oval 294">
              <a:extLst>
                <a:ext uri="{FF2B5EF4-FFF2-40B4-BE49-F238E27FC236}">
                  <a16:creationId xmlns:a16="http://schemas.microsoft.com/office/drawing/2014/main" id="{26791CF8-CE4A-4604-91BD-B8E4A717A7B9}"/>
                </a:ext>
              </a:extLst>
            </p:cNvPr>
            <p:cNvSpPr>
              <a:spLocks noChangeArrowheads="1"/>
            </p:cNvSpPr>
            <p:nvPr/>
          </p:nvSpPr>
          <p:spPr bwMode="auto">
            <a:xfrm>
              <a:off x="10279063"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2" name="Oval 295">
              <a:extLst>
                <a:ext uri="{FF2B5EF4-FFF2-40B4-BE49-F238E27FC236}">
                  <a16:creationId xmlns:a16="http://schemas.microsoft.com/office/drawing/2014/main" id="{A9164AEB-C002-495D-BAF4-009B09827885}"/>
                </a:ext>
              </a:extLst>
            </p:cNvPr>
            <p:cNvSpPr>
              <a:spLocks noChangeArrowheads="1"/>
            </p:cNvSpPr>
            <p:nvPr/>
          </p:nvSpPr>
          <p:spPr bwMode="auto">
            <a:xfrm>
              <a:off x="11671301" y="5721351"/>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3" name="Oval 296">
              <a:extLst>
                <a:ext uri="{FF2B5EF4-FFF2-40B4-BE49-F238E27FC236}">
                  <a16:creationId xmlns:a16="http://schemas.microsoft.com/office/drawing/2014/main" id="{A524BE14-7269-4500-8B67-95F000401F5F}"/>
                </a:ext>
              </a:extLst>
            </p:cNvPr>
            <p:cNvSpPr>
              <a:spLocks noChangeArrowheads="1"/>
            </p:cNvSpPr>
            <p:nvPr/>
          </p:nvSpPr>
          <p:spPr bwMode="auto">
            <a:xfrm>
              <a:off x="11393488"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4" name="Oval 297">
              <a:extLst>
                <a:ext uri="{FF2B5EF4-FFF2-40B4-BE49-F238E27FC236}">
                  <a16:creationId xmlns:a16="http://schemas.microsoft.com/office/drawing/2014/main" id="{4AA7B5E1-D876-41A4-B809-6BD2C4C54853}"/>
                </a:ext>
              </a:extLst>
            </p:cNvPr>
            <p:cNvSpPr>
              <a:spLocks noChangeArrowheads="1"/>
            </p:cNvSpPr>
            <p:nvPr/>
          </p:nvSpPr>
          <p:spPr bwMode="auto">
            <a:xfrm>
              <a:off x="11115676" y="5721351"/>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5" name="Oval 298">
              <a:extLst>
                <a:ext uri="{FF2B5EF4-FFF2-40B4-BE49-F238E27FC236}">
                  <a16:creationId xmlns:a16="http://schemas.microsoft.com/office/drawing/2014/main" id="{7D67C718-F285-401C-888C-F4668A57B92D}"/>
                </a:ext>
              </a:extLst>
            </p:cNvPr>
            <p:cNvSpPr>
              <a:spLocks noChangeArrowheads="1"/>
            </p:cNvSpPr>
            <p:nvPr/>
          </p:nvSpPr>
          <p:spPr bwMode="auto">
            <a:xfrm>
              <a:off x="10836276" y="63087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6" name="Oval 299">
              <a:extLst>
                <a:ext uri="{FF2B5EF4-FFF2-40B4-BE49-F238E27FC236}">
                  <a16:creationId xmlns:a16="http://schemas.microsoft.com/office/drawing/2014/main" id="{5E380493-1F09-462D-A234-24C200C187A4}"/>
                </a:ext>
              </a:extLst>
            </p:cNvPr>
            <p:cNvSpPr>
              <a:spLocks noChangeArrowheads="1"/>
            </p:cNvSpPr>
            <p:nvPr/>
          </p:nvSpPr>
          <p:spPr bwMode="auto">
            <a:xfrm>
              <a:off x="10558463"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7" name="Oval 300">
              <a:extLst>
                <a:ext uri="{FF2B5EF4-FFF2-40B4-BE49-F238E27FC236}">
                  <a16:creationId xmlns:a16="http://schemas.microsoft.com/office/drawing/2014/main" id="{594D3B75-BC48-436B-97AC-F66D4BED062A}"/>
                </a:ext>
              </a:extLst>
            </p:cNvPr>
            <p:cNvSpPr>
              <a:spLocks noChangeArrowheads="1"/>
            </p:cNvSpPr>
            <p:nvPr/>
          </p:nvSpPr>
          <p:spPr bwMode="auto">
            <a:xfrm>
              <a:off x="11671301" y="63087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8" name="Oval 301">
              <a:extLst>
                <a:ext uri="{FF2B5EF4-FFF2-40B4-BE49-F238E27FC236}">
                  <a16:creationId xmlns:a16="http://schemas.microsoft.com/office/drawing/2014/main" id="{B6F9E26A-17AB-42D9-A521-CC81CD1D0075}"/>
                </a:ext>
              </a:extLst>
            </p:cNvPr>
            <p:cNvSpPr>
              <a:spLocks noChangeArrowheads="1"/>
            </p:cNvSpPr>
            <p:nvPr/>
          </p:nvSpPr>
          <p:spPr bwMode="auto">
            <a:xfrm>
              <a:off x="11393488"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89" name="Oval 302">
              <a:extLst>
                <a:ext uri="{FF2B5EF4-FFF2-40B4-BE49-F238E27FC236}">
                  <a16:creationId xmlns:a16="http://schemas.microsoft.com/office/drawing/2014/main" id="{7382B1B0-8F72-4818-AC88-BAFC3BE739C9}"/>
                </a:ext>
              </a:extLst>
            </p:cNvPr>
            <p:cNvSpPr>
              <a:spLocks noChangeArrowheads="1"/>
            </p:cNvSpPr>
            <p:nvPr/>
          </p:nvSpPr>
          <p:spPr bwMode="auto">
            <a:xfrm>
              <a:off x="11115676" y="63087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0" name="Oval 303">
              <a:extLst>
                <a:ext uri="{FF2B5EF4-FFF2-40B4-BE49-F238E27FC236}">
                  <a16:creationId xmlns:a16="http://schemas.microsoft.com/office/drawing/2014/main" id="{039D31E1-81F0-4AAA-B9DC-494EF1D1F80C}"/>
                </a:ext>
              </a:extLst>
            </p:cNvPr>
            <p:cNvSpPr>
              <a:spLocks noChangeArrowheads="1"/>
            </p:cNvSpPr>
            <p:nvPr/>
          </p:nvSpPr>
          <p:spPr bwMode="auto">
            <a:xfrm>
              <a:off x="10836276" y="65881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1" name="Oval 304">
              <a:extLst>
                <a:ext uri="{FF2B5EF4-FFF2-40B4-BE49-F238E27FC236}">
                  <a16:creationId xmlns:a16="http://schemas.microsoft.com/office/drawing/2014/main" id="{56860A79-F997-4B1D-BD20-F6A3BABD71A1}"/>
                </a:ext>
              </a:extLst>
            </p:cNvPr>
            <p:cNvSpPr>
              <a:spLocks noChangeArrowheads="1"/>
            </p:cNvSpPr>
            <p:nvPr/>
          </p:nvSpPr>
          <p:spPr bwMode="auto">
            <a:xfrm>
              <a:off x="10558463"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2" name="Oval 305">
              <a:extLst>
                <a:ext uri="{FF2B5EF4-FFF2-40B4-BE49-F238E27FC236}">
                  <a16:creationId xmlns:a16="http://schemas.microsoft.com/office/drawing/2014/main" id="{90E4D4F4-8B4C-45C4-97F0-11B23FD87F03}"/>
                </a:ext>
              </a:extLst>
            </p:cNvPr>
            <p:cNvSpPr>
              <a:spLocks noChangeArrowheads="1"/>
            </p:cNvSpPr>
            <p:nvPr/>
          </p:nvSpPr>
          <p:spPr bwMode="auto">
            <a:xfrm>
              <a:off x="11671301" y="65881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3" name="Oval 306">
              <a:extLst>
                <a:ext uri="{FF2B5EF4-FFF2-40B4-BE49-F238E27FC236}">
                  <a16:creationId xmlns:a16="http://schemas.microsoft.com/office/drawing/2014/main" id="{E8BF3634-75ED-4C19-A52A-7250C6CEB3A6}"/>
                </a:ext>
              </a:extLst>
            </p:cNvPr>
            <p:cNvSpPr>
              <a:spLocks noChangeArrowheads="1"/>
            </p:cNvSpPr>
            <p:nvPr/>
          </p:nvSpPr>
          <p:spPr bwMode="auto">
            <a:xfrm>
              <a:off x="11980863" y="65881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4" name="Oval 307">
              <a:extLst>
                <a:ext uri="{FF2B5EF4-FFF2-40B4-BE49-F238E27FC236}">
                  <a16:creationId xmlns:a16="http://schemas.microsoft.com/office/drawing/2014/main" id="{D1FD384C-60AE-48A7-80EC-29A3E096AEF2}"/>
                </a:ext>
              </a:extLst>
            </p:cNvPr>
            <p:cNvSpPr>
              <a:spLocks noChangeArrowheads="1"/>
            </p:cNvSpPr>
            <p:nvPr/>
          </p:nvSpPr>
          <p:spPr bwMode="auto">
            <a:xfrm>
              <a:off x="11393488"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5" name="Oval 308">
              <a:extLst>
                <a:ext uri="{FF2B5EF4-FFF2-40B4-BE49-F238E27FC236}">
                  <a16:creationId xmlns:a16="http://schemas.microsoft.com/office/drawing/2014/main" id="{9310B2A8-C034-46D1-A53A-DFF49AF1F5BD}"/>
                </a:ext>
              </a:extLst>
            </p:cNvPr>
            <p:cNvSpPr>
              <a:spLocks noChangeArrowheads="1"/>
            </p:cNvSpPr>
            <p:nvPr/>
          </p:nvSpPr>
          <p:spPr bwMode="auto">
            <a:xfrm>
              <a:off x="11115676" y="65881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6" name="Oval 309">
              <a:extLst>
                <a:ext uri="{FF2B5EF4-FFF2-40B4-BE49-F238E27FC236}">
                  <a16:creationId xmlns:a16="http://schemas.microsoft.com/office/drawing/2014/main" id="{907AB712-E427-4F78-9F80-5C778FAA1B15}"/>
                </a:ext>
              </a:extLst>
            </p:cNvPr>
            <p:cNvSpPr>
              <a:spLocks noChangeArrowheads="1"/>
            </p:cNvSpPr>
            <p:nvPr/>
          </p:nvSpPr>
          <p:spPr bwMode="auto">
            <a:xfrm>
              <a:off x="10836276" y="68659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7" name="Oval 310">
              <a:extLst>
                <a:ext uri="{FF2B5EF4-FFF2-40B4-BE49-F238E27FC236}">
                  <a16:creationId xmlns:a16="http://schemas.microsoft.com/office/drawing/2014/main" id="{E754B12B-F734-48FF-B5D8-A9E641B5B44A}"/>
                </a:ext>
              </a:extLst>
            </p:cNvPr>
            <p:cNvSpPr>
              <a:spLocks noChangeArrowheads="1"/>
            </p:cNvSpPr>
            <p:nvPr/>
          </p:nvSpPr>
          <p:spPr bwMode="auto">
            <a:xfrm>
              <a:off x="11671301" y="68659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8" name="Oval 311">
              <a:extLst>
                <a:ext uri="{FF2B5EF4-FFF2-40B4-BE49-F238E27FC236}">
                  <a16:creationId xmlns:a16="http://schemas.microsoft.com/office/drawing/2014/main" id="{5BD237B6-7100-4D73-A8F3-897EE1C5831D}"/>
                </a:ext>
              </a:extLst>
            </p:cNvPr>
            <p:cNvSpPr>
              <a:spLocks noChangeArrowheads="1"/>
            </p:cNvSpPr>
            <p:nvPr/>
          </p:nvSpPr>
          <p:spPr bwMode="auto">
            <a:xfrm>
              <a:off x="11671301" y="7181851"/>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499" name="Oval 312">
              <a:extLst>
                <a:ext uri="{FF2B5EF4-FFF2-40B4-BE49-F238E27FC236}">
                  <a16:creationId xmlns:a16="http://schemas.microsoft.com/office/drawing/2014/main" id="{1C9D8D06-235D-49CA-B3CB-42E0A0516D74}"/>
                </a:ext>
              </a:extLst>
            </p:cNvPr>
            <p:cNvSpPr>
              <a:spLocks noChangeArrowheads="1"/>
            </p:cNvSpPr>
            <p:nvPr/>
          </p:nvSpPr>
          <p:spPr bwMode="auto">
            <a:xfrm>
              <a:off x="12542838" y="745966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0" name="Oval 313">
              <a:extLst>
                <a:ext uri="{FF2B5EF4-FFF2-40B4-BE49-F238E27FC236}">
                  <a16:creationId xmlns:a16="http://schemas.microsoft.com/office/drawing/2014/main" id="{9FC55170-BC4D-43CC-AEEF-0D13E9920CA3}"/>
                </a:ext>
              </a:extLst>
            </p:cNvPr>
            <p:cNvSpPr>
              <a:spLocks noChangeArrowheads="1"/>
            </p:cNvSpPr>
            <p:nvPr/>
          </p:nvSpPr>
          <p:spPr bwMode="auto">
            <a:xfrm>
              <a:off x="12822238" y="7181851"/>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1" name="Oval 314">
              <a:extLst>
                <a:ext uri="{FF2B5EF4-FFF2-40B4-BE49-F238E27FC236}">
                  <a16:creationId xmlns:a16="http://schemas.microsoft.com/office/drawing/2014/main" id="{66BBE3EC-4F15-4B1D-A04F-88A9977D88CD}"/>
                </a:ext>
              </a:extLst>
            </p:cNvPr>
            <p:cNvSpPr>
              <a:spLocks noChangeArrowheads="1"/>
            </p:cNvSpPr>
            <p:nvPr/>
          </p:nvSpPr>
          <p:spPr bwMode="auto">
            <a:xfrm>
              <a:off x="11393488" y="68659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2" name="Oval 315">
              <a:extLst>
                <a:ext uri="{FF2B5EF4-FFF2-40B4-BE49-F238E27FC236}">
                  <a16:creationId xmlns:a16="http://schemas.microsoft.com/office/drawing/2014/main" id="{739E255F-8CBE-4A83-B249-1BFF5514D95E}"/>
                </a:ext>
              </a:extLst>
            </p:cNvPr>
            <p:cNvSpPr>
              <a:spLocks noChangeArrowheads="1"/>
            </p:cNvSpPr>
            <p:nvPr/>
          </p:nvSpPr>
          <p:spPr bwMode="auto">
            <a:xfrm>
              <a:off x="11115676" y="68659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3" name="Oval 316">
              <a:extLst>
                <a:ext uri="{FF2B5EF4-FFF2-40B4-BE49-F238E27FC236}">
                  <a16:creationId xmlns:a16="http://schemas.microsoft.com/office/drawing/2014/main" id="{B9A000AC-61C5-4518-B46D-20D8A4A1F3F2}"/>
                </a:ext>
              </a:extLst>
            </p:cNvPr>
            <p:cNvSpPr>
              <a:spLocks noChangeArrowheads="1"/>
            </p:cNvSpPr>
            <p:nvPr/>
          </p:nvSpPr>
          <p:spPr bwMode="auto">
            <a:xfrm>
              <a:off x="11393488" y="59991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4" name="Oval 317">
              <a:extLst>
                <a:ext uri="{FF2B5EF4-FFF2-40B4-BE49-F238E27FC236}">
                  <a16:creationId xmlns:a16="http://schemas.microsoft.com/office/drawing/2014/main" id="{84768C62-34AF-4016-BEAC-1AE5215BAC5C}"/>
                </a:ext>
              </a:extLst>
            </p:cNvPr>
            <p:cNvSpPr>
              <a:spLocks noChangeArrowheads="1"/>
            </p:cNvSpPr>
            <p:nvPr/>
          </p:nvSpPr>
          <p:spPr bwMode="auto">
            <a:xfrm>
              <a:off x="11115676" y="59991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5" name="Oval 318">
              <a:extLst>
                <a:ext uri="{FF2B5EF4-FFF2-40B4-BE49-F238E27FC236}">
                  <a16:creationId xmlns:a16="http://schemas.microsoft.com/office/drawing/2014/main" id="{77A3958A-8BED-4492-9602-A0A54C79AB9A}"/>
                </a:ext>
              </a:extLst>
            </p:cNvPr>
            <p:cNvSpPr>
              <a:spLocks noChangeArrowheads="1"/>
            </p:cNvSpPr>
            <p:nvPr/>
          </p:nvSpPr>
          <p:spPr bwMode="auto">
            <a:xfrm>
              <a:off x="8778876"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6" name="Oval 319">
              <a:extLst>
                <a:ext uri="{FF2B5EF4-FFF2-40B4-BE49-F238E27FC236}">
                  <a16:creationId xmlns:a16="http://schemas.microsoft.com/office/drawing/2014/main" id="{672BE807-BA16-4251-BDCB-C9D8BA156D5F}"/>
                </a:ext>
              </a:extLst>
            </p:cNvPr>
            <p:cNvSpPr>
              <a:spLocks noChangeArrowheads="1"/>
            </p:cNvSpPr>
            <p:nvPr/>
          </p:nvSpPr>
          <p:spPr bwMode="auto">
            <a:xfrm>
              <a:off x="9093201"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7" name="Oval 320">
              <a:extLst>
                <a:ext uri="{FF2B5EF4-FFF2-40B4-BE49-F238E27FC236}">
                  <a16:creationId xmlns:a16="http://schemas.microsoft.com/office/drawing/2014/main" id="{9823EDF1-55E3-42EE-AD02-C724F242523E}"/>
                </a:ext>
              </a:extLst>
            </p:cNvPr>
            <p:cNvSpPr>
              <a:spLocks noChangeArrowheads="1"/>
            </p:cNvSpPr>
            <p:nvPr/>
          </p:nvSpPr>
          <p:spPr bwMode="auto">
            <a:xfrm>
              <a:off x="9372601"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8" name="Oval 321">
              <a:extLst>
                <a:ext uri="{FF2B5EF4-FFF2-40B4-BE49-F238E27FC236}">
                  <a16:creationId xmlns:a16="http://schemas.microsoft.com/office/drawing/2014/main" id="{4FDE0560-3B22-4DF7-892D-740601A780B7}"/>
                </a:ext>
              </a:extLst>
            </p:cNvPr>
            <p:cNvSpPr>
              <a:spLocks noChangeArrowheads="1"/>
            </p:cNvSpPr>
            <p:nvPr/>
          </p:nvSpPr>
          <p:spPr bwMode="auto">
            <a:xfrm>
              <a:off x="965041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09" name="Oval 322">
              <a:extLst>
                <a:ext uri="{FF2B5EF4-FFF2-40B4-BE49-F238E27FC236}">
                  <a16:creationId xmlns:a16="http://schemas.microsoft.com/office/drawing/2014/main" id="{2A37C812-DDF6-4E3E-823A-BC5BB978B28E}"/>
                </a:ext>
              </a:extLst>
            </p:cNvPr>
            <p:cNvSpPr>
              <a:spLocks noChangeArrowheads="1"/>
            </p:cNvSpPr>
            <p:nvPr/>
          </p:nvSpPr>
          <p:spPr bwMode="auto">
            <a:xfrm>
              <a:off x="1107916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0" name="Oval 323">
              <a:extLst>
                <a:ext uri="{FF2B5EF4-FFF2-40B4-BE49-F238E27FC236}">
                  <a16:creationId xmlns:a16="http://schemas.microsoft.com/office/drawing/2014/main" id="{7C0687BD-5050-462E-BDCA-3FE1E65AF08E}"/>
                </a:ext>
              </a:extLst>
            </p:cNvPr>
            <p:cNvSpPr>
              <a:spLocks noChangeArrowheads="1"/>
            </p:cNvSpPr>
            <p:nvPr/>
          </p:nvSpPr>
          <p:spPr bwMode="auto">
            <a:xfrm>
              <a:off x="107997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1" name="Oval 324">
              <a:extLst>
                <a:ext uri="{FF2B5EF4-FFF2-40B4-BE49-F238E27FC236}">
                  <a16:creationId xmlns:a16="http://schemas.microsoft.com/office/drawing/2014/main" id="{760913CC-46B5-4F02-BC08-DCCFB367669C}"/>
                </a:ext>
              </a:extLst>
            </p:cNvPr>
            <p:cNvSpPr>
              <a:spLocks noChangeArrowheads="1"/>
            </p:cNvSpPr>
            <p:nvPr/>
          </p:nvSpPr>
          <p:spPr bwMode="auto">
            <a:xfrm>
              <a:off x="10521951"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2" name="Oval 325">
              <a:extLst>
                <a:ext uri="{FF2B5EF4-FFF2-40B4-BE49-F238E27FC236}">
                  <a16:creationId xmlns:a16="http://schemas.microsoft.com/office/drawing/2014/main" id="{D7D83081-0D71-4672-8C81-C83ECBA92DB8}"/>
                </a:ext>
              </a:extLst>
            </p:cNvPr>
            <p:cNvSpPr>
              <a:spLocks noChangeArrowheads="1"/>
            </p:cNvSpPr>
            <p:nvPr/>
          </p:nvSpPr>
          <p:spPr bwMode="auto">
            <a:xfrm>
              <a:off x="10244138"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3" name="Oval 326">
              <a:extLst>
                <a:ext uri="{FF2B5EF4-FFF2-40B4-BE49-F238E27FC236}">
                  <a16:creationId xmlns:a16="http://schemas.microsoft.com/office/drawing/2014/main" id="{F6DD81EA-EFCF-46EF-8242-527435487D41}"/>
                </a:ext>
              </a:extLst>
            </p:cNvPr>
            <p:cNvSpPr>
              <a:spLocks noChangeArrowheads="1"/>
            </p:cNvSpPr>
            <p:nvPr/>
          </p:nvSpPr>
          <p:spPr bwMode="auto">
            <a:xfrm>
              <a:off x="996473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4" name="Oval 327">
              <a:extLst>
                <a:ext uri="{FF2B5EF4-FFF2-40B4-BE49-F238E27FC236}">
                  <a16:creationId xmlns:a16="http://schemas.microsoft.com/office/drawing/2014/main" id="{A06D88E6-A29C-4891-B215-A29272009FDE}"/>
                </a:ext>
              </a:extLst>
            </p:cNvPr>
            <p:cNvSpPr>
              <a:spLocks noChangeArrowheads="1"/>
            </p:cNvSpPr>
            <p:nvPr/>
          </p:nvSpPr>
          <p:spPr bwMode="auto">
            <a:xfrm>
              <a:off x="11914188"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5" name="Oval 328">
              <a:extLst>
                <a:ext uri="{FF2B5EF4-FFF2-40B4-BE49-F238E27FC236}">
                  <a16:creationId xmlns:a16="http://schemas.microsoft.com/office/drawing/2014/main" id="{1D4E2B08-37FD-4EEE-A065-9BF272AF01F0}"/>
                </a:ext>
              </a:extLst>
            </p:cNvPr>
            <p:cNvSpPr>
              <a:spLocks noChangeArrowheads="1"/>
            </p:cNvSpPr>
            <p:nvPr/>
          </p:nvSpPr>
          <p:spPr bwMode="auto">
            <a:xfrm>
              <a:off x="1163478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6" name="Oval 329">
              <a:extLst>
                <a:ext uri="{FF2B5EF4-FFF2-40B4-BE49-F238E27FC236}">
                  <a16:creationId xmlns:a16="http://schemas.microsoft.com/office/drawing/2014/main" id="{C38CE65E-C630-496B-B45D-3CF577A76618}"/>
                </a:ext>
              </a:extLst>
            </p:cNvPr>
            <p:cNvSpPr>
              <a:spLocks noChangeArrowheads="1"/>
            </p:cNvSpPr>
            <p:nvPr/>
          </p:nvSpPr>
          <p:spPr bwMode="auto">
            <a:xfrm>
              <a:off x="11356976"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7" name="Oval 330">
              <a:extLst>
                <a:ext uri="{FF2B5EF4-FFF2-40B4-BE49-F238E27FC236}">
                  <a16:creationId xmlns:a16="http://schemas.microsoft.com/office/drawing/2014/main" id="{B39ADDFA-EDCE-4DA6-A43D-4933066B05C2}"/>
                </a:ext>
              </a:extLst>
            </p:cNvPr>
            <p:cNvSpPr>
              <a:spLocks noChangeArrowheads="1"/>
            </p:cNvSpPr>
            <p:nvPr/>
          </p:nvSpPr>
          <p:spPr bwMode="auto">
            <a:xfrm>
              <a:off x="9093201"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8" name="Oval 331">
              <a:extLst>
                <a:ext uri="{FF2B5EF4-FFF2-40B4-BE49-F238E27FC236}">
                  <a16:creationId xmlns:a16="http://schemas.microsoft.com/office/drawing/2014/main" id="{832CFCAF-1619-45BC-9911-0D07A78EB6B6}"/>
                </a:ext>
              </a:extLst>
            </p:cNvPr>
            <p:cNvSpPr>
              <a:spLocks noChangeArrowheads="1"/>
            </p:cNvSpPr>
            <p:nvPr/>
          </p:nvSpPr>
          <p:spPr bwMode="auto">
            <a:xfrm>
              <a:off x="9372601"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19" name="Oval 332">
              <a:extLst>
                <a:ext uri="{FF2B5EF4-FFF2-40B4-BE49-F238E27FC236}">
                  <a16:creationId xmlns:a16="http://schemas.microsoft.com/office/drawing/2014/main" id="{2454B7B2-C80E-421A-922B-4065E9FDAD99}"/>
                </a:ext>
              </a:extLst>
            </p:cNvPr>
            <p:cNvSpPr>
              <a:spLocks noChangeArrowheads="1"/>
            </p:cNvSpPr>
            <p:nvPr/>
          </p:nvSpPr>
          <p:spPr bwMode="auto">
            <a:xfrm>
              <a:off x="965041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0" name="Oval 333">
              <a:extLst>
                <a:ext uri="{FF2B5EF4-FFF2-40B4-BE49-F238E27FC236}">
                  <a16:creationId xmlns:a16="http://schemas.microsoft.com/office/drawing/2014/main" id="{BFEC3F7C-F571-4733-9FEB-D226FA39C263}"/>
                </a:ext>
              </a:extLst>
            </p:cNvPr>
            <p:cNvSpPr>
              <a:spLocks noChangeArrowheads="1"/>
            </p:cNvSpPr>
            <p:nvPr/>
          </p:nvSpPr>
          <p:spPr bwMode="auto">
            <a:xfrm>
              <a:off x="1107916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1" name="Oval 334">
              <a:extLst>
                <a:ext uri="{FF2B5EF4-FFF2-40B4-BE49-F238E27FC236}">
                  <a16:creationId xmlns:a16="http://schemas.microsoft.com/office/drawing/2014/main" id="{397106F0-0B55-45C2-9ABE-008FB342761B}"/>
                </a:ext>
              </a:extLst>
            </p:cNvPr>
            <p:cNvSpPr>
              <a:spLocks noChangeArrowheads="1"/>
            </p:cNvSpPr>
            <p:nvPr/>
          </p:nvSpPr>
          <p:spPr bwMode="auto">
            <a:xfrm>
              <a:off x="107997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2" name="Oval 335">
              <a:extLst>
                <a:ext uri="{FF2B5EF4-FFF2-40B4-BE49-F238E27FC236}">
                  <a16:creationId xmlns:a16="http://schemas.microsoft.com/office/drawing/2014/main" id="{75B84335-B3C9-4DCD-93A8-15753F4DAAEE}"/>
                </a:ext>
              </a:extLst>
            </p:cNvPr>
            <p:cNvSpPr>
              <a:spLocks noChangeArrowheads="1"/>
            </p:cNvSpPr>
            <p:nvPr/>
          </p:nvSpPr>
          <p:spPr bwMode="auto">
            <a:xfrm>
              <a:off x="10521951"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3" name="Oval 336">
              <a:extLst>
                <a:ext uri="{FF2B5EF4-FFF2-40B4-BE49-F238E27FC236}">
                  <a16:creationId xmlns:a16="http://schemas.microsoft.com/office/drawing/2014/main" id="{BE0A3568-4ACB-43AC-A910-5B54AFC9D20B}"/>
                </a:ext>
              </a:extLst>
            </p:cNvPr>
            <p:cNvSpPr>
              <a:spLocks noChangeArrowheads="1"/>
            </p:cNvSpPr>
            <p:nvPr/>
          </p:nvSpPr>
          <p:spPr bwMode="auto">
            <a:xfrm>
              <a:off x="10244138"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4" name="Oval 337">
              <a:extLst>
                <a:ext uri="{FF2B5EF4-FFF2-40B4-BE49-F238E27FC236}">
                  <a16:creationId xmlns:a16="http://schemas.microsoft.com/office/drawing/2014/main" id="{310160F6-E738-439E-BC94-B0B67031C9FB}"/>
                </a:ext>
              </a:extLst>
            </p:cNvPr>
            <p:cNvSpPr>
              <a:spLocks noChangeArrowheads="1"/>
            </p:cNvSpPr>
            <p:nvPr/>
          </p:nvSpPr>
          <p:spPr bwMode="auto">
            <a:xfrm>
              <a:off x="9964738"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5" name="Oval 338">
              <a:extLst>
                <a:ext uri="{FF2B5EF4-FFF2-40B4-BE49-F238E27FC236}">
                  <a16:creationId xmlns:a16="http://schemas.microsoft.com/office/drawing/2014/main" id="{29C0ACFD-6C04-4870-8C9F-38B96E73A591}"/>
                </a:ext>
              </a:extLst>
            </p:cNvPr>
            <p:cNvSpPr>
              <a:spLocks noChangeArrowheads="1"/>
            </p:cNvSpPr>
            <p:nvPr/>
          </p:nvSpPr>
          <p:spPr bwMode="auto">
            <a:xfrm>
              <a:off x="9650413"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6" name="Oval 339">
              <a:extLst>
                <a:ext uri="{FF2B5EF4-FFF2-40B4-BE49-F238E27FC236}">
                  <a16:creationId xmlns:a16="http://schemas.microsoft.com/office/drawing/2014/main" id="{EA7FF0F8-04A2-4617-B8CF-3D5B3E3CD3D6}"/>
                </a:ext>
              </a:extLst>
            </p:cNvPr>
            <p:cNvSpPr>
              <a:spLocks noChangeArrowheads="1"/>
            </p:cNvSpPr>
            <p:nvPr/>
          </p:nvSpPr>
          <p:spPr bwMode="auto">
            <a:xfrm>
              <a:off x="10244138"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7" name="Oval 340">
              <a:extLst>
                <a:ext uri="{FF2B5EF4-FFF2-40B4-BE49-F238E27FC236}">
                  <a16:creationId xmlns:a16="http://schemas.microsoft.com/office/drawing/2014/main" id="{E505D129-533D-4FA1-BD7A-9D19A1143AC8}"/>
                </a:ext>
              </a:extLst>
            </p:cNvPr>
            <p:cNvSpPr>
              <a:spLocks noChangeArrowheads="1"/>
            </p:cNvSpPr>
            <p:nvPr/>
          </p:nvSpPr>
          <p:spPr bwMode="auto">
            <a:xfrm>
              <a:off x="9964738" y="115252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8" name="Oval 341">
              <a:extLst>
                <a:ext uri="{FF2B5EF4-FFF2-40B4-BE49-F238E27FC236}">
                  <a16:creationId xmlns:a16="http://schemas.microsoft.com/office/drawing/2014/main" id="{30559C6C-3D9D-4CC1-BD5F-ABBB8EB358F5}"/>
                </a:ext>
              </a:extLst>
            </p:cNvPr>
            <p:cNvSpPr>
              <a:spLocks noChangeArrowheads="1"/>
            </p:cNvSpPr>
            <p:nvPr/>
          </p:nvSpPr>
          <p:spPr bwMode="auto">
            <a:xfrm>
              <a:off x="10244138"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29" name="Oval 342">
              <a:extLst>
                <a:ext uri="{FF2B5EF4-FFF2-40B4-BE49-F238E27FC236}">
                  <a16:creationId xmlns:a16="http://schemas.microsoft.com/office/drawing/2014/main" id="{6B4E3F6B-CEB0-4BE6-8ADB-B2A262E21B34}"/>
                </a:ext>
              </a:extLst>
            </p:cNvPr>
            <p:cNvSpPr>
              <a:spLocks noChangeArrowheads="1"/>
            </p:cNvSpPr>
            <p:nvPr/>
          </p:nvSpPr>
          <p:spPr bwMode="auto">
            <a:xfrm>
              <a:off x="9964738"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0" name="Oval 343">
              <a:extLst>
                <a:ext uri="{FF2B5EF4-FFF2-40B4-BE49-F238E27FC236}">
                  <a16:creationId xmlns:a16="http://schemas.microsoft.com/office/drawing/2014/main" id="{68F64199-9131-485D-AC4E-0706A5814860}"/>
                </a:ext>
              </a:extLst>
            </p:cNvPr>
            <p:cNvSpPr>
              <a:spLocks noChangeArrowheads="1"/>
            </p:cNvSpPr>
            <p:nvPr/>
          </p:nvSpPr>
          <p:spPr bwMode="auto">
            <a:xfrm>
              <a:off x="9964738"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1" name="Oval 344">
              <a:extLst>
                <a:ext uri="{FF2B5EF4-FFF2-40B4-BE49-F238E27FC236}">
                  <a16:creationId xmlns:a16="http://schemas.microsoft.com/office/drawing/2014/main" id="{F756A718-E3C5-4737-BBA8-70AEA7310E45}"/>
                </a:ext>
              </a:extLst>
            </p:cNvPr>
            <p:cNvSpPr>
              <a:spLocks noChangeArrowheads="1"/>
            </p:cNvSpPr>
            <p:nvPr/>
          </p:nvSpPr>
          <p:spPr bwMode="auto">
            <a:xfrm>
              <a:off x="11356976"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2" name="Oval 345">
              <a:extLst>
                <a:ext uri="{FF2B5EF4-FFF2-40B4-BE49-F238E27FC236}">
                  <a16:creationId xmlns:a16="http://schemas.microsoft.com/office/drawing/2014/main" id="{49BFDD2B-5E01-4617-AE47-9B7F3352C94F}"/>
                </a:ext>
              </a:extLst>
            </p:cNvPr>
            <p:cNvSpPr>
              <a:spLocks noChangeArrowheads="1"/>
            </p:cNvSpPr>
            <p:nvPr/>
          </p:nvSpPr>
          <p:spPr bwMode="auto">
            <a:xfrm>
              <a:off x="11356976" y="115252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3" name="Oval 346">
              <a:extLst>
                <a:ext uri="{FF2B5EF4-FFF2-40B4-BE49-F238E27FC236}">
                  <a16:creationId xmlns:a16="http://schemas.microsoft.com/office/drawing/2014/main" id="{BFE43140-7D90-4BCB-96BB-B629F607EB32}"/>
                </a:ext>
              </a:extLst>
            </p:cNvPr>
            <p:cNvSpPr>
              <a:spLocks noChangeArrowheads="1"/>
            </p:cNvSpPr>
            <p:nvPr/>
          </p:nvSpPr>
          <p:spPr bwMode="auto">
            <a:xfrm>
              <a:off x="7664451"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4" name="Oval 347">
              <a:extLst>
                <a:ext uri="{FF2B5EF4-FFF2-40B4-BE49-F238E27FC236}">
                  <a16:creationId xmlns:a16="http://schemas.microsoft.com/office/drawing/2014/main" id="{11D396E1-7682-415C-AA4F-E270E8204E76}"/>
                </a:ext>
              </a:extLst>
            </p:cNvPr>
            <p:cNvSpPr>
              <a:spLocks noChangeArrowheads="1"/>
            </p:cNvSpPr>
            <p:nvPr/>
          </p:nvSpPr>
          <p:spPr bwMode="auto">
            <a:xfrm>
              <a:off x="738663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5" name="Oval 348">
              <a:extLst>
                <a:ext uri="{FF2B5EF4-FFF2-40B4-BE49-F238E27FC236}">
                  <a16:creationId xmlns:a16="http://schemas.microsoft.com/office/drawing/2014/main" id="{C1EB97B9-D883-4CC2-A85D-DAADB6D331BF}"/>
                </a:ext>
              </a:extLst>
            </p:cNvPr>
            <p:cNvSpPr>
              <a:spLocks noChangeArrowheads="1"/>
            </p:cNvSpPr>
            <p:nvPr/>
          </p:nvSpPr>
          <p:spPr bwMode="auto">
            <a:xfrm>
              <a:off x="710882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6" name="Oval 349">
              <a:extLst>
                <a:ext uri="{FF2B5EF4-FFF2-40B4-BE49-F238E27FC236}">
                  <a16:creationId xmlns:a16="http://schemas.microsoft.com/office/drawing/2014/main" id="{FE2CB9A0-5657-4846-A2DD-B71F84FD6802}"/>
                </a:ext>
              </a:extLst>
            </p:cNvPr>
            <p:cNvSpPr>
              <a:spLocks noChangeArrowheads="1"/>
            </p:cNvSpPr>
            <p:nvPr/>
          </p:nvSpPr>
          <p:spPr bwMode="auto">
            <a:xfrm>
              <a:off x="6829426"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7" name="Oval 350">
              <a:extLst>
                <a:ext uri="{FF2B5EF4-FFF2-40B4-BE49-F238E27FC236}">
                  <a16:creationId xmlns:a16="http://schemas.microsoft.com/office/drawing/2014/main" id="{8E53D542-F8F8-4450-802F-5D44A9429081}"/>
                </a:ext>
              </a:extLst>
            </p:cNvPr>
            <p:cNvSpPr>
              <a:spLocks noChangeArrowheads="1"/>
            </p:cNvSpPr>
            <p:nvPr/>
          </p:nvSpPr>
          <p:spPr bwMode="auto">
            <a:xfrm>
              <a:off x="655161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8" name="Oval 351">
              <a:extLst>
                <a:ext uri="{FF2B5EF4-FFF2-40B4-BE49-F238E27FC236}">
                  <a16:creationId xmlns:a16="http://schemas.microsoft.com/office/drawing/2014/main" id="{66210C42-6FE9-41C2-A1C4-ECD5C2BD88AE}"/>
                </a:ext>
              </a:extLst>
            </p:cNvPr>
            <p:cNvSpPr>
              <a:spLocks noChangeArrowheads="1"/>
            </p:cNvSpPr>
            <p:nvPr/>
          </p:nvSpPr>
          <p:spPr bwMode="auto">
            <a:xfrm>
              <a:off x="850106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39" name="Oval 352">
              <a:extLst>
                <a:ext uri="{FF2B5EF4-FFF2-40B4-BE49-F238E27FC236}">
                  <a16:creationId xmlns:a16="http://schemas.microsoft.com/office/drawing/2014/main" id="{A64144E2-59FC-4FC9-ABB1-83AC4894FE3F}"/>
                </a:ext>
              </a:extLst>
            </p:cNvPr>
            <p:cNvSpPr>
              <a:spLocks noChangeArrowheads="1"/>
            </p:cNvSpPr>
            <p:nvPr/>
          </p:nvSpPr>
          <p:spPr bwMode="auto">
            <a:xfrm>
              <a:off x="8815388"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0" name="Oval 353">
              <a:extLst>
                <a:ext uri="{FF2B5EF4-FFF2-40B4-BE49-F238E27FC236}">
                  <a16:creationId xmlns:a16="http://schemas.microsoft.com/office/drawing/2014/main" id="{3CAE6534-9BAB-40F2-B34D-4015A6493A63}"/>
                </a:ext>
              </a:extLst>
            </p:cNvPr>
            <p:cNvSpPr>
              <a:spLocks noChangeArrowheads="1"/>
            </p:cNvSpPr>
            <p:nvPr/>
          </p:nvSpPr>
          <p:spPr bwMode="auto">
            <a:xfrm>
              <a:off x="9093201"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1" name="Oval 354">
              <a:extLst>
                <a:ext uri="{FF2B5EF4-FFF2-40B4-BE49-F238E27FC236}">
                  <a16:creationId xmlns:a16="http://schemas.microsoft.com/office/drawing/2014/main" id="{34297CC2-DB00-4F27-AA06-532AE59490A3}"/>
                </a:ext>
              </a:extLst>
            </p:cNvPr>
            <p:cNvSpPr>
              <a:spLocks noChangeArrowheads="1"/>
            </p:cNvSpPr>
            <p:nvPr/>
          </p:nvSpPr>
          <p:spPr bwMode="auto">
            <a:xfrm>
              <a:off x="937260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2" name="Oval 355">
              <a:extLst>
                <a:ext uri="{FF2B5EF4-FFF2-40B4-BE49-F238E27FC236}">
                  <a16:creationId xmlns:a16="http://schemas.microsoft.com/office/drawing/2014/main" id="{80020211-1BFB-47DF-9488-5F3EACCCAB9C}"/>
                </a:ext>
              </a:extLst>
            </p:cNvPr>
            <p:cNvSpPr>
              <a:spLocks noChangeArrowheads="1"/>
            </p:cNvSpPr>
            <p:nvPr/>
          </p:nvSpPr>
          <p:spPr bwMode="auto">
            <a:xfrm>
              <a:off x="8221663"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3" name="Oval 356">
              <a:extLst>
                <a:ext uri="{FF2B5EF4-FFF2-40B4-BE49-F238E27FC236}">
                  <a16:creationId xmlns:a16="http://schemas.microsoft.com/office/drawing/2014/main" id="{4EDE3EFA-543D-410F-8845-EBB1DF0D7AE6}"/>
                </a:ext>
              </a:extLst>
            </p:cNvPr>
            <p:cNvSpPr>
              <a:spLocks noChangeArrowheads="1"/>
            </p:cNvSpPr>
            <p:nvPr/>
          </p:nvSpPr>
          <p:spPr bwMode="auto">
            <a:xfrm>
              <a:off x="82216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4" name="Oval 357">
              <a:extLst>
                <a:ext uri="{FF2B5EF4-FFF2-40B4-BE49-F238E27FC236}">
                  <a16:creationId xmlns:a16="http://schemas.microsoft.com/office/drawing/2014/main" id="{2364BDC0-1D17-4F98-8630-34F3FEA18A16}"/>
                </a:ext>
              </a:extLst>
            </p:cNvPr>
            <p:cNvSpPr>
              <a:spLocks noChangeArrowheads="1"/>
            </p:cNvSpPr>
            <p:nvPr/>
          </p:nvSpPr>
          <p:spPr bwMode="auto">
            <a:xfrm>
              <a:off x="8535988"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5" name="Oval 358">
              <a:extLst>
                <a:ext uri="{FF2B5EF4-FFF2-40B4-BE49-F238E27FC236}">
                  <a16:creationId xmlns:a16="http://schemas.microsoft.com/office/drawing/2014/main" id="{5EE036A7-27AC-4B78-A15F-C4FABF65054F}"/>
                </a:ext>
              </a:extLst>
            </p:cNvPr>
            <p:cNvSpPr>
              <a:spLocks noChangeArrowheads="1"/>
            </p:cNvSpPr>
            <p:nvPr/>
          </p:nvSpPr>
          <p:spPr bwMode="auto">
            <a:xfrm>
              <a:off x="82216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6" name="Oval 359">
              <a:extLst>
                <a:ext uri="{FF2B5EF4-FFF2-40B4-BE49-F238E27FC236}">
                  <a16:creationId xmlns:a16="http://schemas.microsoft.com/office/drawing/2014/main" id="{BCD6B62C-58D6-45C6-939D-A6D824E15B9A}"/>
                </a:ext>
              </a:extLst>
            </p:cNvPr>
            <p:cNvSpPr>
              <a:spLocks noChangeArrowheads="1"/>
            </p:cNvSpPr>
            <p:nvPr/>
          </p:nvSpPr>
          <p:spPr bwMode="auto">
            <a:xfrm>
              <a:off x="794385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7" name="Oval 360">
              <a:extLst>
                <a:ext uri="{FF2B5EF4-FFF2-40B4-BE49-F238E27FC236}">
                  <a16:creationId xmlns:a16="http://schemas.microsoft.com/office/drawing/2014/main" id="{300D3490-B33B-4DEF-9C4F-8D6DF9C246B7}"/>
                </a:ext>
              </a:extLst>
            </p:cNvPr>
            <p:cNvSpPr>
              <a:spLocks noChangeArrowheads="1"/>
            </p:cNvSpPr>
            <p:nvPr/>
          </p:nvSpPr>
          <p:spPr bwMode="auto">
            <a:xfrm>
              <a:off x="10799763"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8" name="Oval 361">
              <a:extLst>
                <a:ext uri="{FF2B5EF4-FFF2-40B4-BE49-F238E27FC236}">
                  <a16:creationId xmlns:a16="http://schemas.microsoft.com/office/drawing/2014/main" id="{E2C70B45-9DA4-41DD-AAE6-A2BC214B4010}"/>
                </a:ext>
              </a:extLst>
            </p:cNvPr>
            <p:cNvSpPr>
              <a:spLocks noChangeArrowheads="1"/>
            </p:cNvSpPr>
            <p:nvPr/>
          </p:nvSpPr>
          <p:spPr bwMode="auto">
            <a:xfrm>
              <a:off x="10521951"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49" name="Oval 362">
              <a:extLst>
                <a:ext uri="{FF2B5EF4-FFF2-40B4-BE49-F238E27FC236}">
                  <a16:creationId xmlns:a16="http://schemas.microsoft.com/office/drawing/2014/main" id="{4B5A7DCD-6C64-4DF8-8D98-D610193F5C23}"/>
                </a:ext>
              </a:extLst>
            </p:cNvPr>
            <p:cNvSpPr>
              <a:spLocks noChangeArrowheads="1"/>
            </p:cNvSpPr>
            <p:nvPr/>
          </p:nvSpPr>
          <p:spPr bwMode="auto">
            <a:xfrm>
              <a:off x="10244138"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0" name="Oval 363">
              <a:extLst>
                <a:ext uri="{FF2B5EF4-FFF2-40B4-BE49-F238E27FC236}">
                  <a16:creationId xmlns:a16="http://schemas.microsoft.com/office/drawing/2014/main" id="{3AA6C9E0-1260-414B-8A6D-8EB7A08FFD21}"/>
                </a:ext>
              </a:extLst>
            </p:cNvPr>
            <p:cNvSpPr>
              <a:spLocks noChangeArrowheads="1"/>
            </p:cNvSpPr>
            <p:nvPr/>
          </p:nvSpPr>
          <p:spPr bwMode="auto">
            <a:xfrm>
              <a:off x="996473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1" name="Oval 364">
              <a:extLst>
                <a:ext uri="{FF2B5EF4-FFF2-40B4-BE49-F238E27FC236}">
                  <a16:creationId xmlns:a16="http://schemas.microsoft.com/office/drawing/2014/main" id="{55EBE4D8-444C-4603-9A6A-136ED31A7BA8}"/>
                </a:ext>
              </a:extLst>
            </p:cNvPr>
            <p:cNvSpPr>
              <a:spLocks noChangeArrowheads="1"/>
            </p:cNvSpPr>
            <p:nvPr/>
          </p:nvSpPr>
          <p:spPr bwMode="auto">
            <a:xfrm>
              <a:off x="968692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2" name="Oval 365">
              <a:extLst>
                <a:ext uri="{FF2B5EF4-FFF2-40B4-BE49-F238E27FC236}">
                  <a16:creationId xmlns:a16="http://schemas.microsoft.com/office/drawing/2014/main" id="{E6030EE5-4A4B-4A0A-8BFB-E5F49D26D9CE}"/>
                </a:ext>
              </a:extLst>
            </p:cNvPr>
            <p:cNvSpPr>
              <a:spLocks noChangeArrowheads="1"/>
            </p:cNvSpPr>
            <p:nvPr/>
          </p:nvSpPr>
          <p:spPr bwMode="auto">
            <a:xfrm>
              <a:off x="11634788" y="2303463"/>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3" name="Oval 366">
              <a:extLst>
                <a:ext uri="{FF2B5EF4-FFF2-40B4-BE49-F238E27FC236}">
                  <a16:creationId xmlns:a16="http://schemas.microsoft.com/office/drawing/2014/main" id="{BD316D78-151C-434B-86DB-BCF77B701013}"/>
                </a:ext>
              </a:extLst>
            </p:cNvPr>
            <p:cNvSpPr>
              <a:spLocks noChangeArrowheads="1"/>
            </p:cNvSpPr>
            <p:nvPr/>
          </p:nvSpPr>
          <p:spPr bwMode="auto">
            <a:xfrm>
              <a:off x="11950701" y="23034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4" name="Oval 367">
              <a:extLst>
                <a:ext uri="{FF2B5EF4-FFF2-40B4-BE49-F238E27FC236}">
                  <a16:creationId xmlns:a16="http://schemas.microsoft.com/office/drawing/2014/main" id="{7C9F6AB8-EC71-4139-8630-B0B50648E728}"/>
                </a:ext>
              </a:extLst>
            </p:cNvPr>
            <p:cNvSpPr>
              <a:spLocks noChangeArrowheads="1"/>
            </p:cNvSpPr>
            <p:nvPr/>
          </p:nvSpPr>
          <p:spPr bwMode="auto">
            <a:xfrm>
              <a:off x="12228513"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5" name="Oval 368">
              <a:extLst>
                <a:ext uri="{FF2B5EF4-FFF2-40B4-BE49-F238E27FC236}">
                  <a16:creationId xmlns:a16="http://schemas.microsoft.com/office/drawing/2014/main" id="{42D9A9DB-A396-4984-8D9D-823B2FA877F2}"/>
                </a:ext>
              </a:extLst>
            </p:cNvPr>
            <p:cNvSpPr>
              <a:spLocks noChangeArrowheads="1"/>
            </p:cNvSpPr>
            <p:nvPr/>
          </p:nvSpPr>
          <p:spPr bwMode="auto">
            <a:xfrm>
              <a:off x="12506326"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6" name="Oval 369">
              <a:extLst>
                <a:ext uri="{FF2B5EF4-FFF2-40B4-BE49-F238E27FC236}">
                  <a16:creationId xmlns:a16="http://schemas.microsoft.com/office/drawing/2014/main" id="{BE30775E-EB61-4B55-92A0-B544EE1746B4}"/>
                </a:ext>
              </a:extLst>
            </p:cNvPr>
            <p:cNvSpPr>
              <a:spLocks noChangeArrowheads="1"/>
            </p:cNvSpPr>
            <p:nvPr/>
          </p:nvSpPr>
          <p:spPr bwMode="auto">
            <a:xfrm>
              <a:off x="12822238" y="2303463"/>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7" name="Oval 370">
              <a:extLst>
                <a:ext uri="{FF2B5EF4-FFF2-40B4-BE49-F238E27FC236}">
                  <a16:creationId xmlns:a16="http://schemas.microsoft.com/office/drawing/2014/main" id="{373FD7F9-B72A-494A-9068-4DA90C6F7D1D}"/>
                </a:ext>
              </a:extLst>
            </p:cNvPr>
            <p:cNvSpPr>
              <a:spLocks noChangeArrowheads="1"/>
            </p:cNvSpPr>
            <p:nvPr/>
          </p:nvSpPr>
          <p:spPr bwMode="auto">
            <a:xfrm>
              <a:off x="13100051" y="2303463"/>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8" name="Oval 371">
              <a:extLst>
                <a:ext uri="{FF2B5EF4-FFF2-40B4-BE49-F238E27FC236}">
                  <a16:creationId xmlns:a16="http://schemas.microsoft.com/office/drawing/2014/main" id="{B27BA733-1DD6-43B8-8F5F-A6A7988D5FD5}"/>
                </a:ext>
              </a:extLst>
            </p:cNvPr>
            <p:cNvSpPr>
              <a:spLocks noChangeArrowheads="1"/>
            </p:cNvSpPr>
            <p:nvPr/>
          </p:nvSpPr>
          <p:spPr bwMode="auto">
            <a:xfrm>
              <a:off x="11356976"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59" name="Oval 372">
              <a:extLst>
                <a:ext uri="{FF2B5EF4-FFF2-40B4-BE49-F238E27FC236}">
                  <a16:creationId xmlns:a16="http://schemas.microsoft.com/office/drawing/2014/main" id="{199F1288-0498-4F8F-951C-5BF34C51B212}"/>
                </a:ext>
              </a:extLst>
            </p:cNvPr>
            <p:cNvSpPr>
              <a:spLocks noChangeArrowheads="1"/>
            </p:cNvSpPr>
            <p:nvPr/>
          </p:nvSpPr>
          <p:spPr bwMode="auto">
            <a:xfrm>
              <a:off x="11079163" y="2303463"/>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0" name="Oval 373">
              <a:extLst>
                <a:ext uri="{FF2B5EF4-FFF2-40B4-BE49-F238E27FC236}">
                  <a16:creationId xmlns:a16="http://schemas.microsoft.com/office/drawing/2014/main" id="{1A8EC1E6-1865-4BFE-A37B-EA3AB6180249}"/>
                </a:ext>
              </a:extLst>
            </p:cNvPr>
            <p:cNvSpPr>
              <a:spLocks noChangeArrowheads="1"/>
            </p:cNvSpPr>
            <p:nvPr/>
          </p:nvSpPr>
          <p:spPr bwMode="auto">
            <a:xfrm>
              <a:off x="7664451"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1" name="Oval 374">
              <a:extLst>
                <a:ext uri="{FF2B5EF4-FFF2-40B4-BE49-F238E27FC236}">
                  <a16:creationId xmlns:a16="http://schemas.microsoft.com/office/drawing/2014/main" id="{589A6DBA-5B0D-4DC1-8D6D-387DCD5CEF35}"/>
                </a:ext>
              </a:extLst>
            </p:cNvPr>
            <p:cNvSpPr>
              <a:spLocks noChangeArrowheads="1"/>
            </p:cNvSpPr>
            <p:nvPr/>
          </p:nvSpPr>
          <p:spPr bwMode="auto">
            <a:xfrm>
              <a:off x="738663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2" name="Oval 375">
              <a:extLst>
                <a:ext uri="{FF2B5EF4-FFF2-40B4-BE49-F238E27FC236}">
                  <a16:creationId xmlns:a16="http://schemas.microsoft.com/office/drawing/2014/main" id="{7276506B-B502-4B47-A916-648EA2240004}"/>
                </a:ext>
              </a:extLst>
            </p:cNvPr>
            <p:cNvSpPr>
              <a:spLocks noChangeArrowheads="1"/>
            </p:cNvSpPr>
            <p:nvPr/>
          </p:nvSpPr>
          <p:spPr bwMode="auto">
            <a:xfrm>
              <a:off x="6829426"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3" name="Oval 376">
              <a:extLst>
                <a:ext uri="{FF2B5EF4-FFF2-40B4-BE49-F238E27FC236}">
                  <a16:creationId xmlns:a16="http://schemas.microsoft.com/office/drawing/2014/main" id="{829592F6-639F-4522-8DB3-DA9A32D7A293}"/>
                </a:ext>
              </a:extLst>
            </p:cNvPr>
            <p:cNvSpPr>
              <a:spLocks noChangeArrowheads="1"/>
            </p:cNvSpPr>
            <p:nvPr/>
          </p:nvSpPr>
          <p:spPr bwMode="auto">
            <a:xfrm>
              <a:off x="655161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4" name="Oval 377">
              <a:extLst>
                <a:ext uri="{FF2B5EF4-FFF2-40B4-BE49-F238E27FC236}">
                  <a16:creationId xmlns:a16="http://schemas.microsoft.com/office/drawing/2014/main" id="{C6AAA133-FA2B-4427-8183-F864A6BFE271}"/>
                </a:ext>
              </a:extLst>
            </p:cNvPr>
            <p:cNvSpPr>
              <a:spLocks noChangeArrowheads="1"/>
            </p:cNvSpPr>
            <p:nvPr/>
          </p:nvSpPr>
          <p:spPr bwMode="auto">
            <a:xfrm>
              <a:off x="850106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5" name="Oval 378">
              <a:extLst>
                <a:ext uri="{FF2B5EF4-FFF2-40B4-BE49-F238E27FC236}">
                  <a16:creationId xmlns:a16="http://schemas.microsoft.com/office/drawing/2014/main" id="{44B2045E-E492-4B65-B547-04CF4692CBD9}"/>
                </a:ext>
              </a:extLst>
            </p:cNvPr>
            <p:cNvSpPr>
              <a:spLocks noChangeArrowheads="1"/>
            </p:cNvSpPr>
            <p:nvPr/>
          </p:nvSpPr>
          <p:spPr bwMode="auto">
            <a:xfrm>
              <a:off x="8815388"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6" name="Oval 379">
              <a:extLst>
                <a:ext uri="{FF2B5EF4-FFF2-40B4-BE49-F238E27FC236}">
                  <a16:creationId xmlns:a16="http://schemas.microsoft.com/office/drawing/2014/main" id="{1452D7CE-ADE8-4137-8C04-F97AECD94D26}"/>
                </a:ext>
              </a:extLst>
            </p:cNvPr>
            <p:cNvSpPr>
              <a:spLocks noChangeArrowheads="1"/>
            </p:cNvSpPr>
            <p:nvPr/>
          </p:nvSpPr>
          <p:spPr bwMode="auto">
            <a:xfrm>
              <a:off x="9093201"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7" name="Oval 380">
              <a:extLst>
                <a:ext uri="{FF2B5EF4-FFF2-40B4-BE49-F238E27FC236}">
                  <a16:creationId xmlns:a16="http://schemas.microsoft.com/office/drawing/2014/main" id="{2355A0B2-BE19-4008-B690-164A7BA3851D}"/>
                </a:ext>
              </a:extLst>
            </p:cNvPr>
            <p:cNvSpPr>
              <a:spLocks noChangeArrowheads="1"/>
            </p:cNvSpPr>
            <p:nvPr/>
          </p:nvSpPr>
          <p:spPr bwMode="auto">
            <a:xfrm>
              <a:off x="937260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8" name="Oval 381">
              <a:extLst>
                <a:ext uri="{FF2B5EF4-FFF2-40B4-BE49-F238E27FC236}">
                  <a16:creationId xmlns:a16="http://schemas.microsoft.com/office/drawing/2014/main" id="{F2D0834C-1312-4598-BCDB-B204F4C5BC5B}"/>
                </a:ext>
              </a:extLst>
            </p:cNvPr>
            <p:cNvSpPr>
              <a:spLocks noChangeArrowheads="1"/>
            </p:cNvSpPr>
            <p:nvPr/>
          </p:nvSpPr>
          <p:spPr bwMode="auto">
            <a:xfrm>
              <a:off x="8221663"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69" name="Oval 382">
              <a:extLst>
                <a:ext uri="{FF2B5EF4-FFF2-40B4-BE49-F238E27FC236}">
                  <a16:creationId xmlns:a16="http://schemas.microsoft.com/office/drawing/2014/main" id="{6A1C24FE-B9E4-4C88-B80A-D0D879126E71}"/>
                </a:ext>
              </a:extLst>
            </p:cNvPr>
            <p:cNvSpPr>
              <a:spLocks noChangeArrowheads="1"/>
            </p:cNvSpPr>
            <p:nvPr/>
          </p:nvSpPr>
          <p:spPr bwMode="auto">
            <a:xfrm>
              <a:off x="794385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0" name="Oval 383">
              <a:extLst>
                <a:ext uri="{FF2B5EF4-FFF2-40B4-BE49-F238E27FC236}">
                  <a16:creationId xmlns:a16="http://schemas.microsoft.com/office/drawing/2014/main" id="{38388F31-49D2-4CFB-8DEC-596629EC4752}"/>
                </a:ext>
              </a:extLst>
            </p:cNvPr>
            <p:cNvSpPr>
              <a:spLocks noChangeArrowheads="1"/>
            </p:cNvSpPr>
            <p:nvPr/>
          </p:nvSpPr>
          <p:spPr bwMode="auto">
            <a:xfrm>
              <a:off x="10799763"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1" name="Oval 384">
              <a:extLst>
                <a:ext uri="{FF2B5EF4-FFF2-40B4-BE49-F238E27FC236}">
                  <a16:creationId xmlns:a16="http://schemas.microsoft.com/office/drawing/2014/main" id="{C808B2E4-42DC-468E-9165-1DC1CD13BC41}"/>
                </a:ext>
              </a:extLst>
            </p:cNvPr>
            <p:cNvSpPr>
              <a:spLocks noChangeArrowheads="1"/>
            </p:cNvSpPr>
            <p:nvPr/>
          </p:nvSpPr>
          <p:spPr bwMode="auto">
            <a:xfrm>
              <a:off x="10521951"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2" name="Oval 385">
              <a:extLst>
                <a:ext uri="{FF2B5EF4-FFF2-40B4-BE49-F238E27FC236}">
                  <a16:creationId xmlns:a16="http://schemas.microsoft.com/office/drawing/2014/main" id="{2DFAF250-EA34-45EB-A0B9-576D32F4D885}"/>
                </a:ext>
              </a:extLst>
            </p:cNvPr>
            <p:cNvSpPr>
              <a:spLocks noChangeArrowheads="1"/>
            </p:cNvSpPr>
            <p:nvPr/>
          </p:nvSpPr>
          <p:spPr bwMode="auto">
            <a:xfrm>
              <a:off x="10244138"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3" name="Oval 386">
              <a:extLst>
                <a:ext uri="{FF2B5EF4-FFF2-40B4-BE49-F238E27FC236}">
                  <a16:creationId xmlns:a16="http://schemas.microsoft.com/office/drawing/2014/main" id="{0CA927C3-7640-49F2-9941-155D3E25C635}"/>
                </a:ext>
              </a:extLst>
            </p:cNvPr>
            <p:cNvSpPr>
              <a:spLocks noChangeArrowheads="1"/>
            </p:cNvSpPr>
            <p:nvPr/>
          </p:nvSpPr>
          <p:spPr bwMode="auto">
            <a:xfrm>
              <a:off x="996473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4" name="Oval 387">
              <a:extLst>
                <a:ext uri="{FF2B5EF4-FFF2-40B4-BE49-F238E27FC236}">
                  <a16:creationId xmlns:a16="http://schemas.microsoft.com/office/drawing/2014/main" id="{71FF4506-E080-431F-A911-D19D7683E3FF}"/>
                </a:ext>
              </a:extLst>
            </p:cNvPr>
            <p:cNvSpPr>
              <a:spLocks noChangeArrowheads="1"/>
            </p:cNvSpPr>
            <p:nvPr/>
          </p:nvSpPr>
          <p:spPr bwMode="auto">
            <a:xfrm>
              <a:off x="9686926"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5" name="Oval 388">
              <a:extLst>
                <a:ext uri="{FF2B5EF4-FFF2-40B4-BE49-F238E27FC236}">
                  <a16:creationId xmlns:a16="http://schemas.microsoft.com/office/drawing/2014/main" id="{63AF2583-CB27-4F41-94FB-2F04E20B46AA}"/>
                </a:ext>
              </a:extLst>
            </p:cNvPr>
            <p:cNvSpPr>
              <a:spLocks noChangeArrowheads="1"/>
            </p:cNvSpPr>
            <p:nvPr/>
          </p:nvSpPr>
          <p:spPr bwMode="auto">
            <a:xfrm>
              <a:off x="11634788"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6" name="Oval 389">
              <a:extLst>
                <a:ext uri="{FF2B5EF4-FFF2-40B4-BE49-F238E27FC236}">
                  <a16:creationId xmlns:a16="http://schemas.microsoft.com/office/drawing/2014/main" id="{CEDB3A1B-8095-407F-9821-8E6BBD1DB6F3}"/>
                </a:ext>
              </a:extLst>
            </p:cNvPr>
            <p:cNvSpPr>
              <a:spLocks noChangeArrowheads="1"/>
            </p:cNvSpPr>
            <p:nvPr/>
          </p:nvSpPr>
          <p:spPr bwMode="auto">
            <a:xfrm>
              <a:off x="11950701" y="258286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7" name="Oval 390">
              <a:extLst>
                <a:ext uri="{FF2B5EF4-FFF2-40B4-BE49-F238E27FC236}">
                  <a16:creationId xmlns:a16="http://schemas.microsoft.com/office/drawing/2014/main" id="{053EA855-D2C9-4620-A305-4FB01E35043F}"/>
                </a:ext>
              </a:extLst>
            </p:cNvPr>
            <p:cNvSpPr>
              <a:spLocks noChangeArrowheads="1"/>
            </p:cNvSpPr>
            <p:nvPr/>
          </p:nvSpPr>
          <p:spPr bwMode="auto">
            <a:xfrm>
              <a:off x="12506326" y="258286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8" name="Oval 391">
              <a:extLst>
                <a:ext uri="{FF2B5EF4-FFF2-40B4-BE49-F238E27FC236}">
                  <a16:creationId xmlns:a16="http://schemas.microsoft.com/office/drawing/2014/main" id="{1FCF829E-9554-44BD-A09C-6FDA1E3714A9}"/>
                </a:ext>
              </a:extLst>
            </p:cNvPr>
            <p:cNvSpPr>
              <a:spLocks noChangeArrowheads="1"/>
            </p:cNvSpPr>
            <p:nvPr/>
          </p:nvSpPr>
          <p:spPr bwMode="auto">
            <a:xfrm>
              <a:off x="12822238" y="258286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79" name="Oval 392">
              <a:extLst>
                <a:ext uri="{FF2B5EF4-FFF2-40B4-BE49-F238E27FC236}">
                  <a16:creationId xmlns:a16="http://schemas.microsoft.com/office/drawing/2014/main" id="{C445D5A2-1AC5-420E-8B5C-4E3C93048D7F}"/>
                </a:ext>
              </a:extLst>
            </p:cNvPr>
            <p:cNvSpPr>
              <a:spLocks noChangeArrowheads="1"/>
            </p:cNvSpPr>
            <p:nvPr/>
          </p:nvSpPr>
          <p:spPr bwMode="auto">
            <a:xfrm>
              <a:off x="11356976"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0" name="Oval 393">
              <a:extLst>
                <a:ext uri="{FF2B5EF4-FFF2-40B4-BE49-F238E27FC236}">
                  <a16:creationId xmlns:a16="http://schemas.microsoft.com/office/drawing/2014/main" id="{881D8FC6-B05F-462F-877C-789936FBE17C}"/>
                </a:ext>
              </a:extLst>
            </p:cNvPr>
            <p:cNvSpPr>
              <a:spLocks noChangeArrowheads="1"/>
            </p:cNvSpPr>
            <p:nvPr/>
          </p:nvSpPr>
          <p:spPr bwMode="auto">
            <a:xfrm>
              <a:off x="11079163" y="258286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1" name="Oval 394">
              <a:extLst>
                <a:ext uri="{FF2B5EF4-FFF2-40B4-BE49-F238E27FC236}">
                  <a16:creationId xmlns:a16="http://schemas.microsoft.com/office/drawing/2014/main" id="{2C92FFAC-051B-4DBB-A1B7-97451E51B413}"/>
                </a:ext>
              </a:extLst>
            </p:cNvPr>
            <p:cNvSpPr>
              <a:spLocks noChangeArrowheads="1"/>
            </p:cNvSpPr>
            <p:nvPr/>
          </p:nvSpPr>
          <p:spPr bwMode="auto">
            <a:xfrm>
              <a:off x="7664451"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2" name="Oval 395">
              <a:extLst>
                <a:ext uri="{FF2B5EF4-FFF2-40B4-BE49-F238E27FC236}">
                  <a16:creationId xmlns:a16="http://schemas.microsoft.com/office/drawing/2014/main" id="{AEFEF458-9E68-405D-ABF3-84408290DEF0}"/>
                </a:ext>
              </a:extLst>
            </p:cNvPr>
            <p:cNvSpPr>
              <a:spLocks noChangeArrowheads="1"/>
            </p:cNvSpPr>
            <p:nvPr/>
          </p:nvSpPr>
          <p:spPr bwMode="auto">
            <a:xfrm>
              <a:off x="7386638"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3" name="Oval 396">
              <a:extLst>
                <a:ext uri="{FF2B5EF4-FFF2-40B4-BE49-F238E27FC236}">
                  <a16:creationId xmlns:a16="http://schemas.microsoft.com/office/drawing/2014/main" id="{F4E595C9-A17B-45A0-9648-6BCF02ED5691}"/>
                </a:ext>
              </a:extLst>
            </p:cNvPr>
            <p:cNvSpPr>
              <a:spLocks noChangeArrowheads="1"/>
            </p:cNvSpPr>
            <p:nvPr/>
          </p:nvSpPr>
          <p:spPr bwMode="auto">
            <a:xfrm>
              <a:off x="707231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4" name="Oval 397">
              <a:extLst>
                <a:ext uri="{FF2B5EF4-FFF2-40B4-BE49-F238E27FC236}">
                  <a16:creationId xmlns:a16="http://schemas.microsoft.com/office/drawing/2014/main" id="{8A020AAB-330C-4F55-820C-329EB9F36E27}"/>
                </a:ext>
              </a:extLst>
            </p:cNvPr>
            <p:cNvSpPr>
              <a:spLocks noChangeArrowheads="1"/>
            </p:cNvSpPr>
            <p:nvPr/>
          </p:nvSpPr>
          <p:spPr bwMode="auto">
            <a:xfrm>
              <a:off x="679291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5" name="Oval 398">
              <a:extLst>
                <a:ext uri="{FF2B5EF4-FFF2-40B4-BE49-F238E27FC236}">
                  <a16:creationId xmlns:a16="http://schemas.microsoft.com/office/drawing/2014/main" id="{34B362E9-4370-4F99-BCBF-EA58535E820F}"/>
                </a:ext>
              </a:extLst>
            </p:cNvPr>
            <p:cNvSpPr>
              <a:spLocks noChangeArrowheads="1"/>
            </p:cNvSpPr>
            <p:nvPr/>
          </p:nvSpPr>
          <p:spPr bwMode="auto">
            <a:xfrm>
              <a:off x="850106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6" name="Oval 399">
              <a:extLst>
                <a:ext uri="{FF2B5EF4-FFF2-40B4-BE49-F238E27FC236}">
                  <a16:creationId xmlns:a16="http://schemas.microsoft.com/office/drawing/2014/main" id="{23A99137-8D4F-4B33-AD1E-1878108B0C89}"/>
                </a:ext>
              </a:extLst>
            </p:cNvPr>
            <p:cNvSpPr>
              <a:spLocks noChangeArrowheads="1"/>
            </p:cNvSpPr>
            <p:nvPr/>
          </p:nvSpPr>
          <p:spPr bwMode="auto">
            <a:xfrm>
              <a:off x="8815388"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7" name="Oval 400">
              <a:extLst>
                <a:ext uri="{FF2B5EF4-FFF2-40B4-BE49-F238E27FC236}">
                  <a16:creationId xmlns:a16="http://schemas.microsoft.com/office/drawing/2014/main" id="{ED20C31F-C338-49A4-BEC9-02AEBFBB1E61}"/>
                </a:ext>
              </a:extLst>
            </p:cNvPr>
            <p:cNvSpPr>
              <a:spLocks noChangeArrowheads="1"/>
            </p:cNvSpPr>
            <p:nvPr/>
          </p:nvSpPr>
          <p:spPr bwMode="auto">
            <a:xfrm>
              <a:off x="9093201"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8" name="Oval 401">
              <a:extLst>
                <a:ext uri="{FF2B5EF4-FFF2-40B4-BE49-F238E27FC236}">
                  <a16:creationId xmlns:a16="http://schemas.microsoft.com/office/drawing/2014/main" id="{F47BE2FD-8772-450D-A93F-56EE3B4C2553}"/>
                </a:ext>
              </a:extLst>
            </p:cNvPr>
            <p:cNvSpPr>
              <a:spLocks noChangeArrowheads="1"/>
            </p:cNvSpPr>
            <p:nvPr/>
          </p:nvSpPr>
          <p:spPr bwMode="auto">
            <a:xfrm>
              <a:off x="937260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89" name="Oval 402">
              <a:extLst>
                <a:ext uri="{FF2B5EF4-FFF2-40B4-BE49-F238E27FC236}">
                  <a16:creationId xmlns:a16="http://schemas.microsoft.com/office/drawing/2014/main" id="{6AD8C692-B415-4BC6-8D55-794213C02754}"/>
                </a:ext>
              </a:extLst>
            </p:cNvPr>
            <p:cNvSpPr>
              <a:spLocks noChangeArrowheads="1"/>
            </p:cNvSpPr>
            <p:nvPr/>
          </p:nvSpPr>
          <p:spPr bwMode="auto">
            <a:xfrm>
              <a:off x="822166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0" name="Oval 403">
              <a:extLst>
                <a:ext uri="{FF2B5EF4-FFF2-40B4-BE49-F238E27FC236}">
                  <a16:creationId xmlns:a16="http://schemas.microsoft.com/office/drawing/2014/main" id="{6B59D260-A0B1-4A15-924A-D3030F548495}"/>
                </a:ext>
              </a:extLst>
            </p:cNvPr>
            <p:cNvSpPr>
              <a:spLocks noChangeArrowheads="1"/>
            </p:cNvSpPr>
            <p:nvPr/>
          </p:nvSpPr>
          <p:spPr bwMode="auto">
            <a:xfrm>
              <a:off x="794385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1" name="Oval 404">
              <a:extLst>
                <a:ext uri="{FF2B5EF4-FFF2-40B4-BE49-F238E27FC236}">
                  <a16:creationId xmlns:a16="http://schemas.microsoft.com/office/drawing/2014/main" id="{9ED88D2E-468A-4666-A08C-A8416291EA47}"/>
                </a:ext>
              </a:extLst>
            </p:cNvPr>
            <p:cNvSpPr>
              <a:spLocks noChangeArrowheads="1"/>
            </p:cNvSpPr>
            <p:nvPr/>
          </p:nvSpPr>
          <p:spPr bwMode="auto">
            <a:xfrm>
              <a:off x="10799763"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2" name="Oval 405">
              <a:extLst>
                <a:ext uri="{FF2B5EF4-FFF2-40B4-BE49-F238E27FC236}">
                  <a16:creationId xmlns:a16="http://schemas.microsoft.com/office/drawing/2014/main" id="{983E2ADE-A49C-45B2-AACF-6F38B4A1F2FC}"/>
                </a:ext>
              </a:extLst>
            </p:cNvPr>
            <p:cNvSpPr>
              <a:spLocks noChangeArrowheads="1"/>
            </p:cNvSpPr>
            <p:nvPr/>
          </p:nvSpPr>
          <p:spPr bwMode="auto">
            <a:xfrm>
              <a:off x="10521951"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3" name="Oval 407">
              <a:extLst>
                <a:ext uri="{FF2B5EF4-FFF2-40B4-BE49-F238E27FC236}">
                  <a16:creationId xmlns:a16="http://schemas.microsoft.com/office/drawing/2014/main" id="{0051B79E-EA17-4440-82A8-976CCDC6A083}"/>
                </a:ext>
              </a:extLst>
            </p:cNvPr>
            <p:cNvSpPr>
              <a:spLocks noChangeArrowheads="1"/>
            </p:cNvSpPr>
            <p:nvPr/>
          </p:nvSpPr>
          <p:spPr bwMode="auto">
            <a:xfrm>
              <a:off x="10244138"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4" name="Oval 408">
              <a:extLst>
                <a:ext uri="{FF2B5EF4-FFF2-40B4-BE49-F238E27FC236}">
                  <a16:creationId xmlns:a16="http://schemas.microsoft.com/office/drawing/2014/main" id="{BEC111E6-0978-453A-AB91-7F6478626A92}"/>
                </a:ext>
              </a:extLst>
            </p:cNvPr>
            <p:cNvSpPr>
              <a:spLocks noChangeArrowheads="1"/>
            </p:cNvSpPr>
            <p:nvPr/>
          </p:nvSpPr>
          <p:spPr bwMode="auto">
            <a:xfrm>
              <a:off x="9964738" y="2860676"/>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5" name="Oval 409">
              <a:extLst>
                <a:ext uri="{FF2B5EF4-FFF2-40B4-BE49-F238E27FC236}">
                  <a16:creationId xmlns:a16="http://schemas.microsoft.com/office/drawing/2014/main" id="{8F8ED115-56BC-4C43-84FF-0CE5240B7224}"/>
                </a:ext>
              </a:extLst>
            </p:cNvPr>
            <p:cNvSpPr>
              <a:spLocks noChangeArrowheads="1"/>
            </p:cNvSpPr>
            <p:nvPr/>
          </p:nvSpPr>
          <p:spPr bwMode="auto">
            <a:xfrm>
              <a:off x="9686925"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6" name="Oval 410">
              <a:extLst>
                <a:ext uri="{FF2B5EF4-FFF2-40B4-BE49-F238E27FC236}">
                  <a16:creationId xmlns:a16="http://schemas.microsoft.com/office/drawing/2014/main" id="{C4011AF3-DFF5-4BA3-B699-CB4ABBA66ABA}"/>
                </a:ext>
              </a:extLst>
            </p:cNvPr>
            <p:cNvSpPr>
              <a:spLocks noChangeArrowheads="1"/>
            </p:cNvSpPr>
            <p:nvPr/>
          </p:nvSpPr>
          <p:spPr bwMode="auto">
            <a:xfrm>
              <a:off x="11356975"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7" name="Oval 411">
              <a:extLst>
                <a:ext uri="{FF2B5EF4-FFF2-40B4-BE49-F238E27FC236}">
                  <a16:creationId xmlns:a16="http://schemas.microsoft.com/office/drawing/2014/main" id="{A0599515-00B9-4B49-9879-FDEC94803FB9}"/>
                </a:ext>
              </a:extLst>
            </p:cNvPr>
            <p:cNvSpPr>
              <a:spLocks noChangeArrowheads="1"/>
            </p:cNvSpPr>
            <p:nvPr/>
          </p:nvSpPr>
          <p:spPr bwMode="auto">
            <a:xfrm>
              <a:off x="11079163" y="2860676"/>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8" name="Oval 412">
              <a:extLst>
                <a:ext uri="{FF2B5EF4-FFF2-40B4-BE49-F238E27FC236}">
                  <a16:creationId xmlns:a16="http://schemas.microsoft.com/office/drawing/2014/main" id="{AD8864BE-E93E-4146-9F44-CD582F42AC1C}"/>
                </a:ext>
              </a:extLst>
            </p:cNvPr>
            <p:cNvSpPr>
              <a:spLocks noChangeArrowheads="1"/>
            </p:cNvSpPr>
            <p:nvPr/>
          </p:nvSpPr>
          <p:spPr bwMode="auto">
            <a:xfrm>
              <a:off x="1401763"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599" name="Oval 413">
              <a:extLst>
                <a:ext uri="{FF2B5EF4-FFF2-40B4-BE49-F238E27FC236}">
                  <a16:creationId xmlns:a16="http://schemas.microsoft.com/office/drawing/2014/main" id="{99EA5B6F-91E2-4858-BE86-E92101B24583}"/>
                </a:ext>
              </a:extLst>
            </p:cNvPr>
            <p:cNvSpPr>
              <a:spLocks noChangeArrowheads="1"/>
            </p:cNvSpPr>
            <p:nvPr/>
          </p:nvSpPr>
          <p:spPr bwMode="auto">
            <a:xfrm>
              <a:off x="1122363"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0" name="Oval 414">
              <a:extLst>
                <a:ext uri="{FF2B5EF4-FFF2-40B4-BE49-F238E27FC236}">
                  <a16:creationId xmlns:a16="http://schemas.microsoft.com/office/drawing/2014/main" id="{0592975F-3DA7-4C74-AC9A-1B78D59E38E5}"/>
                </a:ext>
              </a:extLst>
            </p:cNvPr>
            <p:cNvSpPr>
              <a:spLocks noChangeArrowheads="1"/>
            </p:cNvSpPr>
            <p:nvPr/>
          </p:nvSpPr>
          <p:spPr bwMode="auto">
            <a:xfrm>
              <a:off x="844550"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1" name="Oval 415">
              <a:extLst>
                <a:ext uri="{FF2B5EF4-FFF2-40B4-BE49-F238E27FC236}">
                  <a16:creationId xmlns:a16="http://schemas.microsoft.com/office/drawing/2014/main" id="{B92A006B-C63A-48AB-AD98-1AFBB1C176C7}"/>
                </a:ext>
              </a:extLst>
            </p:cNvPr>
            <p:cNvSpPr>
              <a:spLocks noChangeArrowheads="1"/>
            </p:cNvSpPr>
            <p:nvPr/>
          </p:nvSpPr>
          <p:spPr bwMode="auto">
            <a:xfrm>
              <a:off x="566738"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2" name="Oval 416">
              <a:extLst>
                <a:ext uri="{FF2B5EF4-FFF2-40B4-BE49-F238E27FC236}">
                  <a16:creationId xmlns:a16="http://schemas.microsoft.com/office/drawing/2014/main" id="{03069A39-9264-4D28-891A-8798F308775D}"/>
                </a:ext>
              </a:extLst>
            </p:cNvPr>
            <p:cNvSpPr>
              <a:spLocks noChangeArrowheads="1"/>
            </p:cNvSpPr>
            <p:nvPr/>
          </p:nvSpPr>
          <p:spPr bwMode="auto">
            <a:xfrm>
              <a:off x="287338"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3" name="Oval 417">
              <a:extLst>
                <a:ext uri="{FF2B5EF4-FFF2-40B4-BE49-F238E27FC236}">
                  <a16:creationId xmlns:a16="http://schemas.microsoft.com/office/drawing/2014/main" id="{07E22BE6-8DFD-4B41-878D-8FFB8076F3A4}"/>
                </a:ext>
              </a:extLst>
            </p:cNvPr>
            <p:cNvSpPr>
              <a:spLocks noChangeArrowheads="1"/>
            </p:cNvSpPr>
            <p:nvPr/>
          </p:nvSpPr>
          <p:spPr bwMode="auto">
            <a:xfrm>
              <a:off x="2236788"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4" name="Oval 418">
              <a:extLst>
                <a:ext uri="{FF2B5EF4-FFF2-40B4-BE49-F238E27FC236}">
                  <a16:creationId xmlns:a16="http://schemas.microsoft.com/office/drawing/2014/main" id="{09EF3086-D112-42FB-9EA6-0C030827A206}"/>
                </a:ext>
              </a:extLst>
            </p:cNvPr>
            <p:cNvSpPr>
              <a:spLocks noChangeArrowheads="1"/>
            </p:cNvSpPr>
            <p:nvPr/>
          </p:nvSpPr>
          <p:spPr bwMode="auto">
            <a:xfrm>
              <a:off x="2551113"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5" name="Oval 419">
              <a:extLst>
                <a:ext uri="{FF2B5EF4-FFF2-40B4-BE49-F238E27FC236}">
                  <a16:creationId xmlns:a16="http://schemas.microsoft.com/office/drawing/2014/main" id="{E66D935A-42C0-4CC8-92F6-0F1B2B69B7F5}"/>
                </a:ext>
              </a:extLst>
            </p:cNvPr>
            <p:cNvSpPr>
              <a:spLocks noChangeArrowheads="1"/>
            </p:cNvSpPr>
            <p:nvPr/>
          </p:nvSpPr>
          <p:spPr bwMode="auto">
            <a:xfrm>
              <a:off x="2828925"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6" name="Oval 420">
              <a:extLst>
                <a:ext uri="{FF2B5EF4-FFF2-40B4-BE49-F238E27FC236}">
                  <a16:creationId xmlns:a16="http://schemas.microsoft.com/office/drawing/2014/main" id="{E5741FF0-E17E-480D-8A65-AC9947BA6290}"/>
                </a:ext>
              </a:extLst>
            </p:cNvPr>
            <p:cNvSpPr>
              <a:spLocks noChangeArrowheads="1"/>
            </p:cNvSpPr>
            <p:nvPr/>
          </p:nvSpPr>
          <p:spPr bwMode="auto">
            <a:xfrm>
              <a:off x="3108325" y="170973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7" name="Oval 421">
              <a:extLst>
                <a:ext uri="{FF2B5EF4-FFF2-40B4-BE49-F238E27FC236}">
                  <a16:creationId xmlns:a16="http://schemas.microsoft.com/office/drawing/2014/main" id="{8837BC40-B4C5-4D3C-9438-6868D6A0795E}"/>
                </a:ext>
              </a:extLst>
            </p:cNvPr>
            <p:cNvSpPr>
              <a:spLocks noChangeArrowheads="1"/>
            </p:cNvSpPr>
            <p:nvPr/>
          </p:nvSpPr>
          <p:spPr bwMode="auto">
            <a:xfrm>
              <a:off x="3416300"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8" name="Oval 422">
              <a:extLst>
                <a:ext uri="{FF2B5EF4-FFF2-40B4-BE49-F238E27FC236}">
                  <a16:creationId xmlns:a16="http://schemas.microsoft.com/office/drawing/2014/main" id="{4233AC7A-1119-46CC-B34E-1AF516675FE7}"/>
                </a:ext>
              </a:extLst>
            </p:cNvPr>
            <p:cNvSpPr>
              <a:spLocks noChangeArrowheads="1"/>
            </p:cNvSpPr>
            <p:nvPr/>
          </p:nvSpPr>
          <p:spPr bwMode="auto">
            <a:xfrm>
              <a:off x="1957388"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09" name="Oval 423">
              <a:extLst>
                <a:ext uri="{FF2B5EF4-FFF2-40B4-BE49-F238E27FC236}">
                  <a16:creationId xmlns:a16="http://schemas.microsoft.com/office/drawing/2014/main" id="{083F169D-A3F8-4B80-B286-A687814D2D58}"/>
                </a:ext>
              </a:extLst>
            </p:cNvPr>
            <p:cNvSpPr>
              <a:spLocks noChangeArrowheads="1"/>
            </p:cNvSpPr>
            <p:nvPr/>
          </p:nvSpPr>
          <p:spPr bwMode="auto">
            <a:xfrm>
              <a:off x="1679575" y="1709738"/>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0" name="Oval 424">
              <a:extLst>
                <a:ext uri="{FF2B5EF4-FFF2-40B4-BE49-F238E27FC236}">
                  <a16:creationId xmlns:a16="http://schemas.microsoft.com/office/drawing/2014/main" id="{036246C4-17D3-4028-B360-BD048F472E79}"/>
                </a:ext>
              </a:extLst>
            </p:cNvPr>
            <p:cNvSpPr>
              <a:spLocks noChangeArrowheads="1"/>
            </p:cNvSpPr>
            <p:nvPr/>
          </p:nvSpPr>
          <p:spPr bwMode="auto">
            <a:xfrm>
              <a:off x="2236788" y="14319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1" name="Oval 425">
              <a:extLst>
                <a:ext uri="{FF2B5EF4-FFF2-40B4-BE49-F238E27FC236}">
                  <a16:creationId xmlns:a16="http://schemas.microsoft.com/office/drawing/2014/main" id="{9A7D75A5-D485-4562-A9F3-A9F0E1FA1892}"/>
                </a:ext>
              </a:extLst>
            </p:cNvPr>
            <p:cNvSpPr>
              <a:spLocks noChangeArrowheads="1"/>
            </p:cNvSpPr>
            <p:nvPr/>
          </p:nvSpPr>
          <p:spPr bwMode="auto">
            <a:xfrm>
              <a:off x="2551113"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2" name="Oval 426">
              <a:extLst>
                <a:ext uri="{FF2B5EF4-FFF2-40B4-BE49-F238E27FC236}">
                  <a16:creationId xmlns:a16="http://schemas.microsoft.com/office/drawing/2014/main" id="{9F99E914-6ACE-4062-8D0B-F8E83E72D9F2}"/>
                </a:ext>
              </a:extLst>
            </p:cNvPr>
            <p:cNvSpPr>
              <a:spLocks noChangeArrowheads="1"/>
            </p:cNvSpPr>
            <p:nvPr/>
          </p:nvSpPr>
          <p:spPr bwMode="auto">
            <a:xfrm>
              <a:off x="2828925"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3" name="Oval 427">
              <a:extLst>
                <a:ext uri="{FF2B5EF4-FFF2-40B4-BE49-F238E27FC236}">
                  <a16:creationId xmlns:a16="http://schemas.microsoft.com/office/drawing/2014/main" id="{35F657F4-B013-426E-83AF-2FB3EC28FDCC}"/>
                </a:ext>
              </a:extLst>
            </p:cNvPr>
            <p:cNvSpPr>
              <a:spLocks noChangeArrowheads="1"/>
            </p:cNvSpPr>
            <p:nvPr/>
          </p:nvSpPr>
          <p:spPr bwMode="auto">
            <a:xfrm>
              <a:off x="3108325" y="1431926"/>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4" name="Oval 428">
              <a:extLst>
                <a:ext uri="{FF2B5EF4-FFF2-40B4-BE49-F238E27FC236}">
                  <a16:creationId xmlns:a16="http://schemas.microsoft.com/office/drawing/2014/main" id="{FFC097CF-6DA6-41A4-90F8-8EEA7E261BD7}"/>
                </a:ext>
              </a:extLst>
            </p:cNvPr>
            <p:cNvSpPr>
              <a:spLocks noChangeArrowheads="1"/>
            </p:cNvSpPr>
            <p:nvPr/>
          </p:nvSpPr>
          <p:spPr bwMode="auto">
            <a:xfrm>
              <a:off x="3416300"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5" name="Oval 429">
              <a:extLst>
                <a:ext uri="{FF2B5EF4-FFF2-40B4-BE49-F238E27FC236}">
                  <a16:creationId xmlns:a16="http://schemas.microsoft.com/office/drawing/2014/main" id="{F62CCBD2-80D4-46F2-B9ED-80BFB89C4949}"/>
                </a:ext>
              </a:extLst>
            </p:cNvPr>
            <p:cNvSpPr>
              <a:spLocks noChangeArrowheads="1"/>
            </p:cNvSpPr>
            <p:nvPr/>
          </p:nvSpPr>
          <p:spPr bwMode="auto">
            <a:xfrm>
              <a:off x="1957388"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6" name="Oval 430">
              <a:extLst>
                <a:ext uri="{FF2B5EF4-FFF2-40B4-BE49-F238E27FC236}">
                  <a16:creationId xmlns:a16="http://schemas.microsoft.com/office/drawing/2014/main" id="{8D4EC976-3D90-4FF5-8399-FD55BB9D0B03}"/>
                </a:ext>
              </a:extLst>
            </p:cNvPr>
            <p:cNvSpPr>
              <a:spLocks noChangeArrowheads="1"/>
            </p:cNvSpPr>
            <p:nvPr/>
          </p:nvSpPr>
          <p:spPr bwMode="auto">
            <a:xfrm>
              <a:off x="1679575" y="1431926"/>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7" name="Oval 431">
              <a:extLst>
                <a:ext uri="{FF2B5EF4-FFF2-40B4-BE49-F238E27FC236}">
                  <a16:creationId xmlns:a16="http://schemas.microsoft.com/office/drawing/2014/main" id="{0BC42ABC-B1F9-423D-82B9-90D42EF34078}"/>
                </a:ext>
              </a:extLst>
            </p:cNvPr>
            <p:cNvSpPr>
              <a:spLocks noChangeArrowheads="1"/>
            </p:cNvSpPr>
            <p:nvPr/>
          </p:nvSpPr>
          <p:spPr bwMode="auto">
            <a:xfrm>
              <a:off x="2236788" y="11525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8" name="Oval 432">
              <a:extLst>
                <a:ext uri="{FF2B5EF4-FFF2-40B4-BE49-F238E27FC236}">
                  <a16:creationId xmlns:a16="http://schemas.microsoft.com/office/drawing/2014/main" id="{CA600632-A545-47EA-893C-28F9CDA86511}"/>
                </a:ext>
              </a:extLst>
            </p:cNvPr>
            <p:cNvSpPr>
              <a:spLocks noChangeArrowheads="1"/>
            </p:cNvSpPr>
            <p:nvPr/>
          </p:nvSpPr>
          <p:spPr bwMode="auto">
            <a:xfrm>
              <a:off x="2551113"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19" name="Oval 433">
              <a:extLst>
                <a:ext uri="{FF2B5EF4-FFF2-40B4-BE49-F238E27FC236}">
                  <a16:creationId xmlns:a16="http://schemas.microsoft.com/office/drawing/2014/main" id="{56B7BFE2-204D-45FA-B158-AB0D1D841B97}"/>
                </a:ext>
              </a:extLst>
            </p:cNvPr>
            <p:cNvSpPr>
              <a:spLocks noChangeArrowheads="1"/>
            </p:cNvSpPr>
            <p:nvPr/>
          </p:nvSpPr>
          <p:spPr bwMode="auto">
            <a:xfrm>
              <a:off x="2828925"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0" name="Oval 434">
              <a:extLst>
                <a:ext uri="{FF2B5EF4-FFF2-40B4-BE49-F238E27FC236}">
                  <a16:creationId xmlns:a16="http://schemas.microsoft.com/office/drawing/2014/main" id="{5FBDE228-E402-4355-9729-CB6C6DD5DFA1}"/>
                </a:ext>
              </a:extLst>
            </p:cNvPr>
            <p:cNvSpPr>
              <a:spLocks noChangeArrowheads="1"/>
            </p:cNvSpPr>
            <p:nvPr/>
          </p:nvSpPr>
          <p:spPr bwMode="auto">
            <a:xfrm>
              <a:off x="3108325" y="1152526"/>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1" name="Oval 435">
              <a:extLst>
                <a:ext uri="{FF2B5EF4-FFF2-40B4-BE49-F238E27FC236}">
                  <a16:creationId xmlns:a16="http://schemas.microsoft.com/office/drawing/2014/main" id="{75798A48-2DDE-45BB-9472-09F056B6F352}"/>
                </a:ext>
              </a:extLst>
            </p:cNvPr>
            <p:cNvSpPr>
              <a:spLocks noChangeArrowheads="1"/>
            </p:cNvSpPr>
            <p:nvPr/>
          </p:nvSpPr>
          <p:spPr bwMode="auto">
            <a:xfrm>
              <a:off x="1957388"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2" name="Oval 436">
              <a:extLst>
                <a:ext uri="{FF2B5EF4-FFF2-40B4-BE49-F238E27FC236}">
                  <a16:creationId xmlns:a16="http://schemas.microsoft.com/office/drawing/2014/main" id="{6CA847CE-9F4B-4610-A834-4370D5BC4209}"/>
                </a:ext>
              </a:extLst>
            </p:cNvPr>
            <p:cNvSpPr>
              <a:spLocks noChangeArrowheads="1"/>
            </p:cNvSpPr>
            <p:nvPr/>
          </p:nvSpPr>
          <p:spPr bwMode="auto">
            <a:xfrm>
              <a:off x="2236788" y="87471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3" name="Oval 437">
              <a:extLst>
                <a:ext uri="{FF2B5EF4-FFF2-40B4-BE49-F238E27FC236}">
                  <a16:creationId xmlns:a16="http://schemas.microsoft.com/office/drawing/2014/main" id="{9F47E6A4-CE8F-450F-84A0-6A92D1A8BB9C}"/>
                </a:ext>
              </a:extLst>
            </p:cNvPr>
            <p:cNvSpPr>
              <a:spLocks noChangeArrowheads="1"/>
            </p:cNvSpPr>
            <p:nvPr/>
          </p:nvSpPr>
          <p:spPr bwMode="auto">
            <a:xfrm>
              <a:off x="2551113"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4" name="Oval 438">
              <a:extLst>
                <a:ext uri="{FF2B5EF4-FFF2-40B4-BE49-F238E27FC236}">
                  <a16:creationId xmlns:a16="http://schemas.microsoft.com/office/drawing/2014/main" id="{5F3A227C-EF2B-4390-B2E9-3753A45D1108}"/>
                </a:ext>
              </a:extLst>
            </p:cNvPr>
            <p:cNvSpPr>
              <a:spLocks noChangeArrowheads="1"/>
            </p:cNvSpPr>
            <p:nvPr/>
          </p:nvSpPr>
          <p:spPr bwMode="auto">
            <a:xfrm>
              <a:off x="2828925"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5" name="Oval 439">
              <a:extLst>
                <a:ext uri="{FF2B5EF4-FFF2-40B4-BE49-F238E27FC236}">
                  <a16:creationId xmlns:a16="http://schemas.microsoft.com/office/drawing/2014/main" id="{BA3E6E2D-0486-4792-BC9E-3FCCE065574A}"/>
                </a:ext>
              </a:extLst>
            </p:cNvPr>
            <p:cNvSpPr>
              <a:spLocks noChangeArrowheads="1"/>
            </p:cNvSpPr>
            <p:nvPr/>
          </p:nvSpPr>
          <p:spPr bwMode="auto">
            <a:xfrm>
              <a:off x="3108325" y="874713"/>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6" name="Oval 440">
              <a:extLst>
                <a:ext uri="{FF2B5EF4-FFF2-40B4-BE49-F238E27FC236}">
                  <a16:creationId xmlns:a16="http://schemas.microsoft.com/office/drawing/2014/main" id="{AAE9AEF9-E542-49DA-B9A6-FFC52DB0036E}"/>
                </a:ext>
              </a:extLst>
            </p:cNvPr>
            <p:cNvSpPr>
              <a:spLocks noChangeArrowheads="1"/>
            </p:cNvSpPr>
            <p:nvPr/>
          </p:nvSpPr>
          <p:spPr bwMode="auto">
            <a:xfrm>
              <a:off x="1957388" y="874713"/>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7" name="Oval 441">
              <a:extLst>
                <a:ext uri="{FF2B5EF4-FFF2-40B4-BE49-F238E27FC236}">
                  <a16:creationId xmlns:a16="http://schemas.microsoft.com/office/drawing/2014/main" id="{76E061B1-9EBA-4647-A695-5098AD276C8E}"/>
                </a:ext>
              </a:extLst>
            </p:cNvPr>
            <p:cNvSpPr>
              <a:spLocks noChangeArrowheads="1"/>
            </p:cNvSpPr>
            <p:nvPr/>
          </p:nvSpPr>
          <p:spPr bwMode="auto">
            <a:xfrm>
              <a:off x="2236788" y="595313"/>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8" name="Oval 442">
              <a:extLst>
                <a:ext uri="{FF2B5EF4-FFF2-40B4-BE49-F238E27FC236}">
                  <a16:creationId xmlns:a16="http://schemas.microsoft.com/office/drawing/2014/main" id="{B20EB306-F129-4FEC-BD6A-1BCB8588D9A8}"/>
                </a:ext>
              </a:extLst>
            </p:cNvPr>
            <p:cNvSpPr>
              <a:spLocks noChangeArrowheads="1"/>
            </p:cNvSpPr>
            <p:nvPr/>
          </p:nvSpPr>
          <p:spPr bwMode="auto">
            <a:xfrm>
              <a:off x="2551113"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29" name="Oval 443">
              <a:extLst>
                <a:ext uri="{FF2B5EF4-FFF2-40B4-BE49-F238E27FC236}">
                  <a16:creationId xmlns:a16="http://schemas.microsoft.com/office/drawing/2014/main" id="{35D26AEF-ACF6-4B42-8666-5C80F203D1F0}"/>
                </a:ext>
              </a:extLst>
            </p:cNvPr>
            <p:cNvSpPr>
              <a:spLocks noChangeArrowheads="1"/>
            </p:cNvSpPr>
            <p:nvPr/>
          </p:nvSpPr>
          <p:spPr bwMode="auto">
            <a:xfrm>
              <a:off x="2828925"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0" name="Oval 444">
              <a:extLst>
                <a:ext uri="{FF2B5EF4-FFF2-40B4-BE49-F238E27FC236}">
                  <a16:creationId xmlns:a16="http://schemas.microsoft.com/office/drawing/2014/main" id="{46FCC64A-E274-4F1B-96D2-300A897BA3E5}"/>
                </a:ext>
              </a:extLst>
            </p:cNvPr>
            <p:cNvSpPr>
              <a:spLocks noChangeArrowheads="1"/>
            </p:cNvSpPr>
            <p:nvPr/>
          </p:nvSpPr>
          <p:spPr bwMode="auto">
            <a:xfrm>
              <a:off x="3108325" y="595313"/>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1" name="Oval 445">
              <a:extLst>
                <a:ext uri="{FF2B5EF4-FFF2-40B4-BE49-F238E27FC236}">
                  <a16:creationId xmlns:a16="http://schemas.microsoft.com/office/drawing/2014/main" id="{BA181294-52F5-47C3-AFD0-6E69AA279B62}"/>
                </a:ext>
              </a:extLst>
            </p:cNvPr>
            <p:cNvSpPr>
              <a:spLocks noChangeArrowheads="1"/>
            </p:cNvSpPr>
            <p:nvPr/>
          </p:nvSpPr>
          <p:spPr bwMode="auto">
            <a:xfrm>
              <a:off x="1957388" y="5953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2" name="Oval 446">
              <a:extLst>
                <a:ext uri="{FF2B5EF4-FFF2-40B4-BE49-F238E27FC236}">
                  <a16:creationId xmlns:a16="http://schemas.microsoft.com/office/drawing/2014/main" id="{ADB0F501-08C6-4497-8AD2-328027C5FFF4}"/>
                </a:ext>
              </a:extLst>
            </p:cNvPr>
            <p:cNvSpPr>
              <a:spLocks noChangeArrowheads="1"/>
            </p:cNvSpPr>
            <p:nvPr/>
          </p:nvSpPr>
          <p:spPr bwMode="auto">
            <a:xfrm>
              <a:off x="3695700"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3" name="Oval 447">
              <a:extLst>
                <a:ext uri="{FF2B5EF4-FFF2-40B4-BE49-F238E27FC236}">
                  <a16:creationId xmlns:a16="http://schemas.microsoft.com/office/drawing/2014/main" id="{2F23C3FC-6058-440D-99C7-8A9DD7AD1DBC}"/>
                </a:ext>
              </a:extLst>
            </p:cNvPr>
            <p:cNvSpPr>
              <a:spLocks noChangeArrowheads="1"/>
            </p:cNvSpPr>
            <p:nvPr/>
          </p:nvSpPr>
          <p:spPr bwMode="auto">
            <a:xfrm>
              <a:off x="4010025"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4" name="Oval 448">
              <a:extLst>
                <a:ext uri="{FF2B5EF4-FFF2-40B4-BE49-F238E27FC236}">
                  <a16:creationId xmlns:a16="http://schemas.microsoft.com/office/drawing/2014/main" id="{93068F68-FB87-40FF-BA4D-1ECBF633949A}"/>
                </a:ext>
              </a:extLst>
            </p:cNvPr>
            <p:cNvSpPr>
              <a:spLocks noChangeArrowheads="1"/>
            </p:cNvSpPr>
            <p:nvPr/>
          </p:nvSpPr>
          <p:spPr bwMode="auto">
            <a:xfrm>
              <a:off x="4287838"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5" name="Oval 449">
              <a:extLst>
                <a:ext uri="{FF2B5EF4-FFF2-40B4-BE49-F238E27FC236}">
                  <a16:creationId xmlns:a16="http://schemas.microsoft.com/office/drawing/2014/main" id="{77F7C20B-C4DD-499A-8917-396A0191016C}"/>
                </a:ext>
              </a:extLst>
            </p:cNvPr>
            <p:cNvSpPr>
              <a:spLocks noChangeArrowheads="1"/>
            </p:cNvSpPr>
            <p:nvPr/>
          </p:nvSpPr>
          <p:spPr bwMode="auto">
            <a:xfrm>
              <a:off x="4565650"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6" name="Oval 450">
              <a:extLst>
                <a:ext uri="{FF2B5EF4-FFF2-40B4-BE49-F238E27FC236}">
                  <a16:creationId xmlns:a16="http://schemas.microsoft.com/office/drawing/2014/main" id="{C6137823-0B76-4ED6-9E2D-C9A9BC4F7190}"/>
                </a:ext>
              </a:extLst>
            </p:cNvPr>
            <p:cNvSpPr>
              <a:spLocks noChangeArrowheads="1"/>
            </p:cNvSpPr>
            <p:nvPr/>
          </p:nvSpPr>
          <p:spPr bwMode="auto">
            <a:xfrm>
              <a:off x="4845050"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7" name="Oval 451">
              <a:extLst>
                <a:ext uri="{FF2B5EF4-FFF2-40B4-BE49-F238E27FC236}">
                  <a16:creationId xmlns:a16="http://schemas.microsoft.com/office/drawing/2014/main" id="{62E0DC53-8481-4854-9A3C-736FA48D5FDC}"/>
                </a:ext>
              </a:extLst>
            </p:cNvPr>
            <p:cNvSpPr>
              <a:spLocks noChangeArrowheads="1"/>
            </p:cNvSpPr>
            <p:nvPr/>
          </p:nvSpPr>
          <p:spPr bwMode="auto">
            <a:xfrm>
              <a:off x="5122863"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8" name="Oval 452">
              <a:extLst>
                <a:ext uri="{FF2B5EF4-FFF2-40B4-BE49-F238E27FC236}">
                  <a16:creationId xmlns:a16="http://schemas.microsoft.com/office/drawing/2014/main" id="{E743F903-29F4-4A2E-A124-DF859D6F8C5E}"/>
                </a:ext>
              </a:extLst>
            </p:cNvPr>
            <p:cNvSpPr>
              <a:spLocks noChangeArrowheads="1"/>
            </p:cNvSpPr>
            <p:nvPr/>
          </p:nvSpPr>
          <p:spPr bwMode="auto">
            <a:xfrm>
              <a:off x="5402263" y="5953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39" name="Oval 453">
              <a:extLst>
                <a:ext uri="{FF2B5EF4-FFF2-40B4-BE49-F238E27FC236}">
                  <a16:creationId xmlns:a16="http://schemas.microsoft.com/office/drawing/2014/main" id="{DE9851A8-1BC2-4E33-A26E-377416F1DED5}"/>
                </a:ext>
              </a:extLst>
            </p:cNvPr>
            <p:cNvSpPr>
              <a:spLocks noChangeArrowheads="1"/>
            </p:cNvSpPr>
            <p:nvPr/>
          </p:nvSpPr>
          <p:spPr bwMode="auto">
            <a:xfrm>
              <a:off x="3695700"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0" name="Oval 454">
              <a:extLst>
                <a:ext uri="{FF2B5EF4-FFF2-40B4-BE49-F238E27FC236}">
                  <a16:creationId xmlns:a16="http://schemas.microsoft.com/office/drawing/2014/main" id="{81451A6B-945B-4B02-BC50-A7BFCF586FF1}"/>
                </a:ext>
              </a:extLst>
            </p:cNvPr>
            <p:cNvSpPr>
              <a:spLocks noChangeArrowheads="1"/>
            </p:cNvSpPr>
            <p:nvPr/>
          </p:nvSpPr>
          <p:spPr bwMode="auto">
            <a:xfrm>
              <a:off x="4010025"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1" name="Oval 455">
              <a:extLst>
                <a:ext uri="{FF2B5EF4-FFF2-40B4-BE49-F238E27FC236}">
                  <a16:creationId xmlns:a16="http://schemas.microsoft.com/office/drawing/2014/main" id="{B8954474-71EF-4EE9-8C48-8C52F55BF6D5}"/>
                </a:ext>
              </a:extLst>
            </p:cNvPr>
            <p:cNvSpPr>
              <a:spLocks noChangeArrowheads="1"/>
            </p:cNvSpPr>
            <p:nvPr/>
          </p:nvSpPr>
          <p:spPr bwMode="auto">
            <a:xfrm>
              <a:off x="4287838"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2" name="Oval 456">
              <a:extLst>
                <a:ext uri="{FF2B5EF4-FFF2-40B4-BE49-F238E27FC236}">
                  <a16:creationId xmlns:a16="http://schemas.microsoft.com/office/drawing/2014/main" id="{C0D08043-6C0C-4E9C-B94E-E66B24F55C00}"/>
                </a:ext>
              </a:extLst>
            </p:cNvPr>
            <p:cNvSpPr>
              <a:spLocks noChangeArrowheads="1"/>
            </p:cNvSpPr>
            <p:nvPr/>
          </p:nvSpPr>
          <p:spPr bwMode="auto">
            <a:xfrm>
              <a:off x="4565650"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3" name="Oval 457">
              <a:extLst>
                <a:ext uri="{FF2B5EF4-FFF2-40B4-BE49-F238E27FC236}">
                  <a16:creationId xmlns:a16="http://schemas.microsoft.com/office/drawing/2014/main" id="{375526B4-60DD-4F70-9526-07ADB81DE6C1}"/>
                </a:ext>
              </a:extLst>
            </p:cNvPr>
            <p:cNvSpPr>
              <a:spLocks noChangeArrowheads="1"/>
            </p:cNvSpPr>
            <p:nvPr/>
          </p:nvSpPr>
          <p:spPr bwMode="auto">
            <a:xfrm>
              <a:off x="4845050"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4" name="Oval 458">
              <a:extLst>
                <a:ext uri="{FF2B5EF4-FFF2-40B4-BE49-F238E27FC236}">
                  <a16:creationId xmlns:a16="http://schemas.microsoft.com/office/drawing/2014/main" id="{DFAC1AAD-08EC-41FD-93A6-254AC625AB74}"/>
                </a:ext>
              </a:extLst>
            </p:cNvPr>
            <p:cNvSpPr>
              <a:spLocks noChangeArrowheads="1"/>
            </p:cNvSpPr>
            <p:nvPr/>
          </p:nvSpPr>
          <p:spPr bwMode="auto">
            <a:xfrm>
              <a:off x="5122863" y="87471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5" name="Oval 459">
              <a:extLst>
                <a:ext uri="{FF2B5EF4-FFF2-40B4-BE49-F238E27FC236}">
                  <a16:creationId xmlns:a16="http://schemas.microsoft.com/office/drawing/2014/main" id="{C37B09FC-FF74-4FFE-A679-05C4C4E9BD68}"/>
                </a:ext>
              </a:extLst>
            </p:cNvPr>
            <p:cNvSpPr>
              <a:spLocks noChangeArrowheads="1"/>
            </p:cNvSpPr>
            <p:nvPr/>
          </p:nvSpPr>
          <p:spPr bwMode="auto">
            <a:xfrm>
              <a:off x="5402263" y="874713"/>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6" name="Oval 460">
              <a:extLst>
                <a:ext uri="{FF2B5EF4-FFF2-40B4-BE49-F238E27FC236}">
                  <a16:creationId xmlns:a16="http://schemas.microsoft.com/office/drawing/2014/main" id="{D9B04693-43C9-41A5-812B-2324E75661F0}"/>
                </a:ext>
              </a:extLst>
            </p:cNvPr>
            <p:cNvSpPr>
              <a:spLocks noChangeArrowheads="1"/>
            </p:cNvSpPr>
            <p:nvPr/>
          </p:nvSpPr>
          <p:spPr bwMode="auto">
            <a:xfrm>
              <a:off x="4287838"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7" name="Oval 461">
              <a:extLst>
                <a:ext uri="{FF2B5EF4-FFF2-40B4-BE49-F238E27FC236}">
                  <a16:creationId xmlns:a16="http://schemas.microsoft.com/office/drawing/2014/main" id="{7B77498E-41C7-4284-8A67-FE1B3C142482}"/>
                </a:ext>
              </a:extLst>
            </p:cNvPr>
            <p:cNvSpPr>
              <a:spLocks noChangeArrowheads="1"/>
            </p:cNvSpPr>
            <p:nvPr/>
          </p:nvSpPr>
          <p:spPr bwMode="auto">
            <a:xfrm>
              <a:off x="4565650"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8" name="Oval 462">
              <a:extLst>
                <a:ext uri="{FF2B5EF4-FFF2-40B4-BE49-F238E27FC236}">
                  <a16:creationId xmlns:a16="http://schemas.microsoft.com/office/drawing/2014/main" id="{70EA5396-CFEF-44A0-98A9-7702A5600FB9}"/>
                </a:ext>
              </a:extLst>
            </p:cNvPr>
            <p:cNvSpPr>
              <a:spLocks noChangeArrowheads="1"/>
            </p:cNvSpPr>
            <p:nvPr/>
          </p:nvSpPr>
          <p:spPr bwMode="auto">
            <a:xfrm>
              <a:off x="4845050" y="11160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49" name="Oval 463">
              <a:extLst>
                <a:ext uri="{FF2B5EF4-FFF2-40B4-BE49-F238E27FC236}">
                  <a16:creationId xmlns:a16="http://schemas.microsoft.com/office/drawing/2014/main" id="{EEF4C93C-97D1-4514-A156-3D026DE0D010}"/>
                </a:ext>
              </a:extLst>
            </p:cNvPr>
            <p:cNvSpPr>
              <a:spLocks noChangeArrowheads="1"/>
            </p:cNvSpPr>
            <p:nvPr/>
          </p:nvSpPr>
          <p:spPr bwMode="auto">
            <a:xfrm>
              <a:off x="5122863" y="11160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0" name="Oval 464">
              <a:extLst>
                <a:ext uri="{FF2B5EF4-FFF2-40B4-BE49-F238E27FC236}">
                  <a16:creationId xmlns:a16="http://schemas.microsoft.com/office/drawing/2014/main" id="{12C2F507-4EC9-4C42-A628-5E76E5CCFE92}"/>
                </a:ext>
              </a:extLst>
            </p:cNvPr>
            <p:cNvSpPr>
              <a:spLocks noChangeArrowheads="1"/>
            </p:cNvSpPr>
            <p:nvPr/>
          </p:nvSpPr>
          <p:spPr bwMode="auto">
            <a:xfrm>
              <a:off x="5402263" y="11160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1" name="Oval 465">
              <a:extLst>
                <a:ext uri="{FF2B5EF4-FFF2-40B4-BE49-F238E27FC236}">
                  <a16:creationId xmlns:a16="http://schemas.microsoft.com/office/drawing/2014/main" id="{CBA72E5B-0F38-427E-B557-0405951008C2}"/>
                </a:ext>
              </a:extLst>
            </p:cNvPr>
            <p:cNvSpPr>
              <a:spLocks noChangeArrowheads="1"/>
            </p:cNvSpPr>
            <p:nvPr/>
          </p:nvSpPr>
          <p:spPr bwMode="auto">
            <a:xfrm>
              <a:off x="4287838"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2" name="Oval 466">
              <a:extLst>
                <a:ext uri="{FF2B5EF4-FFF2-40B4-BE49-F238E27FC236}">
                  <a16:creationId xmlns:a16="http://schemas.microsoft.com/office/drawing/2014/main" id="{73E5D49D-2499-4E0A-8644-1AB705875063}"/>
                </a:ext>
              </a:extLst>
            </p:cNvPr>
            <p:cNvSpPr>
              <a:spLocks noChangeArrowheads="1"/>
            </p:cNvSpPr>
            <p:nvPr/>
          </p:nvSpPr>
          <p:spPr bwMode="auto">
            <a:xfrm>
              <a:off x="4565650"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3" name="Oval 467">
              <a:extLst>
                <a:ext uri="{FF2B5EF4-FFF2-40B4-BE49-F238E27FC236}">
                  <a16:creationId xmlns:a16="http://schemas.microsoft.com/office/drawing/2014/main" id="{8E72B4A3-58F5-4B69-8F6C-48CE29364C74}"/>
                </a:ext>
              </a:extLst>
            </p:cNvPr>
            <p:cNvSpPr>
              <a:spLocks noChangeArrowheads="1"/>
            </p:cNvSpPr>
            <p:nvPr/>
          </p:nvSpPr>
          <p:spPr bwMode="auto">
            <a:xfrm>
              <a:off x="4845050"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4" name="Oval 468">
              <a:extLst>
                <a:ext uri="{FF2B5EF4-FFF2-40B4-BE49-F238E27FC236}">
                  <a16:creationId xmlns:a16="http://schemas.microsoft.com/office/drawing/2014/main" id="{740EABEA-6718-4159-9532-785DC43AC34F}"/>
                </a:ext>
              </a:extLst>
            </p:cNvPr>
            <p:cNvSpPr>
              <a:spLocks noChangeArrowheads="1"/>
            </p:cNvSpPr>
            <p:nvPr/>
          </p:nvSpPr>
          <p:spPr bwMode="auto">
            <a:xfrm>
              <a:off x="5122863" y="1431926"/>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5" name="Oval 469">
              <a:extLst>
                <a:ext uri="{FF2B5EF4-FFF2-40B4-BE49-F238E27FC236}">
                  <a16:creationId xmlns:a16="http://schemas.microsoft.com/office/drawing/2014/main" id="{8F6D3F5C-C3DD-4525-A22A-D5DB3AFF830C}"/>
                </a:ext>
              </a:extLst>
            </p:cNvPr>
            <p:cNvSpPr>
              <a:spLocks noChangeArrowheads="1"/>
            </p:cNvSpPr>
            <p:nvPr/>
          </p:nvSpPr>
          <p:spPr bwMode="auto">
            <a:xfrm>
              <a:off x="5402263" y="1431926"/>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6" name="Oval 470">
              <a:extLst>
                <a:ext uri="{FF2B5EF4-FFF2-40B4-BE49-F238E27FC236}">
                  <a16:creationId xmlns:a16="http://schemas.microsoft.com/office/drawing/2014/main" id="{07DA3467-E27B-4D35-814B-07D9946BA17F}"/>
                </a:ext>
              </a:extLst>
            </p:cNvPr>
            <p:cNvSpPr>
              <a:spLocks noChangeArrowheads="1"/>
            </p:cNvSpPr>
            <p:nvPr/>
          </p:nvSpPr>
          <p:spPr bwMode="auto">
            <a:xfrm>
              <a:off x="4287838"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7" name="Oval 471">
              <a:extLst>
                <a:ext uri="{FF2B5EF4-FFF2-40B4-BE49-F238E27FC236}">
                  <a16:creationId xmlns:a16="http://schemas.microsoft.com/office/drawing/2014/main" id="{161EB2E6-1B5B-48DB-9512-B13A5E9B1095}"/>
                </a:ext>
              </a:extLst>
            </p:cNvPr>
            <p:cNvSpPr>
              <a:spLocks noChangeArrowheads="1"/>
            </p:cNvSpPr>
            <p:nvPr/>
          </p:nvSpPr>
          <p:spPr bwMode="auto">
            <a:xfrm>
              <a:off x="4565650"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8" name="Oval 472">
              <a:extLst>
                <a:ext uri="{FF2B5EF4-FFF2-40B4-BE49-F238E27FC236}">
                  <a16:creationId xmlns:a16="http://schemas.microsoft.com/office/drawing/2014/main" id="{5E2FE3B2-7A77-4C88-9889-44441B518CB2}"/>
                </a:ext>
              </a:extLst>
            </p:cNvPr>
            <p:cNvSpPr>
              <a:spLocks noChangeArrowheads="1"/>
            </p:cNvSpPr>
            <p:nvPr/>
          </p:nvSpPr>
          <p:spPr bwMode="auto">
            <a:xfrm>
              <a:off x="4845050"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59" name="Oval 473">
              <a:extLst>
                <a:ext uri="{FF2B5EF4-FFF2-40B4-BE49-F238E27FC236}">
                  <a16:creationId xmlns:a16="http://schemas.microsoft.com/office/drawing/2014/main" id="{5E4F6072-6EA3-4C40-B07C-AC321E5D2F15}"/>
                </a:ext>
              </a:extLst>
            </p:cNvPr>
            <p:cNvSpPr>
              <a:spLocks noChangeArrowheads="1"/>
            </p:cNvSpPr>
            <p:nvPr/>
          </p:nvSpPr>
          <p:spPr bwMode="auto">
            <a:xfrm>
              <a:off x="5122863" y="170973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0" name="Oval 474">
              <a:extLst>
                <a:ext uri="{FF2B5EF4-FFF2-40B4-BE49-F238E27FC236}">
                  <a16:creationId xmlns:a16="http://schemas.microsoft.com/office/drawing/2014/main" id="{9E1EE6A6-8975-442B-84E8-2004E8FB5B7B}"/>
                </a:ext>
              </a:extLst>
            </p:cNvPr>
            <p:cNvSpPr>
              <a:spLocks noChangeArrowheads="1"/>
            </p:cNvSpPr>
            <p:nvPr/>
          </p:nvSpPr>
          <p:spPr bwMode="auto">
            <a:xfrm>
              <a:off x="5402263" y="170973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1" name="Oval 475">
              <a:extLst>
                <a:ext uri="{FF2B5EF4-FFF2-40B4-BE49-F238E27FC236}">
                  <a16:creationId xmlns:a16="http://schemas.microsoft.com/office/drawing/2014/main" id="{C11A9346-F74A-4F23-9140-C838DB788ECB}"/>
                </a:ext>
              </a:extLst>
            </p:cNvPr>
            <p:cNvSpPr>
              <a:spLocks noChangeArrowheads="1"/>
            </p:cNvSpPr>
            <p:nvPr/>
          </p:nvSpPr>
          <p:spPr bwMode="auto">
            <a:xfrm>
              <a:off x="4287838"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2" name="Oval 476">
              <a:extLst>
                <a:ext uri="{FF2B5EF4-FFF2-40B4-BE49-F238E27FC236}">
                  <a16:creationId xmlns:a16="http://schemas.microsoft.com/office/drawing/2014/main" id="{BE6B405B-8077-4E0B-AE33-14587CCF7547}"/>
                </a:ext>
              </a:extLst>
            </p:cNvPr>
            <p:cNvSpPr>
              <a:spLocks noChangeArrowheads="1"/>
            </p:cNvSpPr>
            <p:nvPr/>
          </p:nvSpPr>
          <p:spPr bwMode="auto">
            <a:xfrm>
              <a:off x="4565650"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3" name="Oval 477">
              <a:extLst>
                <a:ext uri="{FF2B5EF4-FFF2-40B4-BE49-F238E27FC236}">
                  <a16:creationId xmlns:a16="http://schemas.microsoft.com/office/drawing/2014/main" id="{346F4D72-FC93-44BF-A73F-C3C65102B15C}"/>
                </a:ext>
              </a:extLst>
            </p:cNvPr>
            <p:cNvSpPr>
              <a:spLocks noChangeArrowheads="1"/>
            </p:cNvSpPr>
            <p:nvPr/>
          </p:nvSpPr>
          <p:spPr bwMode="auto">
            <a:xfrm>
              <a:off x="4845050" y="198913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4" name="Oval 478">
              <a:extLst>
                <a:ext uri="{FF2B5EF4-FFF2-40B4-BE49-F238E27FC236}">
                  <a16:creationId xmlns:a16="http://schemas.microsoft.com/office/drawing/2014/main" id="{945D5D95-EF91-4F9E-A158-841B46BB15D3}"/>
                </a:ext>
              </a:extLst>
            </p:cNvPr>
            <p:cNvSpPr>
              <a:spLocks noChangeArrowheads="1"/>
            </p:cNvSpPr>
            <p:nvPr/>
          </p:nvSpPr>
          <p:spPr bwMode="auto">
            <a:xfrm>
              <a:off x="4287838" y="2266951"/>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5" name="Oval 479">
              <a:extLst>
                <a:ext uri="{FF2B5EF4-FFF2-40B4-BE49-F238E27FC236}">
                  <a16:creationId xmlns:a16="http://schemas.microsoft.com/office/drawing/2014/main" id="{99C7D4C8-E306-496D-9C47-00690AF59F3C}"/>
                </a:ext>
              </a:extLst>
            </p:cNvPr>
            <p:cNvSpPr>
              <a:spLocks noChangeArrowheads="1"/>
            </p:cNvSpPr>
            <p:nvPr/>
          </p:nvSpPr>
          <p:spPr bwMode="auto">
            <a:xfrm>
              <a:off x="4565650" y="2266951"/>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6" name="Oval 480">
              <a:extLst>
                <a:ext uri="{FF2B5EF4-FFF2-40B4-BE49-F238E27FC236}">
                  <a16:creationId xmlns:a16="http://schemas.microsoft.com/office/drawing/2014/main" id="{C3A74018-9DAC-4548-94DA-F4F0A896205D}"/>
                </a:ext>
              </a:extLst>
            </p:cNvPr>
            <p:cNvSpPr>
              <a:spLocks noChangeArrowheads="1"/>
            </p:cNvSpPr>
            <p:nvPr/>
          </p:nvSpPr>
          <p:spPr bwMode="auto">
            <a:xfrm>
              <a:off x="4565650" y="2582863"/>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7" name="Oval 481">
              <a:extLst>
                <a:ext uri="{FF2B5EF4-FFF2-40B4-BE49-F238E27FC236}">
                  <a16:creationId xmlns:a16="http://schemas.microsoft.com/office/drawing/2014/main" id="{F81BFD90-C00A-4686-A912-1C936C52ED9D}"/>
                </a:ext>
              </a:extLst>
            </p:cNvPr>
            <p:cNvSpPr>
              <a:spLocks noChangeArrowheads="1"/>
            </p:cNvSpPr>
            <p:nvPr/>
          </p:nvSpPr>
          <p:spPr bwMode="auto">
            <a:xfrm>
              <a:off x="4845050"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8" name="Oval 482">
              <a:extLst>
                <a:ext uri="{FF2B5EF4-FFF2-40B4-BE49-F238E27FC236}">
                  <a16:creationId xmlns:a16="http://schemas.microsoft.com/office/drawing/2014/main" id="{A7A88419-C90D-4D5A-8EBE-8513F6CEFEAF}"/>
                </a:ext>
              </a:extLst>
            </p:cNvPr>
            <p:cNvSpPr>
              <a:spLocks noChangeArrowheads="1"/>
            </p:cNvSpPr>
            <p:nvPr/>
          </p:nvSpPr>
          <p:spPr bwMode="auto">
            <a:xfrm>
              <a:off x="5402263"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69" name="Oval 483">
              <a:extLst>
                <a:ext uri="{FF2B5EF4-FFF2-40B4-BE49-F238E27FC236}">
                  <a16:creationId xmlns:a16="http://schemas.microsoft.com/office/drawing/2014/main" id="{9525D541-438F-4F50-AE89-1B4DF2FCF2E4}"/>
                </a:ext>
              </a:extLst>
            </p:cNvPr>
            <p:cNvSpPr>
              <a:spLocks noChangeArrowheads="1"/>
            </p:cNvSpPr>
            <p:nvPr/>
          </p:nvSpPr>
          <p:spPr bwMode="auto">
            <a:xfrm>
              <a:off x="5680075" y="226695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0" name="Oval 484">
              <a:extLst>
                <a:ext uri="{FF2B5EF4-FFF2-40B4-BE49-F238E27FC236}">
                  <a16:creationId xmlns:a16="http://schemas.microsoft.com/office/drawing/2014/main" id="{C3A538AC-71FC-483D-9477-A0420408FC51}"/>
                </a:ext>
              </a:extLst>
            </p:cNvPr>
            <p:cNvSpPr>
              <a:spLocks noChangeArrowheads="1"/>
            </p:cNvSpPr>
            <p:nvPr/>
          </p:nvSpPr>
          <p:spPr bwMode="auto">
            <a:xfrm>
              <a:off x="5122863" y="198913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1" name="Oval 485">
              <a:extLst>
                <a:ext uri="{FF2B5EF4-FFF2-40B4-BE49-F238E27FC236}">
                  <a16:creationId xmlns:a16="http://schemas.microsoft.com/office/drawing/2014/main" id="{3FA84E6A-716F-4425-9A41-9A83CC6595F3}"/>
                </a:ext>
              </a:extLst>
            </p:cNvPr>
            <p:cNvSpPr>
              <a:spLocks noChangeArrowheads="1"/>
            </p:cNvSpPr>
            <p:nvPr/>
          </p:nvSpPr>
          <p:spPr bwMode="auto">
            <a:xfrm>
              <a:off x="4010025"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2" name="Oval 486">
              <a:extLst>
                <a:ext uri="{FF2B5EF4-FFF2-40B4-BE49-F238E27FC236}">
                  <a16:creationId xmlns:a16="http://schemas.microsoft.com/office/drawing/2014/main" id="{CE383944-F7C3-4CC9-92E7-63A4F581BA9E}"/>
                </a:ext>
              </a:extLst>
            </p:cNvPr>
            <p:cNvSpPr>
              <a:spLocks noChangeArrowheads="1"/>
            </p:cNvSpPr>
            <p:nvPr/>
          </p:nvSpPr>
          <p:spPr bwMode="auto">
            <a:xfrm>
              <a:off x="4287838"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3" name="Oval 487">
              <a:extLst>
                <a:ext uri="{FF2B5EF4-FFF2-40B4-BE49-F238E27FC236}">
                  <a16:creationId xmlns:a16="http://schemas.microsoft.com/office/drawing/2014/main" id="{2EF09DE0-819E-445D-81CC-31927354EF5C}"/>
                </a:ext>
              </a:extLst>
            </p:cNvPr>
            <p:cNvSpPr>
              <a:spLocks noChangeArrowheads="1"/>
            </p:cNvSpPr>
            <p:nvPr/>
          </p:nvSpPr>
          <p:spPr bwMode="auto">
            <a:xfrm>
              <a:off x="4565650"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4" name="Oval 488">
              <a:extLst>
                <a:ext uri="{FF2B5EF4-FFF2-40B4-BE49-F238E27FC236}">
                  <a16:creationId xmlns:a16="http://schemas.microsoft.com/office/drawing/2014/main" id="{9D161F54-0E3B-48D6-AE3C-7FA93C9A30BE}"/>
                </a:ext>
              </a:extLst>
            </p:cNvPr>
            <p:cNvSpPr>
              <a:spLocks noChangeArrowheads="1"/>
            </p:cNvSpPr>
            <p:nvPr/>
          </p:nvSpPr>
          <p:spPr bwMode="auto">
            <a:xfrm>
              <a:off x="4845050"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5" name="Oval 489">
              <a:extLst>
                <a:ext uri="{FF2B5EF4-FFF2-40B4-BE49-F238E27FC236}">
                  <a16:creationId xmlns:a16="http://schemas.microsoft.com/office/drawing/2014/main" id="{5024551C-97BE-4406-BA58-526BAE6E5EF9}"/>
                </a:ext>
              </a:extLst>
            </p:cNvPr>
            <p:cNvSpPr>
              <a:spLocks noChangeArrowheads="1"/>
            </p:cNvSpPr>
            <p:nvPr/>
          </p:nvSpPr>
          <p:spPr bwMode="auto">
            <a:xfrm>
              <a:off x="5122863"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6" name="Oval 490">
              <a:extLst>
                <a:ext uri="{FF2B5EF4-FFF2-40B4-BE49-F238E27FC236}">
                  <a16:creationId xmlns:a16="http://schemas.microsoft.com/office/drawing/2014/main" id="{9CB8DD6C-A608-4237-867D-5411702FF7BC}"/>
                </a:ext>
              </a:extLst>
            </p:cNvPr>
            <p:cNvSpPr>
              <a:spLocks noChangeArrowheads="1"/>
            </p:cNvSpPr>
            <p:nvPr/>
          </p:nvSpPr>
          <p:spPr bwMode="auto">
            <a:xfrm>
              <a:off x="4565650"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7" name="Oval 491">
              <a:extLst>
                <a:ext uri="{FF2B5EF4-FFF2-40B4-BE49-F238E27FC236}">
                  <a16:creationId xmlns:a16="http://schemas.microsoft.com/office/drawing/2014/main" id="{B9A12EC9-9DD7-4294-936D-A217AB473041}"/>
                </a:ext>
              </a:extLst>
            </p:cNvPr>
            <p:cNvSpPr>
              <a:spLocks noChangeArrowheads="1"/>
            </p:cNvSpPr>
            <p:nvPr/>
          </p:nvSpPr>
          <p:spPr bwMode="auto">
            <a:xfrm>
              <a:off x="4845050" y="1588"/>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8" name="Oval 492">
              <a:extLst>
                <a:ext uri="{FF2B5EF4-FFF2-40B4-BE49-F238E27FC236}">
                  <a16:creationId xmlns:a16="http://schemas.microsoft.com/office/drawing/2014/main" id="{0E527C37-D44D-47F6-9DEC-5F413EC8C9C4}"/>
                </a:ext>
              </a:extLst>
            </p:cNvPr>
            <p:cNvSpPr>
              <a:spLocks noChangeArrowheads="1"/>
            </p:cNvSpPr>
            <p:nvPr/>
          </p:nvSpPr>
          <p:spPr bwMode="auto">
            <a:xfrm>
              <a:off x="5122863"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79" name="Oval 493">
              <a:extLst>
                <a:ext uri="{FF2B5EF4-FFF2-40B4-BE49-F238E27FC236}">
                  <a16:creationId xmlns:a16="http://schemas.microsoft.com/office/drawing/2014/main" id="{15DDB4BB-0584-471A-9B23-9B8539E32437}"/>
                </a:ext>
              </a:extLst>
            </p:cNvPr>
            <p:cNvSpPr>
              <a:spLocks noChangeArrowheads="1"/>
            </p:cNvSpPr>
            <p:nvPr/>
          </p:nvSpPr>
          <p:spPr bwMode="auto">
            <a:xfrm>
              <a:off x="5402263" y="280988"/>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0" name="Oval 494">
              <a:extLst>
                <a:ext uri="{FF2B5EF4-FFF2-40B4-BE49-F238E27FC236}">
                  <a16:creationId xmlns:a16="http://schemas.microsoft.com/office/drawing/2014/main" id="{5724C096-2C9B-44B0-B767-87E9CBCA1FD7}"/>
                </a:ext>
              </a:extLst>
            </p:cNvPr>
            <p:cNvSpPr>
              <a:spLocks noChangeArrowheads="1"/>
            </p:cNvSpPr>
            <p:nvPr/>
          </p:nvSpPr>
          <p:spPr bwMode="auto">
            <a:xfrm>
              <a:off x="6829425"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1" name="Oval 495">
              <a:extLst>
                <a:ext uri="{FF2B5EF4-FFF2-40B4-BE49-F238E27FC236}">
                  <a16:creationId xmlns:a16="http://schemas.microsoft.com/office/drawing/2014/main" id="{3DFCEEA8-5ED8-4582-A71F-ADC63A06B07D}"/>
                </a:ext>
              </a:extLst>
            </p:cNvPr>
            <p:cNvSpPr>
              <a:spLocks noChangeArrowheads="1"/>
            </p:cNvSpPr>
            <p:nvPr/>
          </p:nvSpPr>
          <p:spPr bwMode="auto">
            <a:xfrm>
              <a:off x="6829425"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2" name="Oval 496">
              <a:extLst>
                <a:ext uri="{FF2B5EF4-FFF2-40B4-BE49-F238E27FC236}">
                  <a16:creationId xmlns:a16="http://schemas.microsoft.com/office/drawing/2014/main" id="{9F9AFA84-6BE8-48FC-953C-6D808108167B}"/>
                </a:ext>
              </a:extLst>
            </p:cNvPr>
            <p:cNvSpPr>
              <a:spLocks noChangeArrowheads="1"/>
            </p:cNvSpPr>
            <p:nvPr/>
          </p:nvSpPr>
          <p:spPr bwMode="auto">
            <a:xfrm>
              <a:off x="3416300" y="59531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3" name="Oval 497">
              <a:extLst>
                <a:ext uri="{FF2B5EF4-FFF2-40B4-BE49-F238E27FC236}">
                  <a16:creationId xmlns:a16="http://schemas.microsoft.com/office/drawing/2014/main" id="{D64D799F-4D92-4D27-AFA6-1B3E72AC7B15}"/>
                </a:ext>
              </a:extLst>
            </p:cNvPr>
            <p:cNvSpPr>
              <a:spLocks noChangeArrowheads="1"/>
            </p:cNvSpPr>
            <p:nvPr/>
          </p:nvSpPr>
          <p:spPr bwMode="auto">
            <a:xfrm>
              <a:off x="2828925" y="280988"/>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4" name="Oval 498">
              <a:extLst>
                <a:ext uri="{FF2B5EF4-FFF2-40B4-BE49-F238E27FC236}">
                  <a16:creationId xmlns:a16="http://schemas.microsoft.com/office/drawing/2014/main" id="{BB4216F5-27DB-4A46-9808-6ABA590BA48E}"/>
                </a:ext>
              </a:extLst>
            </p:cNvPr>
            <p:cNvSpPr>
              <a:spLocks noChangeArrowheads="1"/>
            </p:cNvSpPr>
            <p:nvPr/>
          </p:nvSpPr>
          <p:spPr bwMode="auto">
            <a:xfrm>
              <a:off x="3108325" y="280988"/>
              <a:ext cx="20478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5" name="Oval 499">
              <a:extLst>
                <a:ext uri="{FF2B5EF4-FFF2-40B4-BE49-F238E27FC236}">
                  <a16:creationId xmlns:a16="http://schemas.microsoft.com/office/drawing/2014/main" id="{E07E5800-D68B-462D-BE5E-A8E2558FB746}"/>
                </a:ext>
              </a:extLst>
            </p:cNvPr>
            <p:cNvSpPr>
              <a:spLocks noChangeArrowheads="1"/>
            </p:cNvSpPr>
            <p:nvPr/>
          </p:nvSpPr>
          <p:spPr bwMode="auto">
            <a:xfrm>
              <a:off x="3416300" y="280988"/>
              <a:ext cx="21272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6" name="Oval 500">
              <a:extLst>
                <a:ext uri="{FF2B5EF4-FFF2-40B4-BE49-F238E27FC236}">
                  <a16:creationId xmlns:a16="http://schemas.microsoft.com/office/drawing/2014/main" id="{59432B96-D744-48A6-948E-04433AB2793E}"/>
                </a:ext>
              </a:extLst>
            </p:cNvPr>
            <p:cNvSpPr>
              <a:spLocks noChangeArrowheads="1"/>
            </p:cNvSpPr>
            <p:nvPr/>
          </p:nvSpPr>
          <p:spPr bwMode="auto">
            <a:xfrm>
              <a:off x="3108325" y="1588"/>
              <a:ext cx="20478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7" name="Oval 501">
              <a:extLst>
                <a:ext uri="{FF2B5EF4-FFF2-40B4-BE49-F238E27FC236}">
                  <a16:creationId xmlns:a16="http://schemas.microsoft.com/office/drawing/2014/main" id="{D13B6D9C-8DA7-4EF0-B3A2-D48B23630362}"/>
                </a:ext>
              </a:extLst>
            </p:cNvPr>
            <p:cNvSpPr>
              <a:spLocks noChangeArrowheads="1"/>
            </p:cNvSpPr>
            <p:nvPr/>
          </p:nvSpPr>
          <p:spPr bwMode="auto">
            <a:xfrm>
              <a:off x="3416300" y="1588"/>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8" name="Oval 502">
              <a:extLst>
                <a:ext uri="{FF2B5EF4-FFF2-40B4-BE49-F238E27FC236}">
                  <a16:creationId xmlns:a16="http://schemas.microsoft.com/office/drawing/2014/main" id="{1C9D8636-5512-4F64-AD9E-254BC9E29460}"/>
                </a:ext>
              </a:extLst>
            </p:cNvPr>
            <p:cNvSpPr>
              <a:spLocks noChangeArrowheads="1"/>
            </p:cNvSpPr>
            <p:nvPr/>
          </p:nvSpPr>
          <p:spPr bwMode="auto">
            <a:xfrm>
              <a:off x="1679575" y="1152526"/>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89" name="Oval 503">
              <a:extLst>
                <a:ext uri="{FF2B5EF4-FFF2-40B4-BE49-F238E27FC236}">
                  <a16:creationId xmlns:a16="http://schemas.microsoft.com/office/drawing/2014/main" id="{48DD0D6B-B9D1-4000-BF41-090AA3BF68C6}"/>
                </a:ext>
              </a:extLst>
            </p:cNvPr>
            <p:cNvSpPr>
              <a:spLocks noChangeArrowheads="1"/>
            </p:cNvSpPr>
            <p:nvPr/>
          </p:nvSpPr>
          <p:spPr bwMode="auto">
            <a:xfrm>
              <a:off x="2551113"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0" name="Oval 504">
              <a:extLst>
                <a:ext uri="{FF2B5EF4-FFF2-40B4-BE49-F238E27FC236}">
                  <a16:creationId xmlns:a16="http://schemas.microsoft.com/office/drawing/2014/main" id="{1A4B6B92-4818-45BA-A248-583D140D50B8}"/>
                </a:ext>
              </a:extLst>
            </p:cNvPr>
            <p:cNvSpPr>
              <a:spLocks noChangeArrowheads="1"/>
            </p:cNvSpPr>
            <p:nvPr/>
          </p:nvSpPr>
          <p:spPr bwMode="auto">
            <a:xfrm>
              <a:off x="2266950"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1" name="Oval 505">
              <a:extLst>
                <a:ext uri="{FF2B5EF4-FFF2-40B4-BE49-F238E27FC236}">
                  <a16:creationId xmlns:a16="http://schemas.microsoft.com/office/drawing/2014/main" id="{D67E4583-4395-44B2-A07E-C172C152DFAF}"/>
                </a:ext>
              </a:extLst>
            </p:cNvPr>
            <p:cNvSpPr>
              <a:spLocks noChangeArrowheads="1"/>
            </p:cNvSpPr>
            <p:nvPr/>
          </p:nvSpPr>
          <p:spPr bwMode="auto">
            <a:xfrm>
              <a:off x="1987550" y="2879726"/>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2" name="Oval 506">
              <a:extLst>
                <a:ext uri="{FF2B5EF4-FFF2-40B4-BE49-F238E27FC236}">
                  <a16:creationId xmlns:a16="http://schemas.microsoft.com/office/drawing/2014/main" id="{E096F877-5B5F-4216-A5D4-DF47BEB4A128}"/>
                </a:ext>
              </a:extLst>
            </p:cNvPr>
            <p:cNvSpPr>
              <a:spLocks noChangeArrowheads="1"/>
            </p:cNvSpPr>
            <p:nvPr/>
          </p:nvSpPr>
          <p:spPr bwMode="auto">
            <a:xfrm>
              <a:off x="1709738"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3" name="Oval 507">
              <a:extLst>
                <a:ext uri="{FF2B5EF4-FFF2-40B4-BE49-F238E27FC236}">
                  <a16:creationId xmlns:a16="http://schemas.microsoft.com/office/drawing/2014/main" id="{72505AAC-6F4B-4E48-ADF0-872227C861AF}"/>
                </a:ext>
              </a:extLst>
            </p:cNvPr>
            <p:cNvSpPr>
              <a:spLocks noChangeArrowheads="1"/>
            </p:cNvSpPr>
            <p:nvPr/>
          </p:nvSpPr>
          <p:spPr bwMode="auto">
            <a:xfrm>
              <a:off x="1401763" y="2879726"/>
              <a:ext cx="20478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4" name="Oval 508">
              <a:extLst>
                <a:ext uri="{FF2B5EF4-FFF2-40B4-BE49-F238E27FC236}">
                  <a16:creationId xmlns:a16="http://schemas.microsoft.com/office/drawing/2014/main" id="{8C0F253C-D3A5-4CCC-A247-AD7F03C6860E}"/>
                </a:ext>
              </a:extLst>
            </p:cNvPr>
            <p:cNvSpPr>
              <a:spLocks noChangeArrowheads="1"/>
            </p:cNvSpPr>
            <p:nvPr/>
          </p:nvSpPr>
          <p:spPr bwMode="auto">
            <a:xfrm>
              <a:off x="3386138"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5" name="Oval 509">
              <a:extLst>
                <a:ext uri="{FF2B5EF4-FFF2-40B4-BE49-F238E27FC236}">
                  <a16:creationId xmlns:a16="http://schemas.microsoft.com/office/drawing/2014/main" id="{20E9EB44-E503-45A9-BCF2-B811339B754E}"/>
                </a:ext>
              </a:extLst>
            </p:cNvPr>
            <p:cNvSpPr>
              <a:spLocks noChangeArrowheads="1"/>
            </p:cNvSpPr>
            <p:nvPr/>
          </p:nvSpPr>
          <p:spPr bwMode="auto">
            <a:xfrm>
              <a:off x="3386138" y="2563813"/>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6" name="Oval 510">
              <a:extLst>
                <a:ext uri="{FF2B5EF4-FFF2-40B4-BE49-F238E27FC236}">
                  <a16:creationId xmlns:a16="http://schemas.microsoft.com/office/drawing/2014/main" id="{9B0D9980-5D04-4915-86BC-B0DAB8F6BB4C}"/>
                </a:ext>
              </a:extLst>
            </p:cNvPr>
            <p:cNvSpPr>
              <a:spLocks noChangeArrowheads="1"/>
            </p:cNvSpPr>
            <p:nvPr/>
          </p:nvSpPr>
          <p:spPr bwMode="auto">
            <a:xfrm>
              <a:off x="3386138" y="2286001"/>
              <a:ext cx="206375"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7" name="Oval 511">
              <a:extLst>
                <a:ext uri="{FF2B5EF4-FFF2-40B4-BE49-F238E27FC236}">
                  <a16:creationId xmlns:a16="http://schemas.microsoft.com/office/drawing/2014/main" id="{4A8C1C4D-7981-445E-9806-DD51E0EB4031}"/>
                </a:ext>
              </a:extLst>
            </p:cNvPr>
            <p:cNvSpPr>
              <a:spLocks noChangeArrowheads="1"/>
            </p:cNvSpPr>
            <p:nvPr/>
          </p:nvSpPr>
          <p:spPr bwMode="auto">
            <a:xfrm>
              <a:off x="3386138" y="2006601"/>
              <a:ext cx="20637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8" name="Oval 512">
              <a:extLst>
                <a:ext uri="{FF2B5EF4-FFF2-40B4-BE49-F238E27FC236}">
                  <a16:creationId xmlns:a16="http://schemas.microsoft.com/office/drawing/2014/main" id="{4C69A77F-4314-4384-B005-05A404124D8C}"/>
                </a:ext>
              </a:extLst>
            </p:cNvPr>
            <p:cNvSpPr>
              <a:spLocks noChangeArrowheads="1"/>
            </p:cNvSpPr>
            <p:nvPr/>
          </p:nvSpPr>
          <p:spPr bwMode="auto">
            <a:xfrm>
              <a:off x="3695700" y="256381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699" name="Oval 513">
              <a:extLst>
                <a:ext uri="{FF2B5EF4-FFF2-40B4-BE49-F238E27FC236}">
                  <a16:creationId xmlns:a16="http://schemas.microsoft.com/office/drawing/2014/main" id="{72C012E6-E224-4FE5-BE3D-062CE143D329}"/>
                </a:ext>
              </a:extLst>
            </p:cNvPr>
            <p:cNvSpPr>
              <a:spLocks noChangeArrowheads="1"/>
            </p:cNvSpPr>
            <p:nvPr/>
          </p:nvSpPr>
          <p:spPr bwMode="auto">
            <a:xfrm>
              <a:off x="3695700" y="2286001"/>
              <a:ext cx="211138"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0" name="Oval 514">
              <a:extLst>
                <a:ext uri="{FF2B5EF4-FFF2-40B4-BE49-F238E27FC236}">
                  <a16:creationId xmlns:a16="http://schemas.microsoft.com/office/drawing/2014/main" id="{411C76D4-6EE1-42EA-9C91-C270725F9EF4}"/>
                </a:ext>
              </a:extLst>
            </p:cNvPr>
            <p:cNvSpPr>
              <a:spLocks noChangeArrowheads="1"/>
            </p:cNvSpPr>
            <p:nvPr/>
          </p:nvSpPr>
          <p:spPr bwMode="auto">
            <a:xfrm>
              <a:off x="3695700" y="2006601"/>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1" name="Oval 515">
              <a:extLst>
                <a:ext uri="{FF2B5EF4-FFF2-40B4-BE49-F238E27FC236}">
                  <a16:creationId xmlns:a16="http://schemas.microsoft.com/office/drawing/2014/main" id="{1A1526B4-2CBF-40DB-9745-AFB75E932930}"/>
                </a:ext>
              </a:extLst>
            </p:cNvPr>
            <p:cNvSpPr>
              <a:spLocks noChangeArrowheads="1"/>
            </p:cNvSpPr>
            <p:nvPr/>
          </p:nvSpPr>
          <p:spPr bwMode="auto">
            <a:xfrm>
              <a:off x="3695700"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2" name="Oval 516">
              <a:extLst>
                <a:ext uri="{FF2B5EF4-FFF2-40B4-BE49-F238E27FC236}">
                  <a16:creationId xmlns:a16="http://schemas.microsoft.com/office/drawing/2014/main" id="{B10AB4C5-BE0A-4172-BBBB-BEF4E042FD29}"/>
                </a:ext>
              </a:extLst>
            </p:cNvPr>
            <p:cNvSpPr>
              <a:spLocks noChangeArrowheads="1"/>
            </p:cNvSpPr>
            <p:nvPr/>
          </p:nvSpPr>
          <p:spPr bwMode="auto">
            <a:xfrm>
              <a:off x="3973513" y="2879726"/>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3" name="Oval 517">
              <a:extLst>
                <a:ext uri="{FF2B5EF4-FFF2-40B4-BE49-F238E27FC236}">
                  <a16:creationId xmlns:a16="http://schemas.microsoft.com/office/drawing/2014/main" id="{67602DA5-EB32-4E19-9519-06E83C5FB078}"/>
                </a:ext>
              </a:extLst>
            </p:cNvPr>
            <p:cNvSpPr>
              <a:spLocks noChangeArrowheads="1"/>
            </p:cNvSpPr>
            <p:nvPr/>
          </p:nvSpPr>
          <p:spPr bwMode="auto">
            <a:xfrm>
              <a:off x="2828925" y="2879726"/>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4" name="Oval 518">
              <a:extLst>
                <a:ext uri="{FF2B5EF4-FFF2-40B4-BE49-F238E27FC236}">
                  <a16:creationId xmlns:a16="http://schemas.microsoft.com/office/drawing/2014/main" id="{F3B62567-2CD7-41B6-BBCE-10C642AB0ACC}"/>
                </a:ext>
              </a:extLst>
            </p:cNvPr>
            <p:cNvSpPr>
              <a:spLocks noChangeArrowheads="1"/>
            </p:cNvSpPr>
            <p:nvPr/>
          </p:nvSpPr>
          <p:spPr bwMode="auto">
            <a:xfrm>
              <a:off x="3108325" y="4310063"/>
              <a:ext cx="204788" cy="204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5" name="Oval 519">
              <a:extLst>
                <a:ext uri="{FF2B5EF4-FFF2-40B4-BE49-F238E27FC236}">
                  <a16:creationId xmlns:a16="http://schemas.microsoft.com/office/drawing/2014/main" id="{943D8333-4039-4902-83DF-247AB20D3896}"/>
                </a:ext>
              </a:extLst>
            </p:cNvPr>
            <p:cNvSpPr>
              <a:spLocks noChangeArrowheads="1"/>
            </p:cNvSpPr>
            <p:nvPr/>
          </p:nvSpPr>
          <p:spPr bwMode="auto">
            <a:xfrm>
              <a:off x="3960813" y="5157788"/>
              <a:ext cx="21272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6" name="Oval 520">
              <a:extLst>
                <a:ext uri="{FF2B5EF4-FFF2-40B4-BE49-F238E27FC236}">
                  <a16:creationId xmlns:a16="http://schemas.microsoft.com/office/drawing/2014/main" id="{2E3DF2B0-F35B-4606-982A-71E360D433BE}"/>
                </a:ext>
              </a:extLst>
            </p:cNvPr>
            <p:cNvSpPr>
              <a:spLocks noChangeArrowheads="1"/>
            </p:cNvSpPr>
            <p:nvPr/>
          </p:nvSpPr>
          <p:spPr bwMode="auto">
            <a:xfrm>
              <a:off x="4240213" y="5435601"/>
              <a:ext cx="211138"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7" name="Oval 521">
              <a:extLst>
                <a:ext uri="{FF2B5EF4-FFF2-40B4-BE49-F238E27FC236}">
                  <a16:creationId xmlns:a16="http://schemas.microsoft.com/office/drawing/2014/main" id="{2F7DEB5A-5F96-4E99-B893-2EC4D5614B9A}"/>
                </a:ext>
              </a:extLst>
            </p:cNvPr>
            <p:cNvSpPr>
              <a:spLocks noChangeArrowheads="1"/>
            </p:cNvSpPr>
            <p:nvPr/>
          </p:nvSpPr>
          <p:spPr bwMode="auto">
            <a:xfrm>
              <a:off x="4240213" y="574516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8" name="Oval 522">
              <a:extLst>
                <a:ext uri="{FF2B5EF4-FFF2-40B4-BE49-F238E27FC236}">
                  <a16:creationId xmlns:a16="http://schemas.microsoft.com/office/drawing/2014/main" id="{CA657FFA-9A6C-4DAD-8EA4-F7A2F6381D72}"/>
                </a:ext>
              </a:extLst>
            </p:cNvPr>
            <p:cNvSpPr>
              <a:spLocks noChangeArrowheads="1"/>
            </p:cNvSpPr>
            <p:nvPr/>
          </p:nvSpPr>
          <p:spPr bwMode="auto">
            <a:xfrm>
              <a:off x="4554538" y="5745163"/>
              <a:ext cx="211138"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sp>
          <p:nvSpPr>
            <p:cNvPr id="709" name="Oval 523">
              <a:extLst>
                <a:ext uri="{FF2B5EF4-FFF2-40B4-BE49-F238E27FC236}">
                  <a16:creationId xmlns:a16="http://schemas.microsoft.com/office/drawing/2014/main" id="{BCE270E1-DEC6-409C-B77F-DC85A00F46FC}"/>
                </a:ext>
              </a:extLst>
            </p:cNvPr>
            <p:cNvSpPr>
              <a:spLocks noChangeArrowheads="1"/>
            </p:cNvSpPr>
            <p:nvPr/>
          </p:nvSpPr>
          <p:spPr bwMode="auto">
            <a:xfrm>
              <a:off x="4832350" y="5745163"/>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IN" sz="1463" b="1">
                <a:latin typeface="Century Gothic Bold"/>
              </a:endParaRPr>
            </a:p>
          </p:txBody>
        </p:sp>
      </p:grpSp>
      <p:sp>
        <p:nvSpPr>
          <p:cNvPr id="712" name="Título 1">
            <a:extLst>
              <a:ext uri="{FF2B5EF4-FFF2-40B4-BE49-F238E27FC236}">
                <a16:creationId xmlns:a16="http://schemas.microsoft.com/office/drawing/2014/main" id="{6C6079C7-F1DE-4C68-AD60-A870DD2C6ADA}"/>
              </a:ext>
            </a:extLst>
          </p:cNvPr>
          <p:cNvSpPr txBox="1">
            <a:spLocks/>
          </p:cNvSpPr>
          <p:nvPr/>
        </p:nvSpPr>
        <p:spPr bwMode="auto">
          <a:xfrm>
            <a:off x="1122608" y="230293"/>
            <a:ext cx="4233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INTRODUCCIÓN</a:t>
            </a:r>
          </a:p>
        </p:txBody>
      </p:sp>
      <p:sp>
        <p:nvSpPr>
          <p:cNvPr id="710" name="TextBox 3">
            <a:extLst>
              <a:ext uri="{FF2B5EF4-FFF2-40B4-BE49-F238E27FC236}">
                <a16:creationId xmlns:a16="http://schemas.microsoft.com/office/drawing/2014/main" id="{EF73EF1C-FF18-524A-A692-C0B62479A0C2}"/>
              </a:ext>
            </a:extLst>
          </p:cNvPr>
          <p:cNvSpPr txBox="1"/>
          <p:nvPr/>
        </p:nvSpPr>
        <p:spPr>
          <a:xfrm>
            <a:off x="355317" y="4949968"/>
            <a:ext cx="474489" cy="392543"/>
          </a:xfrm>
          <a:prstGeom prst="rect">
            <a:avLst/>
          </a:prstGeom>
          <a:noFill/>
        </p:spPr>
        <p:txBody>
          <a:bodyPr wrap="none" lIns="0" rIns="0" rtlCol="0">
            <a:spAutoFit/>
          </a:bodyPr>
          <a:lstStyle/>
          <a:p>
            <a:r>
              <a:rPr lang="en-IN" sz="1951" b="1">
                <a:solidFill>
                  <a:schemeClr val="bg1"/>
                </a:solidFill>
                <a:latin typeface="Poppins" pitchFamily="2" charset="77"/>
                <a:cs typeface="Poppins" pitchFamily="2" charset="77"/>
              </a:rPr>
              <a:t>18%</a:t>
            </a:r>
          </a:p>
        </p:txBody>
      </p:sp>
      <p:sp>
        <p:nvSpPr>
          <p:cNvPr id="711" name="TextBox 1064">
            <a:extLst>
              <a:ext uri="{FF2B5EF4-FFF2-40B4-BE49-F238E27FC236}">
                <a16:creationId xmlns:a16="http://schemas.microsoft.com/office/drawing/2014/main" id="{E0C3E3D1-6171-8A40-808D-776EE61F6141}"/>
              </a:ext>
            </a:extLst>
          </p:cNvPr>
          <p:cNvSpPr txBox="1"/>
          <p:nvPr/>
        </p:nvSpPr>
        <p:spPr>
          <a:xfrm>
            <a:off x="3136794" y="4949967"/>
            <a:ext cx="456856" cy="392543"/>
          </a:xfrm>
          <a:prstGeom prst="rect">
            <a:avLst/>
          </a:prstGeom>
          <a:noFill/>
        </p:spPr>
        <p:txBody>
          <a:bodyPr wrap="none" lIns="0" rIns="0" rtlCol="0">
            <a:spAutoFit/>
          </a:bodyPr>
          <a:lstStyle/>
          <a:p>
            <a:r>
              <a:rPr lang="en-IN" sz="1951" b="1">
                <a:solidFill>
                  <a:schemeClr val="bg1"/>
                </a:solidFill>
                <a:latin typeface="Poppins" pitchFamily="2" charset="77"/>
                <a:cs typeface="Poppins" pitchFamily="2" charset="77"/>
              </a:rPr>
              <a:t>421</a:t>
            </a:r>
            <a:r>
              <a:rPr lang="en-IN" sz="1951">
                <a:solidFill>
                  <a:schemeClr val="bg1"/>
                </a:solidFill>
                <a:latin typeface="Barlow Regular" pitchFamily="2" charset="77"/>
              </a:rPr>
              <a:t> </a:t>
            </a:r>
          </a:p>
        </p:txBody>
      </p:sp>
      <p:pic>
        <p:nvPicPr>
          <p:cNvPr id="714" name="Imagen 713">
            <a:extLst>
              <a:ext uri="{FF2B5EF4-FFF2-40B4-BE49-F238E27FC236}">
                <a16:creationId xmlns:a16="http://schemas.microsoft.com/office/drawing/2014/main" id="{D2D2C829-2864-EC46-96CE-B91ED84F10C6}"/>
              </a:ext>
            </a:extLst>
          </p:cNvPr>
          <p:cNvPicPr>
            <a:picLocks noChangeAspect="1"/>
          </p:cNvPicPr>
          <p:nvPr/>
        </p:nvPicPr>
        <p:blipFill>
          <a:blip r:embed="rId4"/>
          <a:stretch>
            <a:fillRect/>
          </a:stretch>
        </p:blipFill>
        <p:spPr>
          <a:xfrm>
            <a:off x="5868091" y="2839916"/>
            <a:ext cx="2575340" cy="11429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DCDDB34-B0D2-4BF6-884C-C617C5BBF4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76268" y="1180217"/>
            <a:ext cx="4399793" cy="4497566"/>
          </a:xfrm>
          <a:prstGeom prst="rect">
            <a:avLst/>
          </a:prstGeom>
        </p:spPr>
      </p:pic>
      <p:sp>
        <p:nvSpPr>
          <p:cNvPr id="7" name="Título 1">
            <a:extLst>
              <a:ext uri="{FF2B5EF4-FFF2-40B4-BE49-F238E27FC236}">
                <a16:creationId xmlns:a16="http://schemas.microsoft.com/office/drawing/2014/main" id="{A297C847-54CC-4A1E-BE38-48B27DD482DD}"/>
              </a:ext>
            </a:extLst>
          </p:cNvPr>
          <p:cNvSpPr txBox="1">
            <a:spLocks/>
          </p:cNvSpPr>
          <p:nvPr/>
        </p:nvSpPr>
        <p:spPr bwMode="auto">
          <a:xfrm>
            <a:off x="1271198" y="104563"/>
            <a:ext cx="68987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DEMOGRAFÍA</a:t>
            </a:r>
          </a:p>
        </p:txBody>
      </p:sp>
      <p:sp>
        <p:nvSpPr>
          <p:cNvPr id="8" name="CuadroTexto 7">
            <a:extLst>
              <a:ext uri="{FF2B5EF4-FFF2-40B4-BE49-F238E27FC236}">
                <a16:creationId xmlns:a16="http://schemas.microsoft.com/office/drawing/2014/main" id="{F75FFBCB-6051-B54A-8D3F-D60E604A5371}"/>
              </a:ext>
            </a:extLst>
          </p:cNvPr>
          <p:cNvSpPr txBox="1"/>
          <p:nvPr/>
        </p:nvSpPr>
        <p:spPr>
          <a:xfrm>
            <a:off x="1271198" y="1510453"/>
            <a:ext cx="2783987" cy="3181705"/>
          </a:xfrm>
          <a:prstGeom prst="rect">
            <a:avLst/>
          </a:prstGeom>
          <a:noFill/>
        </p:spPr>
        <p:txBody>
          <a:bodyPr wrap="square">
            <a:spAutoFit/>
          </a:bodyPr>
          <a:lstStyle/>
          <a:p>
            <a:pPr lvl="1">
              <a:spcAft>
                <a:spcPts val="355"/>
              </a:spcAft>
              <a:buClr>
                <a:srgbClr val="FFC000"/>
              </a:buClr>
              <a:buSzPts val="1100"/>
            </a:pPr>
            <a:r>
              <a:rPr lang="es-ES" sz="1950" b="1">
                <a:solidFill>
                  <a:srgbClr val="FFC000"/>
                </a:solidFill>
                <a:latin typeface="Montserrat" pitchFamily="2" charset="77"/>
              </a:rPr>
              <a:t>35%</a:t>
            </a:r>
            <a:r>
              <a:rPr lang="es-ES" sz="813">
                <a:solidFill>
                  <a:srgbClr val="FFC000"/>
                </a:solidFill>
                <a:latin typeface="Montserrat" pitchFamily="2" charset="77"/>
              </a:rPr>
              <a:t> </a:t>
            </a:r>
          </a:p>
          <a:p>
            <a:pPr lvl="1">
              <a:spcAft>
                <a:spcPts val="355"/>
              </a:spcAft>
              <a:buClr>
                <a:srgbClr val="FFC000"/>
              </a:buClr>
              <a:buSzPts val="1100"/>
            </a:pPr>
            <a:r>
              <a:rPr lang="es-ES" sz="813">
                <a:solidFill>
                  <a:schemeClr val="tx1">
                    <a:lumMod val="75000"/>
                    <a:lumOff val="25000"/>
                  </a:schemeClr>
                </a:solidFill>
                <a:latin typeface="Montserrat" pitchFamily="2" charset="77"/>
              </a:rPr>
              <a:t>POBLACIÓN RESIDENTE EN ZONAS URBANAS</a:t>
            </a:r>
          </a:p>
          <a:p>
            <a:pPr lvl="1">
              <a:spcAft>
                <a:spcPts val="355"/>
              </a:spcAft>
              <a:buClr>
                <a:srgbClr val="FFC000"/>
              </a:buClr>
              <a:buSzPts val="1100"/>
            </a:pPr>
            <a:endParaRPr lang="es-ES" sz="813">
              <a:solidFill>
                <a:schemeClr val="tx1">
                  <a:lumMod val="75000"/>
                  <a:lumOff val="25000"/>
                </a:schemeClr>
              </a:solidFill>
              <a:latin typeface="Montserrat" pitchFamily="2" charset="77"/>
            </a:endParaRPr>
          </a:p>
          <a:p>
            <a:pPr lvl="1">
              <a:spcAft>
                <a:spcPts val="355"/>
              </a:spcAft>
              <a:buClr>
                <a:srgbClr val="FFC000"/>
              </a:buClr>
              <a:buSzPts val="1100"/>
            </a:pPr>
            <a:r>
              <a:rPr lang="es-ES" sz="1950" b="1">
                <a:solidFill>
                  <a:srgbClr val="FFC000"/>
                </a:solidFill>
                <a:latin typeface="Montserrat" pitchFamily="2" charset="77"/>
              </a:rPr>
              <a:t>17/20</a:t>
            </a:r>
            <a:r>
              <a:rPr lang="es-ES" sz="1950">
                <a:solidFill>
                  <a:srgbClr val="FFC000"/>
                </a:solidFill>
                <a:latin typeface="Montserrat" pitchFamily="2" charset="77"/>
              </a:rPr>
              <a:t> </a:t>
            </a:r>
          </a:p>
          <a:p>
            <a:pPr lvl="1">
              <a:spcAft>
                <a:spcPts val="355"/>
              </a:spcAft>
              <a:buClr>
                <a:srgbClr val="FFC000"/>
              </a:buClr>
              <a:buSzPts val="1100"/>
            </a:pPr>
            <a:r>
              <a:rPr lang="es-ES" sz="813">
                <a:solidFill>
                  <a:schemeClr val="tx1">
                    <a:lumMod val="75000"/>
                    <a:lumOff val="25000"/>
                  </a:schemeClr>
                </a:solidFill>
                <a:latin typeface="Montserrat" pitchFamily="2" charset="77"/>
              </a:rPr>
              <a:t>CIUDADES DE MAYOR CRECIMIENTO SON INDIAS</a:t>
            </a:r>
          </a:p>
          <a:p>
            <a:pPr lvl="1">
              <a:spcAft>
                <a:spcPts val="355"/>
              </a:spcAft>
              <a:buClr>
                <a:srgbClr val="FFC000"/>
              </a:buClr>
              <a:buSzPts val="1100"/>
            </a:pPr>
            <a:endParaRPr lang="es-ES" sz="813">
              <a:solidFill>
                <a:schemeClr val="tx1">
                  <a:lumMod val="75000"/>
                  <a:lumOff val="25000"/>
                </a:schemeClr>
              </a:solidFill>
              <a:latin typeface="Montserrat" pitchFamily="2" charset="77"/>
            </a:endParaRPr>
          </a:p>
          <a:p>
            <a:pPr lvl="1">
              <a:spcAft>
                <a:spcPts val="355"/>
              </a:spcAft>
              <a:buClr>
                <a:srgbClr val="FFC000"/>
              </a:buClr>
              <a:buSzPts val="1100"/>
            </a:pPr>
            <a:r>
              <a:rPr lang="es-ES" sz="1950" b="1">
                <a:solidFill>
                  <a:srgbClr val="FFC000"/>
                </a:solidFill>
                <a:latin typeface="Montserrat" pitchFamily="2" charset="77"/>
              </a:rPr>
              <a:t>53 </a:t>
            </a:r>
          </a:p>
          <a:p>
            <a:pPr lvl="1">
              <a:spcAft>
                <a:spcPts val="355"/>
              </a:spcAft>
              <a:buClr>
                <a:srgbClr val="FFC000"/>
              </a:buClr>
              <a:buSzPts val="1100"/>
            </a:pPr>
            <a:r>
              <a:rPr lang="es-ES" sz="813">
                <a:solidFill>
                  <a:schemeClr val="tx1">
                    <a:lumMod val="75000"/>
                    <a:lumOff val="25000"/>
                  </a:schemeClr>
                </a:solidFill>
                <a:latin typeface="Montserrat" pitchFamily="2" charset="77"/>
              </a:rPr>
              <a:t>CIUDADES CON +1 MILLÓN DE HABITANTES</a:t>
            </a:r>
          </a:p>
          <a:p>
            <a:pPr lvl="1">
              <a:spcAft>
                <a:spcPts val="355"/>
              </a:spcAft>
              <a:buClr>
                <a:srgbClr val="FFC000"/>
              </a:buClr>
              <a:buSzPts val="1100"/>
            </a:pPr>
            <a:endParaRPr lang="es-ES" sz="813">
              <a:solidFill>
                <a:schemeClr val="tx1">
                  <a:lumMod val="75000"/>
                  <a:lumOff val="25000"/>
                </a:schemeClr>
              </a:solidFill>
              <a:latin typeface="Montserrat" pitchFamily="2" charset="77"/>
            </a:endParaRPr>
          </a:p>
          <a:p>
            <a:pPr lvl="1">
              <a:spcAft>
                <a:spcPts val="355"/>
              </a:spcAft>
              <a:buClr>
                <a:srgbClr val="FFC000"/>
              </a:buClr>
              <a:buSzPts val="1100"/>
            </a:pPr>
            <a:r>
              <a:rPr lang="es-ES" sz="1950" b="1">
                <a:solidFill>
                  <a:srgbClr val="FFC000"/>
                </a:solidFill>
                <a:latin typeface="Montserrat" pitchFamily="2" charset="77"/>
              </a:rPr>
              <a:t>60%</a:t>
            </a:r>
          </a:p>
          <a:p>
            <a:pPr lvl="1">
              <a:spcAft>
                <a:spcPts val="355"/>
              </a:spcAft>
              <a:buClr>
                <a:srgbClr val="FFC000"/>
              </a:buClr>
              <a:buSzPts val="1100"/>
            </a:pPr>
            <a:r>
              <a:rPr lang="es-ES" sz="813">
                <a:solidFill>
                  <a:schemeClr val="tx1">
                    <a:lumMod val="75000"/>
                    <a:lumOff val="25000"/>
                  </a:schemeClr>
                </a:solidFill>
                <a:latin typeface="Montserrat" pitchFamily="2" charset="77"/>
              </a:rPr>
              <a:t>CONTRIBUCIÓN AL PIB DE LA POBLACIÓN URBANA</a:t>
            </a:r>
          </a:p>
        </p:txBody>
      </p:sp>
    </p:spTree>
    <p:extLst>
      <p:ext uri="{BB962C8B-B14F-4D97-AF65-F5344CB8AC3E}">
        <p14:creationId xmlns:p14="http://schemas.microsoft.com/office/powerpoint/2010/main" val="180164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A75AD4-92C3-4DC6-AD1F-583B78301E6E}"/>
              </a:ext>
            </a:extLst>
          </p:cNvPr>
          <p:cNvPicPr>
            <a:picLocks noChangeAspect="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blip>
          <a:srcRect t="4476" r="21619"/>
          <a:stretch/>
        </p:blipFill>
        <p:spPr>
          <a:xfrm>
            <a:off x="4826430" y="2227887"/>
            <a:ext cx="4041515" cy="2172663"/>
          </a:xfrm>
          <a:prstGeom prst="rect">
            <a:avLst/>
          </a:prstGeom>
        </p:spPr>
      </p:pic>
      <p:sp>
        <p:nvSpPr>
          <p:cNvPr id="8" name="Título 1">
            <a:extLst>
              <a:ext uri="{FF2B5EF4-FFF2-40B4-BE49-F238E27FC236}">
                <a16:creationId xmlns:a16="http://schemas.microsoft.com/office/drawing/2014/main" id="{EE866BFC-8D61-48BC-A869-4547A62C76A3}"/>
              </a:ext>
            </a:extLst>
          </p:cNvPr>
          <p:cNvSpPr txBox="1">
            <a:spLocks/>
          </p:cNvSpPr>
          <p:nvPr/>
        </p:nvSpPr>
        <p:spPr bwMode="auto">
          <a:xfrm>
            <a:off x="1122608" y="230293"/>
            <a:ext cx="68987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CLASE MEDIA</a:t>
            </a:r>
          </a:p>
        </p:txBody>
      </p:sp>
      <p:sp>
        <p:nvSpPr>
          <p:cNvPr id="6" name="CuadroTexto 5">
            <a:extLst>
              <a:ext uri="{FF2B5EF4-FFF2-40B4-BE49-F238E27FC236}">
                <a16:creationId xmlns:a16="http://schemas.microsoft.com/office/drawing/2014/main" id="{786F64FE-A127-1B48-9B57-C688344C790C}"/>
              </a:ext>
            </a:extLst>
          </p:cNvPr>
          <p:cNvSpPr txBox="1"/>
          <p:nvPr/>
        </p:nvSpPr>
        <p:spPr>
          <a:xfrm>
            <a:off x="933349" y="1989375"/>
            <a:ext cx="3913860" cy="2879250"/>
          </a:xfrm>
          <a:prstGeom prst="rect">
            <a:avLst/>
          </a:prstGeom>
          <a:noFill/>
        </p:spPr>
        <p:txBody>
          <a:bodyPr wrap="square">
            <a:spAutoFit/>
          </a:bodyPr>
          <a:lstStyle/>
          <a:p>
            <a:pPr marL="185742"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Gran crecimiento de la clase media alta</a:t>
            </a:r>
          </a:p>
          <a:p>
            <a:pPr marL="579140" lvl="2" indent="-216694">
              <a:lnSpc>
                <a:spcPct val="150000"/>
              </a:lnSpc>
              <a:spcAft>
                <a:spcPts val="355"/>
              </a:spcAft>
              <a:buClr>
                <a:srgbClr val="FFC000"/>
              </a:buClr>
              <a:buSzPts val="1100"/>
              <a:buFont typeface="Roboto Condensed Light"/>
              <a:buChar char="▰"/>
            </a:pPr>
            <a:r>
              <a:rPr lang="es-ES" sz="810" b="1">
                <a:solidFill>
                  <a:srgbClr val="1E6274"/>
                </a:solidFill>
                <a:latin typeface="Montserrat" pitchFamily="2" charset="77"/>
              </a:rPr>
              <a:t>21% </a:t>
            </a:r>
            <a:r>
              <a:rPr lang="es-ES" sz="810">
                <a:solidFill>
                  <a:schemeClr val="tx1">
                    <a:lumMod val="75000"/>
                    <a:lumOff val="25000"/>
                  </a:schemeClr>
                </a:solidFill>
                <a:latin typeface="Montserrat" pitchFamily="2" charset="77"/>
              </a:rPr>
              <a:t>(2018) </a:t>
            </a:r>
            <a:r>
              <a:rPr lang="es-ES" sz="810">
                <a:solidFill>
                  <a:schemeClr val="tx1">
                    <a:lumMod val="75000"/>
                    <a:lumOff val="25000"/>
                  </a:schemeClr>
                </a:solidFill>
                <a:latin typeface="Montserrat" pitchFamily="2" charset="77"/>
                <a:sym typeface="Wingdings" panose="05000000000000000000" pitchFamily="2" charset="2"/>
              </a:rPr>
              <a:t> 61 M de hogares</a:t>
            </a:r>
          </a:p>
          <a:p>
            <a:pPr marL="579140" lvl="2" indent="-216694">
              <a:lnSpc>
                <a:spcPct val="150000"/>
              </a:lnSpc>
              <a:spcAft>
                <a:spcPts val="355"/>
              </a:spcAft>
              <a:buClr>
                <a:srgbClr val="FFC000"/>
              </a:buClr>
              <a:buSzPts val="1100"/>
              <a:buFont typeface="Roboto Condensed Light"/>
              <a:buChar char="▰"/>
            </a:pPr>
            <a:r>
              <a:rPr lang="es-ES" sz="810" b="1">
                <a:solidFill>
                  <a:srgbClr val="1E6274"/>
                </a:solidFill>
                <a:latin typeface="Montserrat" pitchFamily="2" charset="77"/>
              </a:rPr>
              <a:t>44%</a:t>
            </a:r>
            <a:r>
              <a:rPr lang="es-ES" sz="810">
                <a:solidFill>
                  <a:schemeClr val="tx1">
                    <a:lumMod val="75000"/>
                    <a:lumOff val="25000"/>
                  </a:schemeClr>
                </a:solidFill>
                <a:latin typeface="Montserrat" pitchFamily="2" charset="77"/>
              </a:rPr>
              <a:t>(2030) </a:t>
            </a:r>
            <a:r>
              <a:rPr lang="es-ES" sz="810">
                <a:solidFill>
                  <a:schemeClr val="tx1">
                    <a:lumMod val="75000"/>
                    <a:lumOff val="25000"/>
                  </a:schemeClr>
                </a:solidFill>
                <a:latin typeface="Montserrat" pitchFamily="2" charset="77"/>
                <a:sym typeface="Wingdings" panose="05000000000000000000" pitchFamily="2" charset="2"/>
              </a:rPr>
              <a:t> 168 M de hogares</a:t>
            </a:r>
            <a:endParaRPr lang="es-ES" sz="810">
              <a:solidFill>
                <a:schemeClr val="tx1">
                  <a:lumMod val="75000"/>
                  <a:lumOff val="25000"/>
                </a:schemeClr>
              </a:solidFill>
              <a:latin typeface="Montserrat" pitchFamily="2" charset="77"/>
            </a:endParaRPr>
          </a:p>
          <a:p>
            <a:pPr marL="185742"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Crecimiento en el </a:t>
            </a:r>
            <a:r>
              <a:rPr lang="es-ES" sz="810" err="1">
                <a:solidFill>
                  <a:schemeClr val="tx1">
                    <a:lumMod val="75000"/>
                    <a:lumOff val="25000"/>
                  </a:schemeClr>
                </a:solidFill>
                <a:latin typeface="Montserrat" pitchFamily="2" charset="77"/>
              </a:rPr>
              <a:t>nº</a:t>
            </a:r>
            <a:r>
              <a:rPr lang="es-ES" sz="810">
                <a:solidFill>
                  <a:schemeClr val="tx1">
                    <a:lumMod val="75000"/>
                    <a:lumOff val="25000"/>
                  </a:schemeClr>
                </a:solidFill>
                <a:latin typeface="Montserrat" pitchFamily="2" charset="77"/>
              </a:rPr>
              <a:t> de hogares y reducción de su tamaño:</a:t>
            </a:r>
          </a:p>
          <a:p>
            <a:pPr marL="557217" lvl="1"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2015: 270 M. de hogares – 4,8 miembros</a:t>
            </a:r>
          </a:p>
          <a:p>
            <a:pPr marL="557217" lvl="1"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2025: 304 M. de hogares – 4,6 miembros</a:t>
            </a:r>
          </a:p>
          <a:p>
            <a:pPr marL="185742"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Gran porcentaje de </a:t>
            </a:r>
            <a:r>
              <a:rPr lang="es-ES" sz="810" b="1">
                <a:solidFill>
                  <a:srgbClr val="1E6274"/>
                </a:solidFill>
                <a:latin typeface="Montserrat" pitchFamily="2" charset="77"/>
              </a:rPr>
              <a:t>población joven </a:t>
            </a:r>
          </a:p>
          <a:p>
            <a:pPr marL="557217" lvl="1" indent="-185742">
              <a:lnSpc>
                <a:spcPct val="150000"/>
              </a:lnSpc>
              <a:spcAft>
                <a:spcPts val="355"/>
              </a:spcAft>
              <a:buClr>
                <a:srgbClr val="FFC000"/>
              </a:buClr>
              <a:buSzPts val="1100"/>
              <a:buFont typeface="Roboto Condensed Light"/>
              <a:buChar char="▰"/>
            </a:pPr>
            <a:r>
              <a:rPr lang="es-ES" sz="810" b="1">
                <a:solidFill>
                  <a:srgbClr val="1E6274"/>
                </a:solidFill>
                <a:latin typeface="Montserrat" pitchFamily="2" charset="77"/>
              </a:rPr>
              <a:t>+50% </a:t>
            </a:r>
            <a:r>
              <a:rPr lang="es-ES" sz="810">
                <a:solidFill>
                  <a:schemeClr val="tx1">
                    <a:lumMod val="75000"/>
                    <a:lumOff val="25000"/>
                  </a:schemeClr>
                </a:solidFill>
                <a:latin typeface="Montserrat" pitchFamily="2" charset="77"/>
              </a:rPr>
              <a:t>de la población (+600mill.), menores de</a:t>
            </a:r>
            <a:r>
              <a:rPr lang="es-ES" sz="810" b="1">
                <a:solidFill>
                  <a:srgbClr val="237085"/>
                </a:solidFill>
                <a:latin typeface="Montserrat" pitchFamily="2" charset="77"/>
              </a:rPr>
              <a:t> </a:t>
            </a:r>
            <a:r>
              <a:rPr lang="es-ES" sz="810" b="1">
                <a:solidFill>
                  <a:srgbClr val="1E6274"/>
                </a:solidFill>
                <a:latin typeface="Montserrat" pitchFamily="2" charset="77"/>
              </a:rPr>
              <a:t>25 </a:t>
            </a:r>
            <a:r>
              <a:rPr lang="es-ES" sz="810">
                <a:solidFill>
                  <a:schemeClr val="tx1">
                    <a:lumMod val="75000"/>
                    <a:lumOff val="25000"/>
                  </a:schemeClr>
                </a:solidFill>
                <a:latin typeface="Montserrat" pitchFamily="2" charset="77"/>
              </a:rPr>
              <a:t>años</a:t>
            </a:r>
          </a:p>
          <a:p>
            <a:pPr marL="557217" lvl="1" indent="-185742">
              <a:lnSpc>
                <a:spcPct val="150000"/>
              </a:lnSpc>
              <a:spcAft>
                <a:spcPts val="355"/>
              </a:spcAft>
              <a:buClr>
                <a:srgbClr val="FFC000"/>
              </a:buClr>
              <a:buSzPts val="1100"/>
              <a:buFont typeface="Roboto Condensed Light"/>
              <a:buChar char="▰"/>
            </a:pPr>
            <a:r>
              <a:rPr lang="es-ES" sz="810" b="1">
                <a:solidFill>
                  <a:srgbClr val="1E6274"/>
                </a:solidFill>
                <a:latin typeface="Montserrat" pitchFamily="2" charset="77"/>
              </a:rPr>
              <a:t>+65% </a:t>
            </a:r>
            <a:r>
              <a:rPr lang="es-ES" sz="810">
                <a:solidFill>
                  <a:schemeClr val="tx1">
                    <a:lumMod val="75000"/>
                    <a:lumOff val="25000"/>
                  </a:schemeClr>
                </a:solidFill>
                <a:latin typeface="Montserrat" pitchFamily="2" charset="77"/>
              </a:rPr>
              <a:t>menores de </a:t>
            </a:r>
            <a:r>
              <a:rPr lang="es-ES" sz="810" b="1">
                <a:solidFill>
                  <a:srgbClr val="1E6274"/>
                </a:solidFill>
                <a:latin typeface="Montserrat" pitchFamily="2" charset="77"/>
              </a:rPr>
              <a:t>35.</a:t>
            </a:r>
          </a:p>
          <a:p>
            <a:pPr marL="185742"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Crecimiento de los </a:t>
            </a:r>
            <a:r>
              <a:rPr lang="es-ES" sz="810" b="1">
                <a:solidFill>
                  <a:srgbClr val="1E6274"/>
                </a:solidFill>
                <a:latin typeface="Montserrat" pitchFamily="2" charset="77"/>
              </a:rPr>
              <a:t>ingresos per cápita: +27% </a:t>
            </a:r>
          </a:p>
          <a:p>
            <a:pPr marL="557217" lvl="1"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2014: 1.500 USD</a:t>
            </a:r>
          </a:p>
          <a:p>
            <a:pPr marL="557217" lvl="1" indent="-185742">
              <a:lnSpc>
                <a:spcPct val="150000"/>
              </a:lnSpc>
              <a:spcAft>
                <a:spcPts val="355"/>
              </a:spcAft>
              <a:buClr>
                <a:srgbClr val="FFC000"/>
              </a:buClr>
              <a:buSzPts val="1100"/>
              <a:buFont typeface="Roboto Condensed Light"/>
              <a:buChar char="▰"/>
            </a:pPr>
            <a:r>
              <a:rPr lang="es-ES" sz="810">
                <a:solidFill>
                  <a:schemeClr val="tx1">
                    <a:lumMod val="75000"/>
                    <a:lumOff val="25000"/>
                  </a:schemeClr>
                </a:solidFill>
                <a:latin typeface="Montserrat" pitchFamily="2" charset="77"/>
              </a:rPr>
              <a:t>2019: 1.900 USD</a:t>
            </a:r>
          </a:p>
        </p:txBody>
      </p:sp>
    </p:spTree>
    <p:extLst>
      <p:ext uri="{BB962C8B-B14F-4D97-AF65-F5344CB8AC3E}">
        <p14:creationId xmlns:p14="http://schemas.microsoft.com/office/powerpoint/2010/main" val="134329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1C1DC9-C795-534A-8037-624378204D8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653" r="9950"/>
          <a:stretch/>
        </p:blipFill>
        <p:spPr>
          <a:xfrm>
            <a:off x="960120" y="0"/>
            <a:ext cx="7223760" cy="3172558"/>
          </a:xfrm>
          <a:prstGeom prst="rect">
            <a:avLst/>
          </a:prstGeom>
        </p:spPr>
      </p:pic>
      <p:sp>
        <p:nvSpPr>
          <p:cNvPr id="6" name="CuadroTexto 5">
            <a:extLst>
              <a:ext uri="{FF2B5EF4-FFF2-40B4-BE49-F238E27FC236}">
                <a16:creationId xmlns:a16="http://schemas.microsoft.com/office/drawing/2014/main" id="{742FE3C3-BDBA-3749-B549-B9F37B8CEC7B}"/>
              </a:ext>
            </a:extLst>
          </p:cNvPr>
          <p:cNvSpPr txBox="1"/>
          <p:nvPr/>
        </p:nvSpPr>
        <p:spPr>
          <a:xfrm>
            <a:off x="4025263" y="3685443"/>
            <a:ext cx="6148388" cy="1077218"/>
          </a:xfrm>
          <a:prstGeom prst="rect">
            <a:avLst/>
          </a:prstGeom>
          <a:solidFill>
            <a:srgbClr val="E95432"/>
          </a:solidFill>
        </p:spPr>
        <p:txBody>
          <a:bodyPr>
            <a:spAutoFit/>
          </a:bodyPr>
          <a:lstStyle/>
          <a:p>
            <a:pPr>
              <a:defRPr/>
            </a:pPr>
            <a:r>
              <a:rPr lang="es-ES" sz="3200" b="1">
                <a:solidFill>
                  <a:schemeClr val="bg1"/>
                </a:solidFill>
                <a:latin typeface="Montserrat" pitchFamily="2" charset="77"/>
              </a:rPr>
              <a:t>SECTOR MATERIALES </a:t>
            </a:r>
          </a:p>
          <a:p>
            <a:pPr>
              <a:defRPr/>
            </a:pPr>
            <a:r>
              <a:rPr lang="es-ES" sz="3200" b="1">
                <a:solidFill>
                  <a:schemeClr val="bg1"/>
                </a:solidFill>
                <a:latin typeface="Montserrat" pitchFamily="2" charset="77"/>
              </a:rPr>
              <a:t>DE CONSTRUCCIÓN</a:t>
            </a:r>
            <a:endParaRPr lang="es-ES">
              <a:latin typeface="Asap" panose="020F0504030202060203" pitchFamily="34" charset="0"/>
            </a:endParaRPr>
          </a:p>
        </p:txBody>
      </p:sp>
      <p:sp>
        <p:nvSpPr>
          <p:cNvPr id="7" name="Rectángulo 6">
            <a:extLst>
              <a:ext uri="{FF2B5EF4-FFF2-40B4-BE49-F238E27FC236}">
                <a16:creationId xmlns:a16="http://schemas.microsoft.com/office/drawing/2014/main" id="{C53FB800-8FBD-3540-88DF-B0C6F210E5BD}"/>
              </a:ext>
            </a:extLst>
          </p:cNvPr>
          <p:cNvSpPr/>
          <p:nvPr/>
        </p:nvSpPr>
        <p:spPr>
          <a:xfrm>
            <a:off x="8689868" y="521638"/>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6243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98DEADFA-4740-DF41-AF0A-8CC662E16AF3}"/>
              </a:ext>
            </a:extLst>
          </p:cNvPr>
          <p:cNvSpPr/>
          <p:nvPr/>
        </p:nvSpPr>
        <p:spPr>
          <a:xfrm>
            <a:off x="9508305" y="1084705"/>
            <a:ext cx="197531" cy="6215057"/>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4" name="Rectangle 3">
            <a:extLst>
              <a:ext uri="{FF2B5EF4-FFF2-40B4-BE49-F238E27FC236}">
                <a16:creationId xmlns:a16="http://schemas.microsoft.com/office/drawing/2014/main" id="{2D9885B7-B0FB-6340-AD2A-843EBB84808F}"/>
              </a:ext>
            </a:extLst>
          </p:cNvPr>
          <p:cNvSpPr/>
          <p:nvPr/>
        </p:nvSpPr>
        <p:spPr>
          <a:xfrm>
            <a:off x="8643598" y="6811830"/>
            <a:ext cx="813707" cy="271233"/>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a:solidFill>
                  <a:schemeClr val="bg1"/>
                </a:solidFill>
                <a:latin typeface="Montserrat" pitchFamily="2" charset="77"/>
              </a:rPr>
              <a:t>7</a:t>
            </a:r>
          </a:p>
        </p:txBody>
      </p:sp>
      <p:sp>
        <p:nvSpPr>
          <p:cNvPr id="20" name="Rectangle 3">
            <a:extLst>
              <a:ext uri="{FF2B5EF4-FFF2-40B4-BE49-F238E27FC236}">
                <a16:creationId xmlns:a16="http://schemas.microsoft.com/office/drawing/2014/main" id="{4ACEA705-FA3C-4C44-9B1A-CFFDEE516BB5}"/>
              </a:ext>
            </a:extLst>
          </p:cNvPr>
          <p:cNvSpPr/>
          <p:nvPr/>
        </p:nvSpPr>
        <p:spPr>
          <a:xfrm>
            <a:off x="9529925" y="716991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23" name="Marcador de número de diapositiva 1">
            <a:extLst>
              <a:ext uri="{FF2B5EF4-FFF2-40B4-BE49-F238E27FC236}">
                <a16:creationId xmlns:a16="http://schemas.microsoft.com/office/drawing/2014/main" id="{C69327AA-C1C4-45D9-8005-5FB0AB68BB6C}"/>
              </a:ext>
            </a:extLst>
          </p:cNvPr>
          <p:cNvSpPr txBox="1">
            <a:spLocks/>
          </p:cNvSpPr>
          <p:nvPr/>
        </p:nvSpPr>
        <p:spPr>
          <a:xfrm>
            <a:off x="9704425" y="713491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7</a:t>
            </a:fld>
            <a:endParaRPr lang="en-US">
              <a:solidFill>
                <a:schemeClr val="bg1"/>
              </a:solidFill>
              <a:latin typeface="Montserrat" pitchFamily="2" charset="77"/>
            </a:endParaRPr>
          </a:p>
        </p:txBody>
      </p:sp>
      <p:sp>
        <p:nvSpPr>
          <p:cNvPr id="10" name="Rectángulo 9">
            <a:extLst>
              <a:ext uri="{FF2B5EF4-FFF2-40B4-BE49-F238E27FC236}">
                <a16:creationId xmlns:a16="http://schemas.microsoft.com/office/drawing/2014/main" id="{D6C245F0-B2D4-49D2-9313-1FA156D2AD8E}"/>
              </a:ext>
            </a:extLst>
          </p:cNvPr>
          <p:cNvSpPr/>
          <p:nvPr/>
        </p:nvSpPr>
        <p:spPr>
          <a:xfrm>
            <a:off x="8689868" y="494165"/>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3CF7DDAD-E0AC-4B38-A7F8-9A5F05316643}"/>
              </a:ext>
            </a:extLst>
          </p:cNvPr>
          <p:cNvSpPr txBox="1">
            <a:spLocks/>
          </p:cNvSpPr>
          <p:nvPr/>
        </p:nvSpPr>
        <p:spPr bwMode="auto">
          <a:xfrm>
            <a:off x="1122608" y="230293"/>
            <a:ext cx="6219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MATERIALES DE CONSTRUCCIÓN</a:t>
            </a:r>
          </a:p>
        </p:txBody>
      </p:sp>
      <p:sp>
        <p:nvSpPr>
          <p:cNvPr id="12" name="CuadroTexto 11">
            <a:extLst>
              <a:ext uri="{FF2B5EF4-FFF2-40B4-BE49-F238E27FC236}">
                <a16:creationId xmlns:a16="http://schemas.microsoft.com/office/drawing/2014/main" id="{FD7FE67C-5F02-4778-A374-7EB103B8EEC7}"/>
              </a:ext>
            </a:extLst>
          </p:cNvPr>
          <p:cNvSpPr txBox="1"/>
          <p:nvPr/>
        </p:nvSpPr>
        <p:spPr>
          <a:xfrm>
            <a:off x="541357" y="1810185"/>
            <a:ext cx="2893115" cy="803297"/>
          </a:xfrm>
          <a:prstGeom prst="rect">
            <a:avLst/>
          </a:prstGeom>
          <a:noFill/>
        </p:spPr>
        <p:txBody>
          <a:bodyPr wrap="square" rtlCol="0">
            <a:spAutoFit/>
          </a:bodyPr>
          <a:lstStyle/>
          <a:p>
            <a:r>
              <a:rPr lang="es-ES" sz="1910" b="1">
                <a:solidFill>
                  <a:srgbClr val="FFC000"/>
                </a:solidFill>
                <a:latin typeface="Montserrat" panose="00000500000000000000" pitchFamily="50" charset="0"/>
              </a:rPr>
              <a:t>225.000 Mill. USD</a:t>
            </a:r>
            <a:r>
              <a:rPr lang="es-ES" sz="1910">
                <a:highlight>
                  <a:srgbClr val="FF0000"/>
                </a:highlight>
                <a:latin typeface="Montserrat" panose="00000500000000000000" pitchFamily="50" charset="0"/>
              </a:rPr>
              <a:t/>
            </a:r>
            <a:br>
              <a:rPr lang="es-ES" sz="1910">
                <a:highlight>
                  <a:srgbClr val="FF0000"/>
                </a:highlight>
                <a:latin typeface="Montserrat" panose="00000500000000000000" pitchFamily="50" charset="0"/>
              </a:rPr>
            </a:br>
            <a:r>
              <a:rPr lang="es-ES" sz="810">
                <a:latin typeface="Montserrat" panose="00000500000000000000" pitchFamily="50" charset="0"/>
              </a:rPr>
              <a:t>TAMAÑO DE MERCADO</a:t>
            </a:r>
          </a:p>
          <a:p>
            <a:endParaRPr lang="es-ES" sz="1000">
              <a:latin typeface="Montserrat" panose="00000500000000000000" pitchFamily="50" charset="0"/>
            </a:endParaRPr>
          </a:p>
          <a:p>
            <a:endParaRPr lang="es-ES" sz="900">
              <a:latin typeface="Montserrat" panose="00000500000000000000" pitchFamily="50" charset="0"/>
            </a:endParaRPr>
          </a:p>
        </p:txBody>
      </p:sp>
      <p:sp>
        <p:nvSpPr>
          <p:cNvPr id="14" name="CuadroTexto 13">
            <a:extLst>
              <a:ext uri="{FF2B5EF4-FFF2-40B4-BE49-F238E27FC236}">
                <a16:creationId xmlns:a16="http://schemas.microsoft.com/office/drawing/2014/main" id="{BDB392C2-9D03-440A-8D81-25CDDA7D5666}"/>
              </a:ext>
            </a:extLst>
          </p:cNvPr>
          <p:cNvSpPr txBox="1"/>
          <p:nvPr/>
        </p:nvSpPr>
        <p:spPr>
          <a:xfrm>
            <a:off x="3157049" y="1812784"/>
            <a:ext cx="2068470" cy="647870"/>
          </a:xfrm>
          <a:prstGeom prst="rect">
            <a:avLst/>
          </a:prstGeom>
          <a:noFill/>
        </p:spPr>
        <p:txBody>
          <a:bodyPr wrap="square">
            <a:spAutoFit/>
          </a:bodyPr>
          <a:lstStyle/>
          <a:p>
            <a:r>
              <a:rPr lang="es-ES" sz="1910" b="1">
                <a:solidFill>
                  <a:srgbClr val="FFC000"/>
                </a:solidFill>
                <a:latin typeface="Montserrat" panose="00000500000000000000" pitchFamily="50" charset="0"/>
              </a:rPr>
              <a:t>10% </a:t>
            </a:r>
          </a:p>
          <a:p>
            <a:r>
              <a:rPr lang="es-ES" sz="800">
                <a:latin typeface="Montserrat" panose="00000500000000000000" pitchFamily="50" charset="0"/>
              </a:rPr>
              <a:t>CRECIMIENTO PREVISTO EN 2022</a:t>
            </a:r>
          </a:p>
          <a:p>
            <a:endParaRPr lang="es-ES" sz="900">
              <a:latin typeface="Montserrat" panose="00000500000000000000" pitchFamily="50" charset="0"/>
            </a:endParaRPr>
          </a:p>
        </p:txBody>
      </p:sp>
      <p:sp>
        <p:nvSpPr>
          <p:cNvPr id="15" name="CuadroTexto 14">
            <a:extLst>
              <a:ext uri="{FF2B5EF4-FFF2-40B4-BE49-F238E27FC236}">
                <a16:creationId xmlns:a16="http://schemas.microsoft.com/office/drawing/2014/main" id="{44FAC7A5-B52F-409D-B237-82DF4B586E2F}"/>
              </a:ext>
            </a:extLst>
          </p:cNvPr>
          <p:cNvSpPr txBox="1"/>
          <p:nvPr/>
        </p:nvSpPr>
        <p:spPr>
          <a:xfrm>
            <a:off x="540586" y="3239795"/>
            <a:ext cx="4815796" cy="276999"/>
          </a:xfrm>
          <a:prstGeom prst="rect">
            <a:avLst/>
          </a:prstGeom>
          <a:noFill/>
        </p:spPr>
        <p:txBody>
          <a:bodyPr wrap="square">
            <a:spAutoFit/>
          </a:bodyPr>
          <a:lstStyle/>
          <a:p>
            <a:r>
              <a:rPr lang="es-ES" sz="1200" b="1">
                <a:solidFill>
                  <a:srgbClr val="237085"/>
                </a:solidFill>
                <a:latin typeface="Montserrat" panose="00000500000000000000" pitchFamily="50" charset="0"/>
              </a:rPr>
              <a:t>PARTIDAS ANALIZADAS</a:t>
            </a:r>
          </a:p>
        </p:txBody>
      </p:sp>
      <p:sp>
        <p:nvSpPr>
          <p:cNvPr id="17" name="TextBox 35">
            <a:extLst>
              <a:ext uri="{FF2B5EF4-FFF2-40B4-BE49-F238E27FC236}">
                <a16:creationId xmlns:a16="http://schemas.microsoft.com/office/drawing/2014/main" id="{92653040-65B7-4A17-9F9D-007C39C9389B}"/>
              </a:ext>
            </a:extLst>
          </p:cNvPr>
          <p:cNvSpPr txBox="1"/>
          <p:nvPr/>
        </p:nvSpPr>
        <p:spPr>
          <a:xfrm>
            <a:off x="522504" y="1457835"/>
            <a:ext cx="3668780"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DATOS GENERALES</a:t>
            </a:r>
          </a:p>
        </p:txBody>
      </p:sp>
      <p:graphicFrame>
        <p:nvGraphicFramePr>
          <p:cNvPr id="24" name="Tabla 3">
            <a:extLst>
              <a:ext uri="{FF2B5EF4-FFF2-40B4-BE49-F238E27FC236}">
                <a16:creationId xmlns:a16="http://schemas.microsoft.com/office/drawing/2014/main" id="{60B50944-59AB-46EC-9DE3-F49B3F4FC312}"/>
              </a:ext>
            </a:extLst>
          </p:cNvPr>
          <p:cNvGraphicFramePr>
            <a:graphicFrameLocks noGrp="1"/>
          </p:cNvGraphicFramePr>
          <p:nvPr>
            <p:extLst>
              <p:ext uri="{D42A27DB-BD31-4B8C-83A1-F6EECF244321}">
                <p14:modId xmlns:p14="http://schemas.microsoft.com/office/powerpoint/2010/main" val="806787934"/>
              </p:ext>
            </p:extLst>
          </p:nvPr>
        </p:nvGraphicFramePr>
        <p:xfrm>
          <a:off x="641356" y="3577299"/>
          <a:ext cx="4614256" cy="1229868"/>
        </p:xfrm>
        <a:graphic>
          <a:graphicData uri="http://schemas.openxmlformats.org/drawingml/2006/table">
            <a:tbl>
              <a:tblPr firstRow="1" bandRow="1">
                <a:tableStyleId>{5C22544A-7EE6-4342-B048-85BDC9FD1C3A}</a:tableStyleId>
              </a:tblPr>
              <a:tblGrid>
                <a:gridCol w="1845936">
                  <a:extLst>
                    <a:ext uri="{9D8B030D-6E8A-4147-A177-3AD203B41FA5}">
                      <a16:colId xmlns:a16="http://schemas.microsoft.com/office/drawing/2014/main" val="2284070121"/>
                    </a:ext>
                  </a:extLst>
                </a:gridCol>
                <a:gridCol w="1408687">
                  <a:extLst>
                    <a:ext uri="{9D8B030D-6E8A-4147-A177-3AD203B41FA5}">
                      <a16:colId xmlns:a16="http://schemas.microsoft.com/office/drawing/2014/main" val="3546471552"/>
                    </a:ext>
                  </a:extLst>
                </a:gridCol>
                <a:gridCol w="1359633">
                  <a:extLst>
                    <a:ext uri="{9D8B030D-6E8A-4147-A177-3AD203B41FA5}">
                      <a16:colId xmlns:a16="http://schemas.microsoft.com/office/drawing/2014/main" val="3264583566"/>
                    </a:ext>
                  </a:extLst>
                </a:gridCol>
              </a:tblGrid>
              <a:tr h="209087">
                <a:tc>
                  <a:txBody>
                    <a:bodyPr/>
                    <a:lstStyle/>
                    <a:p>
                      <a:r>
                        <a:rPr lang="es-ES" sz="810">
                          <a:latin typeface="Montserrat" panose="00000500000000000000" pitchFamily="50" charset="0"/>
                        </a:rPr>
                        <a:t>Subgrupo</a:t>
                      </a:r>
                    </a:p>
                  </a:txBody>
                  <a:tcPr>
                    <a:solidFill>
                      <a:srgbClr val="2C95A0"/>
                    </a:solidFill>
                  </a:tcPr>
                </a:tc>
                <a:tc>
                  <a:txBody>
                    <a:bodyPr/>
                    <a:lstStyle/>
                    <a:p>
                      <a:pPr algn="ctr"/>
                      <a:r>
                        <a:rPr lang="es-ES" sz="810">
                          <a:latin typeface="Montserrat" panose="00000500000000000000" pitchFamily="50" charset="0"/>
                        </a:rPr>
                        <a:t>Total importado 2019 (Mill. USD)</a:t>
                      </a:r>
                    </a:p>
                  </a:txBody>
                  <a:tcPr>
                    <a:solidFill>
                      <a:srgbClr val="2C95A0"/>
                    </a:solidFill>
                  </a:tcPr>
                </a:tc>
                <a:tc>
                  <a:txBody>
                    <a:bodyPr/>
                    <a:lstStyle/>
                    <a:p>
                      <a:pPr algn="ctr"/>
                      <a:r>
                        <a:rPr lang="es-ES" sz="810">
                          <a:latin typeface="Montserrat" panose="00000500000000000000" pitchFamily="50" charset="0"/>
                        </a:rPr>
                        <a:t>Total exportado 2019 (Mill. USD)</a:t>
                      </a:r>
                    </a:p>
                  </a:txBody>
                  <a:tcPr>
                    <a:solidFill>
                      <a:srgbClr val="2C95A0"/>
                    </a:solidFill>
                  </a:tcPr>
                </a:tc>
                <a:extLst>
                  <a:ext uri="{0D108BD9-81ED-4DB2-BD59-A6C34878D82A}">
                    <a16:rowId xmlns:a16="http://schemas.microsoft.com/office/drawing/2014/main" val="1497923670"/>
                  </a:ext>
                </a:extLst>
              </a:tr>
              <a:tr h="192145">
                <a:tc>
                  <a:txBody>
                    <a:bodyPr/>
                    <a:lstStyle/>
                    <a:p>
                      <a:r>
                        <a:rPr lang="en-US" sz="810" b="1">
                          <a:solidFill>
                            <a:schemeClr val="tx1">
                              <a:lumMod val="75000"/>
                              <a:lumOff val="25000"/>
                            </a:schemeClr>
                          </a:solidFill>
                          <a:latin typeface="Montserrat" panose="00000500000000000000" pitchFamily="50" charset="0"/>
                        </a:rPr>
                        <a:t>68. </a:t>
                      </a:r>
                      <a:r>
                        <a:rPr lang="en-US" sz="810" b="1" err="1">
                          <a:solidFill>
                            <a:schemeClr val="tx1">
                              <a:lumMod val="75000"/>
                              <a:lumOff val="25000"/>
                            </a:schemeClr>
                          </a:solidFill>
                          <a:latin typeface="Montserrat" panose="00000500000000000000" pitchFamily="50" charset="0"/>
                        </a:rPr>
                        <a:t>Manufacturas</a:t>
                      </a:r>
                      <a:r>
                        <a:rPr lang="en-US" sz="810" b="1">
                          <a:solidFill>
                            <a:schemeClr val="tx1">
                              <a:lumMod val="75000"/>
                              <a:lumOff val="25000"/>
                            </a:schemeClr>
                          </a:solidFill>
                          <a:latin typeface="Montserrat" panose="00000500000000000000" pitchFamily="50" charset="0"/>
                        </a:rPr>
                        <a:t> de </a:t>
                      </a:r>
                      <a:r>
                        <a:rPr lang="en-US" sz="810" b="1" err="1">
                          <a:solidFill>
                            <a:schemeClr val="tx1">
                              <a:lumMod val="75000"/>
                              <a:lumOff val="25000"/>
                            </a:schemeClr>
                          </a:solidFill>
                          <a:latin typeface="Montserrat" panose="00000500000000000000" pitchFamily="50" charset="0"/>
                        </a:rPr>
                        <a:t>piedra</a:t>
                      </a:r>
                      <a:r>
                        <a:rPr lang="en-US" sz="810" b="1">
                          <a:solidFill>
                            <a:schemeClr val="tx1">
                              <a:lumMod val="75000"/>
                              <a:lumOff val="25000"/>
                            </a:schemeClr>
                          </a:solidFill>
                          <a:latin typeface="Montserrat" panose="00000500000000000000" pitchFamily="50" charset="0"/>
                        </a:rPr>
                        <a:t>, yeso, </a:t>
                      </a:r>
                      <a:r>
                        <a:rPr lang="en-US" sz="810" b="1" err="1">
                          <a:solidFill>
                            <a:schemeClr val="tx1">
                              <a:lumMod val="75000"/>
                              <a:lumOff val="25000"/>
                            </a:schemeClr>
                          </a:solidFill>
                          <a:latin typeface="Montserrat" panose="00000500000000000000" pitchFamily="50" charset="0"/>
                        </a:rPr>
                        <a:t>cemento</a:t>
                      </a:r>
                      <a:r>
                        <a:rPr lang="en-US" sz="810" b="1">
                          <a:solidFill>
                            <a:schemeClr val="tx1">
                              <a:lumMod val="75000"/>
                              <a:lumOff val="25000"/>
                            </a:schemeClr>
                          </a:solidFill>
                          <a:latin typeface="Montserrat" panose="00000500000000000000" pitchFamily="50" charset="0"/>
                        </a:rPr>
                        <a:t>…</a:t>
                      </a:r>
                    </a:p>
                  </a:txBody>
                  <a:tcPr>
                    <a:solidFill>
                      <a:schemeClr val="bg1">
                        <a:lumMod val="95000"/>
                      </a:schemeClr>
                    </a:solidFill>
                  </a:tcPr>
                </a:tc>
                <a:tc>
                  <a:txBody>
                    <a:bodyPr/>
                    <a:lstStyle/>
                    <a:p>
                      <a:pPr algn="ctr"/>
                      <a:r>
                        <a:rPr lang="en-US" sz="810">
                          <a:solidFill>
                            <a:schemeClr val="tx1">
                              <a:lumMod val="75000"/>
                              <a:lumOff val="25000"/>
                            </a:schemeClr>
                          </a:solidFill>
                          <a:latin typeface="Montserrat" panose="00000500000000000000" pitchFamily="50" charset="0"/>
                        </a:rPr>
                        <a:t>931</a:t>
                      </a:r>
                      <a:endParaRPr lang="es-ES" sz="810">
                        <a:solidFill>
                          <a:schemeClr val="tx1">
                            <a:lumMod val="75000"/>
                            <a:lumOff val="25000"/>
                          </a:schemeClr>
                        </a:solidFill>
                        <a:latin typeface="Montserrat" panose="00000500000000000000" pitchFamily="50" charset="0"/>
                      </a:endParaRPr>
                    </a:p>
                  </a:txBody>
                  <a:tcPr>
                    <a:solidFill>
                      <a:schemeClr val="bg1">
                        <a:lumMod val="95000"/>
                      </a:schemeClr>
                    </a:solidFill>
                  </a:tcPr>
                </a:tc>
                <a:tc>
                  <a:txBody>
                    <a:bodyPr/>
                    <a:lstStyle/>
                    <a:p>
                      <a:pPr algn="ctr"/>
                      <a:r>
                        <a:rPr lang="es-ES" sz="810">
                          <a:solidFill>
                            <a:schemeClr val="tx1">
                              <a:lumMod val="75000"/>
                              <a:lumOff val="25000"/>
                            </a:schemeClr>
                          </a:solidFill>
                          <a:latin typeface="Montserrat" panose="00000500000000000000" pitchFamily="50" charset="0"/>
                        </a:rPr>
                        <a:t>1.699</a:t>
                      </a:r>
                    </a:p>
                  </a:txBody>
                  <a:tcPr>
                    <a:solidFill>
                      <a:schemeClr val="bg1">
                        <a:lumMod val="95000"/>
                      </a:schemeClr>
                    </a:solidFill>
                  </a:tcPr>
                </a:tc>
                <a:extLst>
                  <a:ext uri="{0D108BD9-81ED-4DB2-BD59-A6C34878D82A}">
                    <a16:rowId xmlns:a16="http://schemas.microsoft.com/office/drawing/2014/main" val="2980580295"/>
                  </a:ext>
                </a:extLst>
              </a:tr>
              <a:tr h="212282">
                <a:tc>
                  <a:txBody>
                    <a:bodyPr/>
                    <a:lstStyle/>
                    <a:p>
                      <a:r>
                        <a:rPr lang="es-ES" sz="810" b="1" kern="1200">
                          <a:solidFill>
                            <a:schemeClr val="tx1">
                              <a:lumMod val="75000"/>
                              <a:lumOff val="25000"/>
                            </a:schemeClr>
                          </a:solidFill>
                          <a:latin typeface="Montserrat" panose="00000500000000000000" pitchFamily="50" charset="0"/>
                          <a:ea typeface="+mn-ea"/>
                          <a:cs typeface="+mn-cs"/>
                        </a:rPr>
                        <a:t>69. Productos cerámicos</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616</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1.819</a:t>
                      </a:r>
                    </a:p>
                  </a:txBody>
                  <a:tcPr>
                    <a:solidFill>
                      <a:schemeClr val="bg1">
                        <a:lumMod val="95000"/>
                      </a:schemeClr>
                    </a:solidFill>
                  </a:tcPr>
                </a:tc>
                <a:extLst>
                  <a:ext uri="{0D108BD9-81ED-4DB2-BD59-A6C34878D82A}">
                    <a16:rowId xmlns:a16="http://schemas.microsoft.com/office/drawing/2014/main" val="4028428333"/>
                  </a:ext>
                </a:extLst>
              </a:tr>
              <a:tr h="246017">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s-ES" sz="810" b="1" kern="1200">
                          <a:solidFill>
                            <a:schemeClr val="tx1">
                              <a:lumMod val="75000"/>
                              <a:lumOff val="25000"/>
                            </a:schemeClr>
                          </a:solidFill>
                          <a:latin typeface="Montserrat" panose="00000500000000000000" pitchFamily="50" charset="0"/>
                          <a:ea typeface="+mn-ea"/>
                          <a:cs typeface="+mn-cs"/>
                        </a:rPr>
                        <a:t>73. Manufacturas de fundición, hierro y acero</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5.023</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7.250</a:t>
                      </a:r>
                    </a:p>
                  </a:txBody>
                  <a:tcPr>
                    <a:solidFill>
                      <a:schemeClr val="bg1">
                        <a:lumMod val="95000"/>
                      </a:schemeClr>
                    </a:solidFill>
                  </a:tcPr>
                </a:tc>
                <a:extLst>
                  <a:ext uri="{0D108BD9-81ED-4DB2-BD59-A6C34878D82A}">
                    <a16:rowId xmlns:a16="http://schemas.microsoft.com/office/drawing/2014/main" val="4019944763"/>
                  </a:ext>
                </a:extLst>
              </a:tr>
            </a:tbl>
          </a:graphicData>
        </a:graphic>
      </p:graphicFrame>
      <p:pic>
        <p:nvPicPr>
          <p:cNvPr id="1026" name="Picture 2" descr="Acero, Depósito, Metal, Edificio, Industrial">
            <a:extLst>
              <a:ext uri="{FF2B5EF4-FFF2-40B4-BE49-F238E27FC236}">
                <a16:creationId xmlns:a16="http://schemas.microsoft.com/office/drawing/2014/main" id="{A5422124-99CF-4CFE-9E18-1AF8C7F43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652"/>
          <a:stretch/>
        </p:blipFill>
        <p:spPr bwMode="auto">
          <a:xfrm>
            <a:off x="5627565" y="1690382"/>
            <a:ext cx="2925696" cy="3798527"/>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4A9ACBB0-6DAD-4229-A879-FF0328EC0F94}"/>
              </a:ext>
            </a:extLst>
          </p:cNvPr>
          <p:cNvSpPr txBox="1"/>
          <p:nvPr/>
        </p:nvSpPr>
        <p:spPr>
          <a:xfrm>
            <a:off x="522504" y="2340085"/>
            <a:ext cx="2893115" cy="510909"/>
          </a:xfrm>
          <a:prstGeom prst="rect">
            <a:avLst/>
          </a:prstGeom>
          <a:noFill/>
        </p:spPr>
        <p:txBody>
          <a:bodyPr wrap="square" rtlCol="0">
            <a:spAutoFit/>
          </a:bodyPr>
          <a:lstStyle/>
          <a:p>
            <a:r>
              <a:rPr lang="es-ES" sz="1910" b="1">
                <a:solidFill>
                  <a:srgbClr val="FFC000"/>
                </a:solidFill>
                <a:latin typeface="Montserrat" panose="00000500000000000000" pitchFamily="50" charset="0"/>
              </a:rPr>
              <a:t>50%</a:t>
            </a:r>
          </a:p>
          <a:p>
            <a:r>
              <a:rPr lang="es-ES" sz="810">
                <a:latin typeface="Montserrat" panose="00000500000000000000" pitchFamily="50" charset="0"/>
              </a:rPr>
              <a:t>CONSTRUCCIÓN INFRAESTRUCTURAS</a:t>
            </a:r>
            <a:endParaRPr lang="es-ES" sz="900">
              <a:latin typeface="Montserrat" panose="00000500000000000000" pitchFamily="50" charset="0"/>
            </a:endParaRPr>
          </a:p>
        </p:txBody>
      </p:sp>
    </p:spTree>
    <p:extLst>
      <p:ext uri="{BB962C8B-B14F-4D97-AF65-F5344CB8AC3E}">
        <p14:creationId xmlns:p14="http://schemas.microsoft.com/office/powerpoint/2010/main" val="356399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98DEADFA-4740-DF41-AF0A-8CC662E16AF3}"/>
              </a:ext>
            </a:extLst>
          </p:cNvPr>
          <p:cNvSpPr/>
          <p:nvPr/>
        </p:nvSpPr>
        <p:spPr>
          <a:xfrm>
            <a:off x="9508305" y="1084705"/>
            <a:ext cx="197531" cy="6215057"/>
          </a:xfrm>
          <a:prstGeom prst="rect">
            <a:avLst/>
          </a:prstGeom>
          <a:solidFill>
            <a:srgbClr val="2A8F9A"/>
          </a:solidFill>
          <a:ln>
            <a:solidFill>
              <a:srgbClr val="30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4" name="Rectangle 3">
            <a:extLst>
              <a:ext uri="{FF2B5EF4-FFF2-40B4-BE49-F238E27FC236}">
                <a16:creationId xmlns:a16="http://schemas.microsoft.com/office/drawing/2014/main" id="{2D9885B7-B0FB-6340-AD2A-843EBB84808F}"/>
              </a:ext>
            </a:extLst>
          </p:cNvPr>
          <p:cNvSpPr/>
          <p:nvPr/>
        </p:nvSpPr>
        <p:spPr>
          <a:xfrm>
            <a:off x="8643598" y="6811830"/>
            <a:ext cx="813707" cy="271233"/>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a:solidFill>
                  <a:schemeClr val="bg1"/>
                </a:solidFill>
                <a:latin typeface="Montserrat" pitchFamily="2" charset="77"/>
              </a:rPr>
              <a:t>7</a:t>
            </a:r>
          </a:p>
        </p:txBody>
      </p:sp>
      <p:sp>
        <p:nvSpPr>
          <p:cNvPr id="20" name="Rectangle 3">
            <a:extLst>
              <a:ext uri="{FF2B5EF4-FFF2-40B4-BE49-F238E27FC236}">
                <a16:creationId xmlns:a16="http://schemas.microsoft.com/office/drawing/2014/main" id="{4ACEA705-FA3C-4C44-9B1A-CFFDEE516BB5}"/>
              </a:ext>
            </a:extLst>
          </p:cNvPr>
          <p:cNvSpPr/>
          <p:nvPr/>
        </p:nvSpPr>
        <p:spPr>
          <a:xfrm>
            <a:off x="9529925" y="7169914"/>
            <a:ext cx="1001486" cy="333825"/>
          </a:xfrm>
          <a:prstGeom prst="rect">
            <a:avLst/>
          </a:prstGeom>
          <a:solidFill>
            <a:srgbClr val="2A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1"/>
          </a:p>
        </p:txBody>
      </p:sp>
      <p:sp>
        <p:nvSpPr>
          <p:cNvPr id="23" name="Marcador de número de diapositiva 1">
            <a:extLst>
              <a:ext uri="{FF2B5EF4-FFF2-40B4-BE49-F238E27FC236}">
                <a16:creationId xmlns:a16="http://schemas.microsoft.com/office/drawing/2014/main" id="{C69327AA-C1C4-45D9-8005-5FB0AB68BB6C}"/>
              </a:ext>
            </a:extLst>
          </p:cNvPr>
          <p:cNvSpPr txBox="1">
            <a:spLocks/>
          </p:cNvSpPr>
          <p:nvPr/>
        </p:nvSpPr>
        <p:spPr>
          <a:xfrm>
            <a:off x="9704425" y="7134918"/>
            <a:ext cx="496002" cy="403743"/>
          </a:xfrm>
          <a:prstGeom prst="rect">
            <a:avLst/>
          </a:prstGeom>
        </p:spPr>
        <p:txBody>
          <a:bodyPr vert="horz" lIns="91440" tIns="45721" rIns="91440" bIns="45721"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0F6BF7-9961-4022-88F7-D27E6B35CE87}" type="slidenum">
              <a:rPr lang="en-US">
                <a:solidFill>
                  <a:schemeClr val="bg1"/>
                </a:solidFill>
                <a:latin typeface="Montserrat" pitchFamily="2" charset="77"/>
              </a:rPr>
              <a:pPr/>
              <a:t>8</a:t>
            </a:fld>
            <a:endParaRPr lang="en-US">
              <a:solidFill>
                <a:schemeClr val="bg1"/>
              </a:solidFill>
              <a:latin typeface="Montserrat" pitchFamily="2" charset="77"/>
            </a:endParaRPr>
          </a:p>
        </p:txBody>
      </p:sp>
      <p:sp>
        <p:nvSpPr>
          <p:cNvPr id="10" name="Rectángulo 9">
            <a:extLst>
              <a:ext uri="{FF2B5EF4-FFF2-40B4-BE49-F238E27FC236}">
                <a16:creationId xmlns:a16="http://schemas.microsoft.com/office/drawing/2014/main" id="{D6C245F0-B2D4-49D2-9313-1FA156D2AD8E}"/>
              </a:ext>
            </a:extLst>
          </p:cNvPr>
          <p:cNvSpPr/>
          <p:nvPr/>
        </p:nvSpPr>
        <p:spPr>
          <a:xfrm>
            <a:off x="8689868" y="494165"/>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Título 1">
            <a:extLst>
              <a:ext uri="{FF2B5EF4-FFF2-40B4-BE49-F238E27FC236}">
                <a16:creationId xmlns:a16="http://schemas.microsoft.com/office/drawing/2014/main" id="{3CF7DDAD-E0AC-4B38-A7F8-9A5F05316643}"/>
              </a:ext>
            </a:extLst>
          </p:cNvPr>
          <p:cNvSpPr txBox="1">
            <a:spLocks/>
          </p:cNvSpPr>
          <p:nvPr/>
        </p:nvSpPr>
        <p:spPr bwMode="auto">
          <a:xfrm>
            <a:off x="1122608" y="230293"/>
            <a:ext cx="6219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SECTOR MATERIALES DE CONSTRUCCIÓN</a:t>
            </a:r>
          </a:p>
        </p:txBody>
      </p:sp>
      <p:sp>
        <p:nvSpPr>
          <p:cNvPr id="17" name="TextBox 35">
            <a:extLst>
              <a:ext uri="{FF2B5EF4-FFF2-40B4-BE49-F238E27FC236}">
                <a16:creationId xmlns:a16="http://schemas.microsoft.com/office/drawing/2014/main" id="{92653040-65B7-4A17-9F9D-007C39C9389B}"/>
              </a:ext>
            </a:extLst>
          </p:cNvPr>
          <p:cNvSpPr txBox="1"/>
          <p:nvPr/>
        </p:nvSpPr>
        <p:spPr>
          <a:xfrm>
            <a:off x="522503" y="1678636"/>
            <a:ext cx="4754015"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IMPORTACIONES INDIA</a:t>
            </a:r>
          </a:p>
        </p:txBody>
      </p:sp>
      <p:sp>
        <p:nvSpPr>
          <p:cNvPr id="21" name="CuadroTexto 20">
            <a:extLst>
              <a:ext uri="{FF2B5EF4-FFF2-40B4-BE49-F238E27FC236}">
                <a16:creationId xmlns:a16="http://schemas.microsoft.com/office/drawing/2014/main" id="{502A3D92-3DCB-4A6F-88F8-55EECFF7439F}"/>
              </a:ext>
            </a:extLst>
          </p:cNvPr>
          <p:cNvSpPr txBox="1"/>
          <p:nvPr/>
        </p:nvSpPr>
        <p:spPr>
          <a:xfrm>
            <a:off x="522503" y="2085653"/>
            <a:ext cx="5370990" cy="216982"/>
          </a:xfrm>
          <a:prstGeom prst="rect">
            <a:avLst/>
          </a:prstGeom>
          <a:noFill/>
        </p:spPr>
        <p:txBody>
          <a:bodyPr wrap="square">
            <a:spAutoFit/>
          </a:bodyPr>
          <a:lstStyle/>
          <a:p>
            <a:r>
              <a:rPr lang="pt-BR" sz="810" b="1">
                <a:latin typeface="Montserrat" panose="00000500000000000000" pitchFamily="50" charset="0"/>
              </a:rPr>
              <a:t>MANUFACTURAS DE PIEDRA, YESO FRAGUABLE, CEMENTO....</a:t>
            </a:r>
          </a:p>
        </p:txBody>
      </p:sp>
      <p:graphicFrame>
        <p:nvGraphicFramePr>
          <p:cNvPr id="22" name="Gráfico 21">
            <a:extLst>
              <a:ext uri="{FF2B5EF4-FFF2-40B4-BE49-F238E27FC236}">
                <a16:creationId xmlns:a16="http://schemas.microsoft.com/office/drawing/2014/main" id="{117C48D5-432D-4211-BCAC-FEABD08D91C0}"/>
              </a:ext>
            </a:extLst>
          </p:cNvPr>
          <p:cNvGraphicFramePr/>
          <p:nvPr>
            <p:extLst>
              <p:ext uri="{D42A27DB-BD31-4B8C-83A1-F6EECF244321}">
                <p14:modId xmlns:p14="http://schemas.microsoft.com/office/powerpoint/2010/main" val="2990457209"/>
              </p:ext>
            </p:extLst>
          </p:nvPr>
        </p:nvGraphicFramePr>
        <p:xfrm>
          <a:off x="438599" y="2371985"/>
          <a:ext cx="3812343" cy="1594402"/>
        </p:xfrm>
        <a:graphic>
          <a:graphicData uri="http://schemas.openxmlformats.org/drawingml/2006/chart">
            <c:chart xmlns:c="http://schemas.openxmlformats.org/drawingml/2006/chart" xmlns:r="http://schemas.openxmlformats.org/officeDocument/2006/relationships" r:id="rId3"/>
          </a:graphicData>
        </a:graphic>
      </p:graphicFrame>
      <p:sp>
        <p:nvSpPr>
          <p:cNvPr id="25" name="CuadroTexto 24">
            <a:extLst>
              <a:ext uri="{FF2B5EF4-FFF2-40B4-BE49-F238E27FC236}">
                <a16:creationId xmlns:a16="http://schemas.microsoft.com/office/drawing/2014/main" id="{0AE6808B-0E6F-4325-93E6-DC8B647B9720}"/>
              </a:ext>
            </a:extLst>
          </p:cNvPr>
          <p:cNvSpPr txBox="1"/>
          <p:nvPr/>
        </p:nvSpPr>
        <p:spPr>
          <a:xfrm>
            <a:off x="438599" y="4371141"/>
            <a:ext cx="5370990" cy="216982"/>
          </a:xfrm>
          <a:prstGeom prst="rect">
            <a:avLst/>
          </a:prstGeom>
          <a:noFill/>
        </p:spPr>
        <p:txBody>
          <a:bodyPr wrap="square">
            <a:spAutoFit/>
          </a:bodyPr>
          <a:lstStyle/>
          <a:p>
            <a:r>
              <a:rPr lang="pt-BR" sz="810" b="1">
                <a:latin typeface="Montserrat" panose="00000500000000000000" pitchFamily="50" charset="0"/>
              </a:rPr>
              <a:t>PRODUCTOS CERÁMICOS</a:t>
            </a:r>
          </a:p>
        </p:txBody>
      </p:sp>
      <p:graphicFrame>
        <p:nvGraphicFramePr>
          <p:cNvPr id="26" name="Gráfico 25">
            <a:extLst>
              <a:ext uri="{FF2B5EF4-FFF2-40B4-BE49-F238E27FC236}">
                <a16:creationId xmlns:a16="http://schemas.microsoft.com/office/drawing/2014/main" id="{02898A5A-E6D6-4288-917E-B48E0D5E2992}"/>
              </a:ext>
            </a:extLst>
          </p:cNvPr>
          <p:cNvGraphicFramePr/>
          <p:nvPr>
            <p:extLst>
              <p:ext uri="{D42A27DB-BD31-4B8C-83A1-F6EECF244321}">
                <p14:modId xmlns:p14="http://schemas.microsoft.com/office/powerpoint/2010/main" val="3908975910"/>
              </p:ext>
            </p:extLst>
          </p:nvPr>
        </p:nvGraphicFramePr>
        <p:xfrm>
          <a:off x="155208" y="4650663"/>
          <a:ext cx="4048648" cy="1594402"/>
        </p:xfrm>
        <a:graphic>
          <a:graphicData uri="http://schemas.openxmlformats.org/drawingml/2006/chart">
            <c:chart xmlns:c="http://schemas.openxmlformats.org/drawingml/2006/chart" xmlns:r="http://schemas.openxmlformats.org/officeDocument/2006/relationships" r:id="rId4"/>
          </a:graphicData>
        </a:graphic>
      </p:graphicFrame>
      <p:sp>
        <p:nvSpPr>
          <p:cNvPr id="27" name="CuadroTexto 26">
            <a:extLst>
              <a:ext uri="{FF2B5EF4-FFF2-40B4-BE49-F238E27FC236}">
                <a16:creationId xmlns:a16="http://schemas.microsoft.com/office/drawing/2014/main" id="{24128F6E-1A5E-4464-902F-A0465F5555C4}"/>
              </a:ext>
            </a:extLst>
          </p:cNvPr>
          <p:cNvSpPr txBox="1"/>
          <p:nvPr/>
        </p:nvSpPr>
        <p:spPr>
          <a:xfrm>
            <a:off x="4829437" y="2082038"/>
            <a:ext cx="5370990" cy="216982"/>
          </a:xfrm>
          <a:prstGeom prst="rect">
            <a:avLst/>
          </a:prstGeom>
          <a:noFill/>
        </p:spPr>
        <p:txBody>
          <a:bodyPr wrap="square">
            <a:spAutoFit/>
          </a:bodyPr>
          <a:lstStyle/>
          <a:p>
            <a:r>
              <a:rPr lang="pt-BR" sz="810" b="1">
                <a:latin typeface="Montserrat" panose="00000500000000000000" pitchFamily="50" charset="0"/>
              </a:rPr>
              <a:t>MANUFACTURAS DE FUNDICIÓN, HIERRO Y ACERO</a:t>
            </a:r>
          </a:p>
        </p:txBody>
      </p:sp>
      <p:graphicFrame>
        <p:nvGraphicFramePr>
          <p:cNvPr id="28" name="Gráfico 27">
            <a:extLst>
              <a:ext uri="{FF2B5EF4-FFF2-40B4-BE49-F238E27FC236}">
                <a16:creationId xmlns:a16="http://schemas.microsoft.com/office/drawing/2014/main" id="{5D7F100F-E3F0-4163-9B6F-52C50341786D}"/>
              </a:ext>
            </a:extLst>
          </p:cNvPr>
          <p:cNvGraphicFramePr/>
          <p:nvPr>
            <p:extLst>
              <p:ext uri="{D42A27DB-BD31-4B8C-83A1-F6EECF244321}">
                <p14:modId xmlns:p14="http://schemas.microsoft.com/office/powerpoint/2010/main" val="1326269712"/>
              </p:ext>
            </p:extLst>
          </p:nvPr>
        </p:nvGraphicFramePr>
        <p:xfrm>
          <a:off x="4745533" y="2368370"/>
          <a:ext cx="3511609" cy="1594402"/>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35">
            <a:extLst>
              <a:ext uri="{FF2B5EF4-FFF2-40B4-BE49-F238E27FC236}">
                <a16:creationId xmlns:a16="http://schemas.microsoft.com/office/drawing/2014/main" id="{EDC5999C-27F5-48EA-AFC1-DB5688B10EAB}"/>
              </a:ext>
            </a:extLst>
          </p:cNvPr>
          <p:cNvSpPr txBox="1"/>
          <p:nvPr/>
        </p:nvSpPr>
        <p:spPr>
          <a:xfrm>
            <a:off x="4775910" y="4318968"/>
            <a:ext cx="4754015" cy="276999"/>
          </a:xfrm>
          <a:prstGeom prst="rect">
            <a:avLst/>
          </a:prstGeom>
          <a:noFill/>
        </p:spPr>
        <p:txBody>
          <a:bodyPr wrap="square" rtlCol="0" anchor="t" anchorCtr="0">
            <a:spAutoFit/>
          </a:bodyPr>
          <a:lstStyle/>
          <a:p>
            <a:pPr algn="just"/>
            <a:r>
              <a:rPr lang="en-US" sz="1200" b="1">
                <a:solidFill>
                  <a:srgbClr val="237085"/>
                </a:solidFill>
                <a:latin typeface="Montserrat" panose="00000500000000000000" pitchFamily="50" charset="0"/>
              </a:rPr>
              <a:t>COMERCIO BILATERAL INDIA-ESPAÑA </a:t>
            </a:r>
          </a:p>
        </p:txBody>
      </p:sp>
      <p:graphicFrame>
        <p:nvGraphicFramePr>
          <p:cNvPr id="30" name="Tabla 3">
            <a:extLst>
              <a:ext uri="{FF2B5EF4-FFF2-40B4-BE49-F238E27FC236}">
                <a16:creationId xmlns:a16="http://schemas.microsoft.com/office/drawing/2014/main" id="{FFA36E83-15C4-4ABD-B82C-C109E79F0421}"/>
              </a:ext>
            </a:extLst>
          </p:cNvPr>
          <p:cNvGraphicFramePr>
            <a:graphicFrameLocks noGrp="1"/>
          </p:cNvGraphicFramePr>
          <p:nvPr>
            <p:extLst>
              <p:ext uri="{D42A27DB-BD31-4B8C-83A1-F6EECF244321}">
                <p14:modId xmlns:p14="http://schemas.microsoft.com/office/powerpoint/2010/main" val="3104871170"/>
              </p:ext>
            </p:extLst>
          </p:nvPr>
        </p:nvGraphicFramePr>
        <p:xfrm>
          <a:off x="4829437" y="4845815"/>
          <a:ext cx="3713234" cy="1106424"/>
        </p:xfrm>
        <a:graphic>
          <a:graphicData uri="http://schemas.openxmlformats.org/drawingml/2006/table">
            <a:tbl>
              <a:tblPr firstRow="1" bandRow="1">
                <a:tableStyleId>{5C22544A-7EE6-4342-B048-85BDC9FD1C3A}</a:tableStyleId>
              </a:tblPr>
              <a:tblGrid>
                <a:gridCol w="1663631">
                  <a:extLst>
                    <a:ext uri="{9D8B030D-6E8A-4147-A177-3AD203B41FA5}">
                      <a16:colId xmlns:a16="http://schemas.microsoft.com/office/drawing/2014/main" val="2284070121"/>
                    </a:ext>
                  </a:extLst>
                </a:gridCol>
                <a:gridCol w="1007187">
                  <a:extLst>
                    <a:ext uri="{9D8B030D-6E8A-4147-A177-3AD203B41FA5}">
                      <a16:colId xmlns:a16="http://schemas.microsoft.com/office/drawing/2014/main" val="3546471552"/>
                    </a:ext>
                  </a:extLst>
                </a:gridCol>
                <a:gridCol w="1042416">
                  <a:extLst>
                    <a:ext uri="{9D8B030D-6E8A-4147-A177-3AD203B41FA5}">
                      <a16:colId xmlns:a16="http://schemas.microsoft.com/office/drawing/2014/main" val="3264583566"/>
                    </a:ext>
                  </a:extLst>
                </a:gridCol>
              </a:tblGrid>
              <a:tr h="209087">
                <a:tc>
                  <a:txBody>
                    <a:bodyPr/>
                    <a:lstStyle/>
                    <a:p>
                      <a:r>
                        <a:rPr lang="es-ES" sz="810">
                          <a:latin typeface="Montserrat" panose="00000500000000000000" pitchFamily="50" charset="0"/>
                        </a:rPr>
                        <a:t>Subgrupo</a:t>
                      </a:r>
                    </a:p>
                  </a:txBody>
                  <a:tcPr>
                    <a:solidFill>
                      <a:srgbClr val="2C95A0"/>
                    </a:solidFill>
                  </a:tcPr>
                </a:tc>
                <a:tc>
                  <a:txBody>
                    <a:bodyPr/>
                    <a:lstStyle/>
                    <a:p>
                      <a:pPr algn="ctr"/>
                      <a:r>
                        <a:rPr lang="es-ES" sz="810">
                          <a:latin typeface="Montserrat" panose="00000500000000000000" pitchFamily="50" charset="0"/>
                        </a:rPr>
                        <a:t>Importaciones </a:t>
                      </a:r>
                    </a:p>
                  </a:txBody>
                  <a:tcPr>
                    <a:solidFill>
                      <a:srgbClr val="2C95A0"/>
                    </a:solidFill>
                  </a:tcPr>
                </a:tc>
                <a:tc>
                  <a:txBody>
                    <a:bodyPr/>
                    <a:lstStyle/>
                    <a:p>
                      <a:pPr algn="ctr"/>
                      <a:r>
                        <a:rPr lang="es-ES" sz="810">
                          <a:latin typeface="Montserrat" panose="00000500000000000000" pitchFamily="50" charset="0"/>
                        </a:rPr>
                        <a:t>Exportaciones</a:t>
                      </a:r>
                    </a:p>
                  </a:txBody>
                  <a:tcPr>
                    <a:solidFill>
                      <a:srgbClr val="2C95A0"/>
                    </a:solidFill>
                  </a:tcPr>
                </a:tc>
                <a:extLst>
                  <a:ext uri="{0D108BD9-81ED-4DB2-BD59-A6C34878D82A}">
                    <a16:rowId xmlns:a16="http://schemas.microsoft.com/office/drawing/2014/main" val="1497923670"/>
                  </a:ext>
                </a:extLst>
              </a:tr>
              <a:tr h="192145">
                <a:tc>
                  <a:txBody>
                    <a:bodyPr/>
                    <a:lstStyle/>
                    <a:p>
                      <a:r>
                        <a:rPr lang="en-US" sz="810" b="1" err="1">
                          <a:solidFill>
                            <a:schemeClr val="tx1">
                              <a:lumMod val="75000"/>
                              <a:lumOff val="25000"/>
                            </a:schemeClr>
                          </a:solidFill>
                          <a:latin typeface="Montserrat" panose="00000500000000000000" pitchFamily="50" charset="0"/>
                        </a:rPr>
                        <a:t>Manufacturas</a:t>
                      </a:r>
                      <a:r>
                        <a:rPr lang="en-US" sz="810" b="1">
                          <a:solidFill>
                            <a:schemeClr val="tx1">
                              <a:lumMod val="75000"/>
                              <a:lumOff val="25000"/>
                            </a:schemeClr>
                          </a:solidFill>
                          <a:latin typeface="Montserrat" panose="00000500000000000000" pitchFamily="50" charset="0"/>
                        </a:rPr>
                        <a:t> de </a:t>
                      </a:r>
                      <a:r>
                        <a:rPr lang="en-US" sz="810" b="1" err="1">
                          <a:solidFill>
                            <a:schemeClr val="tx1">
                              <a:lumMod val="75000"/>
                              <a:lumOff val="25000"/>
                            </a:schemeClr>
                          </a:solidFill>
                          <a:latin typeface="Montserrat" panose="00000500000000000000" pitchFamily="50" charset="0"/>
                        </a:rPr>
                        <a:t>piedra</a:t>
                      </a:r>
                      <a:r>
                        <a:rPr lang="en-US" sz="810" b="1">
                          <a:solidFill>
                            <a:schemeClr val="tx1">
                              <a:lumMod val="75000"/>
                              <a:lumOff val="25000"/>
                            </a:schemeClr>
                          </a:solidFill>
                          <a:latin typeface="Montserrat" panose="00000500000000000000" pitchFamily="50" charset="0"/>
                        </a:rPr>
                        <a:t>, yeso, </a:t>
                      </a:r>
                      <a:r>
                        <a:rPr lang="en-US" sz="810" b="1" err="1">
                          <a:solidFill>
                            <a:schemeClr val="tx1">
                              <a:lumMod val="75000"/>
                              <a:lumOff val="25000"/>
                            </a:schemeClr>
                          </a:solidFill>
                          <a:latin typeface="Montserrat" panose="00000500000000000000" pitchFamily="50" charset="0"/>
                        </a:rPr>
                        <a:t>cemento</a:t>
                      </a:r>
                      <a:r>
                        <a:rPr lang="en-US" sz="810" b="1">
                          <a:solidFill>
                            <a:schemeClr val="tx1">
                              <a:lumMod val="75000"/>
                              <a:lumOff val="25000"/>
                            </a:schemeClr>
                          </a:solidFill>
                          <a:latin typeface="Montserrat" panose="00000500000000000000" pitchFamily="50" charset="0"/>
                        </a:rPr>
                        <a:t>…</a:t>
                      </a:r>
                    </a:p>
                  </a:txBody>
                  <a:tcPr>
                    <a:solidFill>
                      <a:schemeClr val="bg1">
                        <a:lumMod val="95000"/>
                      </a:schemeClr>
                    </a:solidFill>
                  </a:tcPr>
                </a:tc>
                <a:tc>
                  <a:txBody>
                    <a:bodyPr/>
                    <a:lstStyle/>
                    <a:p>
                      <a:pPr algn="ctr"/>
                      <a:r>
                        <a:rPr lang="en-US" sz="810">
                          <a:solidFill>
                            <a:schemeClr val="tx1">
                              <a:lumMod val="75000"/>
                              <a:lumOff val="25000"/>
                            </a:schemeClr>
                          </a:solidFill>
                          <a:latin typeface="Montserrat" panose="00000500000000000000" pitchFamily="50" charset="0"/>
                        </a:rPr>
                        <a:t>5</a:t>
                      </a:r>
                      <a:endParaRPr lang="es-ES" sz="810">
                        <a:solidFill>
                          <a:schemeClr val="tx1">
                            <a:lumMod val="75000"/>
                            <a:lumOff val="25000"/>
                          </a:schemeClr>
                        </a:solidFill>
                        <a:latin typeface="Montserrat" panose="00000500000000000000" pitchFamily="50" charset="0"/>
                      </a:endParaRPr>
                    </a:p>
                  </a:txBody>
                  <a:tcPr>
                    <a:solidFill>
                      <a:schemeClr val="bg1">
                        <a:lumMod val="95000"/>
                      </a:schemeClr>
                    </a:solidFill>
                  </a:tcPr>
                </a:tc>
                <a:tc>
                  <a:txBody>
                    <a:bodyPr/>
                    <a:lstStyle/>
                    <a:p>
                      <a:pPr algn="ctr"/>
                      <a:r>
                        <a:rPr lang="es-ES" sz="810">
                          <a:solidFill>
                            <a:schemeClr val="tx1">
                              <a:lumMod val="75000"/>
                              <a:lumOff val="25000"/>
                            </a:schemeClr>
                          </a:solidFill>
                          <a:latin typeface="Montserrat" panose="00000500000000000000" pitchFamily="50" charset="0"/>
                        </a:rPr>
                        <a:t>17</a:t>
                      </a:r>
                    </a:p>
                  </a:txBody>
                  <a:tcPr>
                    <a:solidFill>
                      <a:schemeClr val="bg1">
                        <a:lumMod val="95000"/>
                      </a:schemeClr>
                    </a:solidFill>
                  </a:tcPr>
                </a:tc>
                <a:extLst>
                  <a:ext uri="{0D108BD9-81ED-4DB2-BD59-A6C34878D82A}">
                    <a16:rowId xmlns:a16="http://schemas.microsoft.com/office/drawing/2014/main" val="2980580295"/>
                  </a:ext>
                </a:extLst>
              </a:tr>
              <a:tr h="212282">
                <a:tc>
                  <a:txBody>
                    <a:bodyPr/>
                    <a:lstStyle/>
                    <a:p>
                      <a:r>
                        <a:rPr lang="es-ES" sz="810" b="1" kern="1200">
                          <a:solidFill>
                            <a:schemeClr val="tx1">
                              <a:lumMod val="75000"/>
                              <a:lumOff val="25000"/>
                            </a:schemeClr>
                          </a:solidFill>
                          <a:latin typeface="Montserrat" panose="00000500000000000000" pitchFamily="50" charset="0"/>
                          <a:ea typeface="+mn-ea"/>
                          <a:cs typeface="+mn-cs"/>
                        </a:rPr>
                        <a:t>Productos cerámicos</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15</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12</a:t>
                      </a:r>
                    </a:p>
                  </a:txBody>
                  <a:tcPr>
                    <a:solidFill>
                      <a:schemeClr val="bg1">
                        <a:lumMod val="95000"/>
                      </a:schemeClr>
                    </a:solidFill>
                  </a:tcPr>
                </a:tc>
                <a:extLst>
                  <a:ext uri="{0D108BD9-81ED-4DB2-BD59-A6C34878D82A}">
                    <a16:rowId xmlns:a16="http://schemas.microsoft.com/office/drawing/2014/main" val="4028428333"/>
                  </a:ext>
                </a:extLst>
              </a:tr>
              <a:tr h="246017">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s-ES" sz="810" b="1" kern="1200">
                          <a:solidFill>
                            <a:schemeClr val="tx1">
                              <a:lumMod val="75000"/>
                              <a:lumOff val="25000"/>
                            </a:schemeClr>
                          </a:solidFill>
                          <a:latin typeface="Montserrat" panose="00000500000000000000" pitchFamily="50" charset="0"/>
                          <a:ea typeface="+mn-ea"/>
                          <a:cs typeface="+mn-cs"/>
                        </a:rPr>
                        <a:t>Manufacturas de fundición, hierro y acero</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68</a:t>
                      </a:r>
                    </a:p>
                  </a:txBody>
                  <a:tcPr>
                    <a:solidFill>
                      <a:schemeClr val="bg1">
                        <a:lumMod val="95000"/>
                      </a:schemeClr>
                    </a:solidFill>
                  </a:tcPr>
                </a:tc>
                <a:tc>
                  <a:txBody>
                    <a:bodyPr/>
                    <a:lstStyle/>
                    <a:p>
                      <a:pPr algn="ctr"/>
                      <a:r>
                        <a:rPr lang="es-ES" sz="810" kern="1200">
                          <a:solidFill>
                            <a:schemeClr val="tx1">
                              <a:lumMod val="75000"/>
                              <a:lumOff val="25000"/>
                            </a:schemeClr>
                          </a:solidFill>
                          <a:latin typeface="Montserrat" panose="00000500000000000000" pitchFamily="50" charset="0"/>
                          <a:ea typeface="+mn-ea"/>
                          <a:cs typeface="+mn-cs"/>
                        </a:rPr>
                        <a:t>109</a:t>
                      </a:r>
                    </a:p>
                  </a:txBody>
                  <a:tcPr>
                    <a:solidFill>
                      <a:schemeClr val="bg1">
                        <a:lumMod val="95000"/>
                      </a:schemeClr>
                    </a:solidFill>
                  </a:tcPr>
                </a:tc>
                <a:extLst>
                  <a:ext uri="{0D108BD9-81ED-4DB2-BD59-A6C34878D82A}">
                    <a16:rowId xmlns:a16="http://schemas.microsoft.com/office/drawing/2014/main" val="4019944763"/>
                  </a:ext>
                </a:extLst>
              </a:tr>
            </a:tbl>
          </a:graphicData>
        </a:graphic>
      </p:graphicFrame>
      <p:sp>
        <p:nvSpPr>
          <p:cNvPr id="31" name="CuadroTexto 30">
            <a:extLst>
              <a:ext uri="{FF2B5EF4-FFF2-40B4-BE49-F238E27FC236}">
                <a16:creationId xmlns:a16="http://schemas.microsoft.com/office/drawing/2014/main" id="{AAD749E2-3A02-4654-A67A-CA0592C9A66C}"/>
              </a:ext>
            </a:extLst>
          </p:cNvPr>
          <p:cNvSpPr txBox="1"/>
          <p:nvPr/>
        </p:nvSpPr>
        <p:spPr>
          <a:xfrm>
            <a:off x="4775910" y="4499987"/>
            <a:ext cx="5370990" cy="216982"/>
          </a:xfrm>
          <a:prstGeom prst="rect">
            <a:avLst/>
          </a:prstGeom>
          <a:noFill/>
        </p:spPr>
        <p:txBody>
          <a:bodyPr wrap="square">
            <a:spAutoFit/>
          </a:bodyPr>
          <a:lstStyle/>
          <a:p>
            <a:r>
              <a:rPr lang="pt-BR" sz="810">
                <a:latin typeface="Montserrat" panose="00000500000000000000" pitchFamily="50" charset="0"/>
              </a:rPr>
              <a:t>FOCO EN INDIA (MILLONES USD)</a:t>
            </a:r>
          </a:p>
        </p:txBody>
      </p:sp>
    </p:spTree>
    <p:extLst>
      <p:ext uri="{BB962C8B-B14F-4D97-AF65-F5344CB8AC3E}">
        <p14:creationId xmlns:p14="http://schemas.microsoft.com/office/powerpoint/2010/main" val="340987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ítulo 1">
            <a:extLst>
              <a:ext uri="{FF2B5EF4-FFF2-40B4-BE49-F238E27FC236}">
                <a16:creationId xmlns:a16="http://schemas.microsoft.com/office/drawing/2014/main" id="{6C6079C7-F1DE-4C68-AD60-A870DD2C6ADA}"/>
              </a:ext>
            </a:extLst>
          </p:cNvPr>
          <p:cNvSpPr txBox="1">
            <a:spLocks/>
          </p:cNvSpPr>
          <p:nvPr/>
        </p:nvSpPr>
        <p:spPr bwMode="auto">
          <a:xfrm>
            <a:off x="1122608" y="230293"/>
            <a:ext cx="6592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DF3D26"/>
                </a:solidFill>
                <a:latin typeface="Asap SemiBold"/>
                <a:ea typeface="Asap SemiBold" panose="020F0704030202060203" pitchFamily="34" charset="0"/>
                <a:cs typeface="Asap SemiBold"/>
              </a:defRPr>
            </a:lvl1pPr>
            <a:lvl2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2pPr>
            <a:lvl3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3pPr>
            <a:lvl4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4pPr>
            <a:lvl5pPr algn="ctr" defTabSz="457200" rtl="0" eaLnBrk="0" fontAlgn="base" hangingPunct="0">
              <a:spcBef>
                <a:spcPct val="0"/>
              </a:spcBef>
              <a:spcAft>
                <a:spcPct val="0"/>
              </a:spcAft>
              <a:defRPr sz="4400">
                <a:solidFill>
                  <a:srgbClr val="DF3D26"/>
                </a:solidFill>
                <a:latin typeface="Asap SemiBold" panose="020F0704030202060203" pitchFamily="34" charset="0"/>
                <a:ea typeface="Asap SemiBold" panose="020F0704030202060203" pitchFamily="34" charset="0"/>
                <a:cs typeface="Asap SemiBold" panose="020F0704030202060203" pitchFamily="34" charset="0"/>
              </a:defRPr>
            </a:lvl5pPr>
            <a:lvl6pPr marL="457200" algn="ctr" defTabSz="457200" rtl="0" fontAlgn="base">
              <a:spcBef>
                <a:spcPct val="0"/>
              </a:spcBef>
              <a:spcAft>
                <a:spcPct val="0"/>
              </a:spcAft>
              <a:defRPr sz="4400">
                <a:solidFill>
                  <a:srgbClr val="DF3D26"/>
                </a:solidFill>
                <a:latin typeface="Asap SemiBold" panose="020F0704030202060203" pitchFamily="34" charset="0"/>
              </a:defRPr>
            </a:lvl6pPr>
            <a:lvl7pPr marL="914400" algn="ctr" defTabSz="457200" rtl="0" fontAlgn="base">
              <a:spcBef>
                <a:spcPct val="0"/>
              </a:spcBef>
              <a:spcAft>
                <a:spcPct val="0"/>
              </a:spcAft>
              <a:defRPr sz="4400">
                <a:solidFill>
                  <a:srgbClr val="DF3D26"/>
                </a:solidFill>
                <a:latin typeface="Asap SemiBold" panose="020F0704030202060203" pitchFamily="34" charset="0"/>
              </a:defRPr>
            </a:lvl7pPr>
            <a:lvl8pPr marL="1371600" algn="ctr" defTabSz="457200" rtl="0" fontAlgn="base">
              <a:spcBef>
                <a:spcPct val="0"/>
              </a:spcBef>
              <a:spcAft>
                <a:spcPct val="0"/>
              </a:spcAft>
              <a:defRPr sz="4400">
                <a:solidFill>
                  <a:srgbClr val="DF3D26"/>
                </a:solidFill>
                <a:latin typeface="Asap SemiBold" panose="020F0704030202060203" pitchFamily="34" charset="0"/>
              </a:defRPr>
            </a:lvl8pPr>
            <a:lvl9pPr marL="1828800" algn="ctr" defTabSz="457200" rtl="0" fontAlgn="base">
              <a:spcBef>
                <a:spcPct val="0"/>
              </a:spcBef>
              <a:spcAft>
                <a:spcPct val="0"/>
              </a:spcAft>
              <a:defRPr sz="4400">
                <a:solidFill>
                  <a:srgbClr val="DF3D26"/>
                </a:solidFill>
                <a:latin typeface="Asap SemiBold" panose="020F0704030202060203" pitchFamily="34" charset="0"/>
              </a:defRPr>
            </a:lvl9pPr>
          </a:lstStyle>
          <a:p>
            <a:pPr algn="l"/>
            <a:r>
              <a:rPr lang="es-ES" sz="3200">
                <a:latin typeface="Bebas Neue Regular" panose="020B0606020202050201" pitchFamily="34" charset="0"/>
              </a:rPr>
              <a:t>Materiales de construcción: OPORTUNIDADES</a:t>
            </a:r>
          </a:p>
        </p:txBody>
      </p:sp>
      <p:grpSp>
        <p:nvGrpSpPr>
          <p:cNvPr id="23" name="Google Shape;9681;p57">
            <a:extLst>
              <a:ext uri="{FF2B5EF4-FFF2-40B4-BE49-F238E27FC236}">
                <a16:creationId xmlns:a16="http://schemas.microsoft.com/office/drawing/2014/main" id="{B04EDA9E-47BC-45C7-953D-017F209EA150}"/>
              </a:ext>
            </a:extLst>
          </p:cNvPr>
          <p:cNvGrpSpPr/>
          <p:nvPr/>
        </p:nvGrpSpPr>
        <p:grpSpPr>
          <a:xfrm rot="16200000">
            <a:off x="-611572" y="3360935"/>
            <a:ext cx="3468363" cy="1087730"/>
            <a:chOff x="5194708" y="3484366"/>
            <a:chExt cx="3148148" cy="987304"/>
          </a:xfrm>
        </p:grpSpPr>
        <p:grpSp>
          <p:nvGrpSpPr>
            <p:cNvPr id="24" name="Google Shape;9682;p57">
              <a:extLst>
                <a:ext uri="{FF2B5EF4-FFF2-40B4-BE49-F238E27FC236}">
                  <a16:creationId xmlns:a16="http://schemas.microsoft.com/office/drawing/2014/main" id="{350EE1DC-A1D9-489F-9CCC-7BF40A2BA430}"/>
                </a:ext>
              </a:extLst>
            </p:cNvPr>
            <p:cNvGrpSpPr/>
            <p:nvPr/>
          </p:nvGrpSpPr>
          <p:grpSpPr>
            <a:xfrm>
              <a:off x="7531521" y="3484366"/>
              <a:ext cx="811335" cy="987304"/>
              <a:chOff x="3379425" y="1617275"/>
              <a:chExt cx="1090650" cy="1327200"/>
            </a:xfrm>
          </p:grpSpPr>
          <p:sp>
            <p:nvSpPr>
              <p:cNvPr id="37" name="Google Shape;9683;p57">
                <a:extLst>
                  <a:ext uri="{FF2B5EF4-FFF2-40B4-BE49-F238E27FC236}">
                    <a16:creationId xmlns:a16="http://schemas.microsoft.com/office/drawing/2014/main" id="{D6D061A1-375A-4585-B7C7-89CD4EF2B5C5}"/>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684;p57">
                <a:extLst>
                  <a:ext uri="{FF2B5EF4-FFF2-40B4-BE49-F238E27FC236}">
                    <a16:creationId xmlns:a16="http://schemas.microsoft.com/office/drawing/2014/main" id="{9B9824C8-2C7D-412C-A743-0C2CFEF36CC3}"/>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85;p57">
                <a:extLst>
                  <a:ext uri="{FF2B5EF4-FFF2-40B4-BE49-F238E27FC236}">
                    <a16:creationId xmlns:a16="http://schemas.microsoft.com/office/drawing/2014/main" id="{E22B42F2-8F36-4B38-BC32-9627B8637956}"/>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9686;p57">
              <a:extLst>
                <a:ext uri="{FF2B5EF4-FFF2-40B4-BE49-F238E27FC236}">
                  <a16:creationId xmlns:a16="http://schemas.microsoft.com/office/drawing/2014/main" id="{046951A7-D29A-46F4-A3C4-AD5AB4016E0C}"/>
                </a:ext>
              </a:extLst>
            </p:cNvPr>
            <p:cNvGrpSpPr/>
            <p:nvPr/>
          </p:nvGrpSpPr>
          <p:grpSpPr>
            <a:xfrm>
              <a:off x="6752546" y="3484366"/>
              <a:ext cx="811428" cy="987304"/>
              <a:chOff x="2332275" y="1617275"/>
              <a:chExt cx="1090775" cy="1327200"/>
            </a:xfrm>
          </p:grpSpPr>
          <p:sp>
            <p:nvSpPr>
              <p:cNvPr id="34" name="Google Shape;9687;p57">
                <a:extLst>
                  <a:ext uri="{FF2B5EF4-FFF2-40B4-BE49-F238E27FC236}">
                    <a16:creationId xmlns:a16="http://schemas.microsoft.com/office/drawing/2014/main" id="{B0AC839A-0DE3-414E-896C-E3278866A199}"/>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688;p57">
                <a:extLst>
                  <a:ext uri="{FF2B5EF4-FFF2-40B4-BE49-F238E27FC236}">
                    <a16:creationId xmlns:a16="http://schemas.microsoft.com/office/drawing/2014/main" id="{40736254-2B5C-4E7D-BE70-BB9122C9A27C}"/>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689;p57">
                <a:extLst>
                  <a:ext uri="{FF2B5EF4-FFF2-40B4-BE49-F238E27FC236}">
                    <a16:creationId xmlns:a16="http://schemas.microsoft.com/office/drawing/2014/main" id="{265C9823-1C42-4703-814B-430BED6F36A2}"/>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28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9690;p57">
              <a:extLst>
                <a:ext uri="{FF2B5EF4-FFF2-40B4-BE49-F238E27FC236}">
                  <a16:creationId xmlns:a16="http://schemas.microsoft.com/office/drawing/2014/main" id="{417CEF23-9F6B-4F56-BBC1-FC8F1CE2D7BF}"/>
                </a:ext>
              </a:extLst>
            </p:cNvPr>
            <p:cNvGrpSpPr/>
            <p:nvPr/>
          </p:nvGrpSpPr>
          <p:grpSpPr>
            <a:xfrm>
              <a:off x="5973664" y="3484366"/>
              <a:ext cx="811335" cy="987304"/>
              <a:chOff x="1285250" y="1617275"/>
              <a:chExt cx="1090650" cy="1327200"/>
            </a:xfrm>
          </p:grpSpPr>
          <p:sp>
            <p:nvSpPr>
              <p:cNvPr id="31" name="Google Shape;9691;p57">
                <a:extLst>
                  <a:ext uri="{FF2B5EF4-FFF2-40B4-BE49-F238E27FC236}">
                    <a16:creationId xmlns:a16="http://schemas.microsoft.com/office/drawing/2014/main" id="{183CBDD8-EBB5-441F-B08B-C80B07ADFD00}"/>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692;p57">
                <a:extLst>
                  <a:ext uri="{FF2B5EF4-FFF2-40B4-BE49-F238E27FC236}">
                    <a16:creationId xmlns:a16="http://schemas.microsoft.com/office/drawing/2014/main" id="{5C70BAD2-BF23-47BC-8466-69B3167A8AC9}"/>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693;p57">
                <a:extLst>
                  <a:ext uri="{FF2B5EF4-FFF2-40B4-BE49-F238E27FC236}">
                    <a16:creationId xmlns:a16="http://schemas.microsoft.com/office/drawing/2014/main" id="{817FC278-3F3F-48F9-8664-C3E8FB8BA587}"/>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FF9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9694;p57">
              <a:extLst>
                <a:ext uri="{FF2B5EF4-FFF2-40B4-BE49-F238E27FC236}">
                  <a16:creationId xmlns:a16="http://schemas.microsoft.com/office/drawing/2014/main" id="{C16EE39F-1A1F-4309-8559-4973004D6137}"/>
                </a:ext>
              </a:extLst>
            </p:cNvPr>
            <p:cNvGrpSpPr/>
            <p:nvPr/>
          </p:nvGrpSpPr>
          <p:grpSpPr>
            <a:xfrm>
              <a:off x="5194708" y="3484366"/>
              <a:ext cx="811409" cy="987304"/>
              <a:chOff x="238125" y="1617275"/>
              <a:chExt cx="1090750" cy="1327200"/>
            </a:xfrm>
          </p:grpSpPr>
          <p:sp>
            <p:nvSpPr>
              <p:cNvPr id="28" name="Google Shape;9695;p57">
                <a:extLst>
                  <a:ext uri="{FF2B5EF4-FFF2-40B4-BE49-F238E27FC236}">
                    <a16:creationId xmlns:a16="http://schemas.microsoft.com/office/drawing/2014/main" id="{AEC2B0BD-380F-49CA-8E56-2E1400DC7D22}"/>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96;p57">
                <a:extLst>
                  <a:ext uri="{FF2B5EF4-FFF2-40B4-BE49-F238E27FC236}">
                    <a16:creationId xmlns:a16="http://schemas.microsoft.com/office/drawing/2014/main" id="{EF410472-1E0A-4464-A97D-6456B3F1F93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697;p57">
                <a:extLst>
                  <a:ext uri="{FF2B5EF4-FFF2-40B4-BE49-F238E27FC236}">
                    <a16:creationId xmlns:a16="http://schemas.microsoft.com/office/drawing/2014/main" id="{36054CD3-999D-4781-9D0D-D6AE9216EE5E}"/>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CuadroTexto 39">
            <a:extLst>
              <a:ext uri="{FF2B5EF4-FFF2-40B4-BE49-F238E27FC236}">
                <a16:creationId xmlns:a16="http://schemas.microsoft.com/office/drawing/2014/main" id="{FDE761EC-633F-4721-A260-1853EE9AE119}"/>
              </a:ext>
            </a:extLst>
          </p:cNvPr>
          <p:cNvSpPr txBox="1"/>
          <p:nvPr/>
        </p:nvSpPr>
        <p:spPr>
          <a:xfrm>
            <a:off x="1666475" y="2389981"/>
            <a:ext cx="7086908" cy="526298"/>
          </a:xfrm>
          <a:prstGeom prst="rect">
            <a:avLst/>
          </a:prstGeom>
          <a:noFill/>
        </p:spPr>
        <p:txBody>
          <a:bodyPr wrap="square">
            <a:spAutoFit/>
          </a:bodyPr>
          <a:lstStyle/>
          <a:p>
            <a:endParaRPr lang="es-ES" sz="1200" b="1">
              <a:solidFill>
                <a:srgbClr val="29839B"/>
              </a:solidFill>
              <a:latin typeface="Montserrat" panose="00000500000000000000" pitchFamily="50" charset="0"/>
            </a:endParaRPr>
          </a:p>
          <a:p>
            <a:r>
              <a:rPr lang="es-ES" sz="810">
                <a:solidFill>
                  <a:schemeClr val="tx1">
                    <a:lumMod val="75000"/>
                    <a:lumOff val="25000"/>
                  </a:schemeClr>
                </a:solidFill>
                <a:latin typeface="Montserrat" panose="00000500000000000000" pitchFamily="50" charset="0"/>
                <a:cs typeface="+mn-cs"/>
              </a:rPr>
              <a:t>LOS PRESUPUESTOS GENERALES DE 2022 ESTÁN DIRIGIDOS PRINCIPALEMENTE A INFRAESTRUCTURAS COMO CARRETERAS, PUERTOS, VÍAS FERROVIARIAS, LOGÍSTICA….</a:t>
            </a:r>
            <a:endParaRPr lang="es-ES" sz="810" kern="1200">
              <a:solidFill>
                <a:schemeClr val="tx1">
                  <a:lumMod val="75000"/>
                  <a:lumOff val="25000"/>
                </a:schemeClr>
              </a:solidFill>
              <a:latin typeface="Montserrat" panose="00000500000000000000" pitchFamily="50" charset="0"/>
              <a:ea typeface="+mn-ea"/>
              <a:cs typeface="+mn-cs"/>
            </a:endParaRPr>
          </a:p>
        </p:txBody>
      </p:sp>
      <p:sp>
        <p:nvSpPr>
          <p:cNvPr id="41" name="CuadroTexto 40">
            <a:extLst>
              <a:ext uri="{FF2B5EF4-FFF2-40B4-BE49-F238E27FC236}">
                <a16:creationId xmlns:a16="http://schemas.microsoft.com/office/drawing/2014/main" id="{5912671A-8BB5-4A5B-B17D-67C7D7CC7824}"/>
              </a:ext>
            </a:extLst>
          </p:cNvPr>
          <p:cNvSpPr txBox="1"/>
          <p:nvPr/>
        </p:nvSpPr>
        <p:spPr>
          <a:xfrm>
            <a:off x="1666475" y="3228176"/>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GRAN NECESIDAD DE VIVIENDAS DE BAJO COSTE</a:t>
            </a:r>
          </a:p>
          <a:p>
            <a:r>
              <a:rPr lang="es-ES" sz="810" kern="1200">
                <a:solidFill>
                  <a:schemeClr val="tx1">
                    <a:lumMod val="75000"/>
                    <a:lumOff val="25000"/>
                  </a:schemeClr>
                </a:solidFill>
                <a:latin typeface="Montserrat" panose="00000500000000000000" pitchFamily="50" charset="0"/>
                <a:ea typeface="+mn-ea"/>
                <a:cs typeface="+mn-cs"/>
              </a:rPr>
              <a:t>SE ESTIMA UNA DEMANDA DE 25 MILLONES DE VIVIENDAS DE BAJO COSTE EN 10 AÑOS DEBIDO A LA MIGRACIÓN HACIA LAS CIUDADES</a:t>
            </a:r>
          </a:p>
        </p:txBody>
      </p:sp>
      <p:sp>
        <p:nvSpPr>
          <p:cNvPr id="42" name="CuadroTexto 41">
            <a:extLst>
              <a:ext uri="{FF2B5EF4-FFF2-40B4-BE49-F238E27FC236}">
                <a16:creationId xmlns:a16="http://schemas.microsoft.com/office/drawing/2014/main" id="{681DD9B7-502B-4AC0-A0A1-D85441D3976D}"/>
              </a:ext>
            </a:extLst>
          </p:cNvPr>
          <p:cNvSpPr txBox="1"/>
          <p:nvPr/>
        </p:nvSpPr>
        <p:spPr>
          <a:xfrm>
            <a:off x="1666475" y="4132425"/>
            <a:ext cx="7086908" cy="401648"/>
          </a:xfrm>
          <a:prstGeom prst="rect">
            <a:avLst/>
          </a:prstGeom>
          <a:noFill/>
        </p:spPr>
        <p:txBody>
          <a:bodyPr wrap="square">
            <a:spAutoFit/>
          </a:bodyPr>
          <a:lstStyle/>
          <a:p>
            <a:r>
              <a:rPr lang="es-ES" sz="1200" b="1">
                <a:solidFill>
                  <a:srgbClr val="29839B"/>
                </a:solidFill>
                <a:latin typeface="Montserrat" panose="00000500000000000000" pitchFamily="50" charset="0"/>
              </a:rPr>
              <a:t>PREFABRICACIÓN</a:t>
            </a:r>
          </a:p>
          <a:p>
            <a:r>
              <a:rPr lang="es-ES" sz="810" kern="1200">
                <a:solidFill>
                  <a:schemeClr val="tx1">
                    <a:lumMod val="75000"/>
                    <a:lumOff val="25000"/>
                  </a:schemeClr>
                </a:solidFill>
                <a:latin typeface="Montserrat" panose="00000500000000000000" pitchFamily="50" charset="0"/>
                <a:ea typeface="+mn-ea"/>
                <a:cs typeface="+mn-cs"/>
              </a:rPr>
              <a:t>GRAN POTENCIAL DE DEMANDA DE PRODUCTOS PREFABRICADOS QUE AGILICEN LA CONSTRUCCIÓN </a:t>
            </a:r>
            <a:endParaRPr lang="es-ES" sz="810" b="1">
              <a:solidFill>
                <a:schemeClr val="tx1">
                  <a:lumMod val="75000"/>
                  <a:lumOff val="25000"/>
                </a:schemeClr>
              </a:solidFill>
              <a:latin typeface="Montserrat" panose="00000500000000000000" pitchFamily="50" charset="0"/>
            </a:endParaRPr>
          </a:p>
        </p:txBody>
      </p:sp>
      <p:sp>
        <p:nvSpPr>
          <p:cNvPr id="43" name="CuadroTexto 42">
            <a:extLst>
              <a:ext uri="{FF2B5EF4-FFF2-40B4-BE49-F238E27FC236}">
                <a16:creationId xmlns:a16="http://schemas.microsoft.com/office/drawing/2014/main" id="{5AF59119-DC93-4828-B2FF-B37F1B4A762B}"/>
              </a:ext>
            </a:extLst>
          </p:cNvPr>
          <p:cNvSpPr txBox="1"/>
          <p:nvPr/>
        </p:nvSpPr>
        <p:spPr>
          <a:xfrm>
            <a:off x="1666475" y="4990592"/>
            <a:ext cx="8515154" cy="401648"/>
          </a:xfrm>
          <a:prstGeom prst="rect">
            <a:avLst/>
          </a:prstGeom>
          <a:noFill/>
        </p:spPr>
        <p:txBody>
          <a:bodyPr wrap="square">
            <a:spAutoFit/>
          </a:bodyPr>
          <a:lstStyle/>
          <a:p>
            <a:r>
              <a:rPr lang="es-ES" sz="1200" b="1">
                <a:solidFill>
                  <a:srgbClr val="29839B"/>
                </a:solidFill>
                <a:latin typeface="Montserrat" panose="00000500000000000000" pitchFamily="50" charset="0"/>
              </a:rPr>
              <a:t>ABASTECIMIENTO, SANEAMIENTO Y TRATAMIENTO DE AGUAS</a:t>
            </a:r>
          </a:p>
          <a:p>
            <a:r>
              <a:rPr lang="es-ES" sz="810" kern="1200">
                <a:solidFill>
                  <a:schemeClr val="tx1">
                    <a:lumMod val="75000"/>
                    <a:lumOff val="25000"/>
                  </a:schemeClr>
                </a:solidFill>
                <a:latin typeface="Montserrat" panose="00000500000000000000" pitchFamily="50" charset="0"/>
                <a:ea typeface="+mn-ea"/>
                <a:cs typeface="+mn-cs"/>
              </a:rPr>
              <a:t>INDIA ESTÁ EXPERIMENTANDO UNA TRANSFORMACIÓN EN LA GESTIÓN DEL AGUA </a:t>
            </a:r>
          </a:p>
        </p:txBody>
      </p:sp>
      <p:sp>
        <p:nvSpPr>
          <p:cNvPr id="44" name="CuadroTexto 43">
            <a:extLst>
              <a:ext uri="{FF2B5EF4-FFF2-40B4-BE49-F238E27FC236}">
                <a16:creationId xmlns:a16="http://schemas.microsoft.com/office/drawing/2014/main" id="{FA8A8F8F-097E-4ECF-9285-D9314DA2D154}"/>
              </a:ext>
            </a:extLst>
          </p:cNvPr>
          <p:cNvSpPr txBox="1"/>
          <p:nvPr/>
        </p:nvSpPr>
        <p:spPr>
          <a:xfrm>
            <a:off x="1666475" y="2370543"/>
            <a:ext cx="8515154" cy="276999"/>
          </a:xfrm>
          <a:prstGeom prst="rect">
            <a:avLst/>
          </a:prstGeom>
          <a:noFill/>
        </p:spPr>
        <p:txBody>
          <a:bodyPr wrap="square">
            <a:spAutoFit/>
          </a:bodyPr>
          <a:lstStyle/>
          <a:p>
            <a:r>
              <a:rPr lang="es-ES" sz="1200" b="1">
                <a:solidFill>
                  <a:srgbClr val="29839B"/>
                </a:solidFill>
                <a:latin typeface="Montserrat" panose="00000500000000000000" pitchFamily="50" charset="0"/>
              </a:rPr>
              <a:t>DESARROLLO DE LAS INFRAESTRUCTURAS</a:t>
            </a:r>
          </a:p>
        </p:txBody>
      </p:sp>
      <p:sp>
        <p:nvSpPr>
          <p:cNvPr id="45" name="Rectángulo 44">
            <a:extLst>
              <a:ext uri="{FF2B5EF4-FFF2-40B4-BE49-F238E27FC236}">
                <a16:creationId xmlns:a16="http://schemas.microsoft.com/office/drawing/2014/main" id="{95C99606-995E-A744-81BE-196225220C9E}"/>
              </a:ext>
            </a:extLst>
          </p:cNvPr>
          <p:cNvSpPr/>
          <p:nvPr/>
        </p:nvSpPr>
        <p:spPr>
          <a:xfrm>
            <a:off x="8689868" y="494165"/>
            <a:ext cx="552324" cy="1436036"/>
          </a:xfrm>
          <a:prstGeom prst="rect">
            <a:avLst/>
          </a:prstGeom>
          <a:solidFill>
            <a:srgbClr val="0F91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5528728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2321</Words>
  <Application>Microsoft Office PowerPoint</Application>
  <PresentationFormat>Presentación en pantalla (4:3)</PresentationFormat>
  <Paragraphs>343</Paragraphs>
  <Slides>26</Slides>
  <Notes>11</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26</vt:i4>
      </vt:variant>
    </vt:vector>
  </HeadingPairs>
  <TitlesOfParts>
    <vt:vector size="42" baseType="lpstr">
      <vt:lpstr>Arial</vt:lpstr>
      <vt:lpstr>Arial Rounded MT Bold</vt:lpstr>
      <vt:lpstr>Asap</vt:lpstr>
      <vt:lpstr>Asap SemiBold</vt:lpstr>
      <vt:lpstr>Barlow Regular</vt:lpstr>
      <vt:lpstr>Bebas Neue Regular</vt:lpstr>
      <vt:lpstr>Calibri</vt:lpstr>
      <vt:lpstr>Century Gothic Bold</vt:lpstr>
      <vt:lpstr>Montserrat</vt:lpstr>
      <vt:lpstr>ＭＳ 明朝</vt:lpstr>
      <vt:lpstr>Open Sans</vt:lpstr>
      <vt:lpstr>Poppins</vt:lpstr>
      <vt:lpstr>Roboto Condensed Light</vt:lpstr>
      <vt:lpstr>Times New Roman</vt:lpstr>
      <vt:lpstr>Wingdings</vt:lpstr>
      <vt:lpstr>1_Tema de Office</vt:lpstr>
      <vt:lpstr>Para  crecer en un  mundo global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c:creator>
  <cp:lastModifiedBy>Marisol Menendez de Lucas</cp:lastModifiedBy>
  <cp:revision>1</cp:revision>
  <dcterms:created xsi:type="dcterms:W3CDTF">2018-04-10T22:04:10Z</dcterms:created>
  <dcterms:modified xsi:type="dcterms:W3CDTF">2022-03-30T09:22:10Z</dcterms:modified>
</cp:coreProperties>
</file>