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sldIdLst>
    <p:sldId id="256" r:id="rId2"/>
    <p:sldId id="267" r:id="rId3"/>
    <p:sldId id="411" r:id="rId4"/>
    <p:sldId id="427" r:id="rId5"/>
    <p:sldId id="404" r:id="rId6"/>
    <p:sldId id="265" r:id="rId7"/>
    <p:sldId id="428" r:id="rId8"/>
    <p:sldId id="264" r:id="rId9"/>
    <p:sldId id="268" r:id="rId10"/>
    <p:sldId id="429" r:id="rId11"/>
    <p:sldId id="416" r:id="rId12"/>
    <p:sldId id="417" r:id="rId13"/>
    <p:sldId id="418" r:id="rId14"/>
    <p:sldId id="419" r:id="rId15"/>
    <p:sldId id="420" r:id="rId16"/>
    <p:sldId id="421" r:id="rId17"/>
    <p:sldId id="422" r:id="rId18"/>
    <p:sldId id="423" r:id="rId19"/>
    <p:sldId id="424" r:id="rId20"/>
    <p:sldId id="425" r:id="rId21"/>
    <p:sldId id="426" r:id="rId22"/>
    <p:sldId id="430" r:id="rId23"/>
    <p:sldId id="431" r:id="rId24"/>
    <p:sldId id="432" r:id="rId25"/>
    <p:sldId id="433" r:id="rId26"/>
    <p:sldId id="434" r:id="rId27"/>
    <p:sldId id="435" r:id="rId28"/>
    <p:sldId id="436" r:id="rId29"/>
    <p:sldId id="437" r:id="rId30"/>
    <p:sldId id="438" r:id="rId31"/>
    <p:sldId id="439" r:id="rId32"/>
    <p:sldId id="440" r:id="rId33"/>
    <p:sldId id="441" r:id="rId34"/>
    <p:sldId id="442" r:id="rId35"/>
    <p:sldId id="443" r:id="rId36"/>
    <p:sldId id="444" r:id="rId37"/>
    <p:sldId id="445" r:id="rId38"/>
    <p:sldId id="446" r:id="rId39"/>
    <p:sldId id="447" r:id="rId40"/>
    <p:sldId id="448" r:id="rId41"/>
    <p:sldId id="449" r:id="rId42"/>
    <p:sldId id="450" r:id="rId43"/>
    <p:sldId id="451" r:id="rId44"/>
    <p:sldId id="452" r:id="rId45"/>
    <p:sldId id="453" r:id="rId46"/>
  </p:sldIdLst>
  <p:sldSz cx="9144000" cy="6858000" type="screen4x3"/>
  <p:notesSz cx="6858000" cy="9144000"/>
  <p:defaultTextStyle>
    <a:defPPr>
      <a:defRPr lang="es-ES"/>
    </a:defPPr>
    <a:lvl1pPr marL="0" lvl="0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35"/>
    <p:restoredTop sz="94603"/>
  </p:normalViewPr>
  <p:slideViewPr>
    <p:cSldViewPr snapToGrid="0" snapToObjects="1" showGuides="1">
      <p:cViewPr varScale="1">
        <p:scale>
          <a:sx n="106" d="100"/>
          <a:sy n="106" d="100"/>
        </p:scale>
        <p:origin x="130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esktop\Chinexita\Importaciones%20de%20China%20a%20Espa&#241;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100" baseline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S" sz="1800" dirty="0"/>
              <a:t>Exportaciones de España a China en millones de US$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100" baseline="0">
              <a:solidFill>
                <a:sysClr val="windowText" lastClr="0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[$$-409]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DataComex_220322120451!$B$3:$B$6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DataComex_220322120451!$C$3:$C$6</c:f>
              <c:numCache>
                <c:formatCode>General</c:formatCode>
                <c:ptCount val="4"/>
                <c:pt idx="0">
                  <c:v>6726397150.9799995</c:v>
                </c:pt>
                <c:pt idx="1">
                  <c:v>7414014382.8900003</c:v>
                </c:pt>
                <c:pt idx="2">
                  <c:v>7604763724.7700005</c:v>
                </c:pt>
                <c:pt idx="3">
                  <c:v>9386512643.4799995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ED-5D4C-89BA-34A3CA2C4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1515402800"/>
        <c:axId val="-1515410416"/>
      </c:barChart>
      <c:catAx>
        <c:axId val="-151540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1515410416"/>
        <c:crosses val="autoZero"/>
        <c:auto val="1"/>
        <c:lblAlgn val="ctr"/>
        <c:lblOffset val="100"/>
        <c:noMultiLvlLbl val="0"/>
      </c:catAx>
      <c:valAx>
        <c:axId val="-151541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151540280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5123456790123458E-2"/>
                <c:y val="0.41449079455576637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solidFill>
        <a:sysClr val="windowText" lastClr="000000"/>
      </a:solidFill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971FEB-6420-43AF-8A22-819B25B31CC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B3133F4-E39C-4F22-883D-44D60E1EB712}">
      <dgm:prSet phldrT="[Texto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Aumento oferta instalaciones deportivas</a:t>
          </a:r>
        </a:p>
      </dgm:t>
    </dgm:pt>
    <dgm:pt modelId="{AA9CC93C-D759-4E3A-AF9B-2DA91DA5D5CC}" type="parTrans" cxnId="{248DC7F5-2BBB-42E6-8974-C281CE44D23C}">
      <dgm:prSet/>
      <dgm:spPr/>
      <dgm:t>
        <a:bodyPr/>
        <a:lstStyle/>
        <a:p>
          <a:endParaRPr lang="es-ES"/>
        </a:p>
      </dgm:t>
    </dgm:pt>
    <dgm:pt modelId="{3266A37A-8ACE-4BA7-BE0C-1D1D36EFB5BE}" type="sibTrans" cxnId="{248DC7F5-2BBB-42E6-8974-C281CE44D23C}">
      <dgm:prSet/>
      <dgm:spPr/>
      <dgm:t>
        <a:bodyPr/>
        <a:lstStyle/>
        <a:p>
          <a:endParaRPr lang="es-ES"/>
        </a:p>
      </dgm:t>
    </dgm:pt>
    <dgm:pt modelId="{7A87056E-7D90-4F5F-A22F-5F74E944BE55}">
      <dgm:prSet phldrT="[Texto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Organización de eventos y actividades deportivas</a:t>
          </a:r>
        </a:p>
      </dgm:t>
    </dgm:pt>
    <dgm:pt modelId="{BD742708-2508-40E5-8CC3-46BD8034A51D}" type="parTrans" cxnId="{64D6CC6D-3405-4353-8010-F088F437D5CE}">
      <dgm:prSet/>
      <dgm:spPr/>
      <dgm:t>
        <a:bodyPr/>
        <a:lstStyle/>
        <a:p>
          <a:endParaRPr lang="es-ES"/>
        </a:p>
      </dgm:t>
    </dgm:pt>
    <dgm:pt modelId="{281AAD11-FE24-4128-A64F-BA83329FD20A}" type="sibTrans" cxnId="{64D6CC6D-3405-4353-8010-F088F437D5CE}">
      <dgm:prSet/>
      <dgm:spPr/>
      <dgm:t>
        <a:bodyPr/>
        <a:lstStyle/>
        <a:p>
          <a:endParaRPr lang="es-ES"/>
        </a:p>
      </dgm:t>
    </dgm:pt>
    <dgm:pt modelId="{DD3E619D-9DE1-45EC-83D7-A6F55202B9DD}">
      <dgm:prSet phldrT="[Texto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Estímulo a las organizaciones deportivas</a:t>
          </a:r>
        </a:p>
      </dgm:t>
    </dgm:pt>
    <dgm:pt modelId="{F2109DC4-1139-437F-97F1-332DEE236DBA}" type="parTrans" cxnId="{0D3683F4-A369-4A68-BCA4-0CB87379C00A}">
      <dgm:prSet/>
      <dgm:spPr/>
      <dgm:t>
        <a:bodyPr/>
        <a:lstStyle/>
        <a:p>
          <a:endParaRPr lang="es-ES"/>
        </a:p>
      </dgm:t>
    </dgm:pt>
    <dgm:pt modelId="{C2D01D3E-9CF7-49A9-8791-9DF101C5F199}" type="sibTrans" cxnId="{0D3683F4-A369-4A68-BCA4-0CB87379C00A}">
      <dgm:prSet/>
      <dgm:spPr/>
      <dgm:t>
        <a:bodyPr/>
        <a:lstStyle/>
        <a:p>
          <a:endParaRPr lang="es-ES"/>
        </a:p>
      </dgm:t>
    </dgm:pt>
    <dgm:pt modelId="{AEC079C5-7752-470A-B465-F2EB255E2C35}">
      <dgm:prSet phldrT="[Texto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Promoción desarrollo de actividades deportivas para grupos</a:t>
          </a:r>
        </a:p>
      </dgm:t>
    </dgm:pt>
    <dgm:pt modelId="{7FC76D5D-3B76-4E29-AC9E-F0756E2EE53E}" type="parTrans" cxnId="{3EC9D2A9-3FCF-439A-AA5B-79601322B385}">
      <dgm:prSet/>
      <dgm:spPr/>
      <dgm:t>
        <a:bodyPr/>
        <a:lstStyle/>
        <a:p>
          <a:endParaRPr lang="es-ES"/>
        </a:p>
      </dgm:t>
    </dgm:pt>
    <dgm:pt modelId="{2E1E6727-05F2-415D-A02B-21D889B3F30C}" type="sibTrans" cxnId="{3EC9D2A9-3FCF-439A-AA5B-79601322B385}">
      <dgm:prSet/>
      <dgm:spPr/>
      <dgm:t>
        <a:bodyPr/>
        <a:lstStyle/>
        <a:p>
          <a:endParaRPr lang="es-ES"/>
        </a:p>
      </dgm:t>
    </dgm:pt>
    <dgm:pt modelId="{2C7C5AC7-B8FD-4C3D-85C7-1225D00FD3F5}">
      <dgm:prSet phldrT="[Texto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Desarrollo de alta calidad de la industria deportiva</a:t>
          </a:r>
        </a:p>
      </dgm:t>
    </dgm:pt>
    <dgm:pt modelId="{08F07776-AB0E-4E7D-B90B-482F55B1E35C}" type="parTrans" cxnId="{A8B1F982-E7AC-4A04-9341-68D26D8D006A}">
      <dgm:prSet/>
      <dgm:spPr/>
      <dgm:t>
        <a:bodyPr/>
        <a:lstStyle/>
        <a:p>
          <a:endParaRPr lang="es-ES"/>
        </a:p>
      </dgm:t>
    </dgm:pt>
    <dgm:pt modelId="{E393F4BB-ABF6-475F-B9EF-DDDE7491D87C}" type="sibTrans" cxnId="{A8B1F982-E7AC-4A04-9341-68D26D8D006A}">
      <dgm:prSet/>
      <dgm:spPr/>
      <dgm:t>
        <a:bodyPr/>
        <a:lstStyle/>
        <a:p>
          <a:endParaRPr lang="es-ES"/>
        </a:p>
      </dgm:t>
    </dgm:pt>
    <dgm:pt modelId="{BD132DE5-98B1-4BB5-A329-0032DE11023D}" type="pres">
      <dgm:prSet presAssocID="{FD971FEB-6420-43AF-8A22-819B25B31CC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A3ADB7F-FC99-4740-A813-CC64EB3FA99F}" type="pres">
      <dgm:prSet presAssocID="{BB3133F4-E39C-4F22-883D-44D60E1EB71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E6D50F-CDDC-43B6-BFB5-D2B7A08A948F}" type="pres">
      <dgm:prSet presAssocID="{3266A37A-8ACE-4BA7-BE0C-1D1D36EFB5BE}" presName="sibTrans" presStyleCnt="0"/>
      <dgm:spPr/>
    </dgm:pt>
    <dgm:pt modelId="{1B50935E-902D-453F-B783-46BDA87BB4D5}" type="pres">
      <dgm:prSet presAssocID="{7A87056E-7D90-4F5F-A22F-5F74E944BE5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F90037-AFA3-4828-9F51-742B29D58DF8}" type="pres">
      <dgm:prSet presAssocID="{281AAD11-FE24-4128-A64F-BA83329FD20A}" presName="sibTrans" presStyleCnt="0"/>
      <dgm:spPr/>
    </dgm:pt>
    <dgm:pt modelId="{3EBA5BD1-42C5-4E83-AAFA-939318CE10DA}" type="pres">
      <dgm:prSet presAssocID="{DD3E619D-9DE1-45EC-83D7-A6F55202B9D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15D3BD-58EA-4303-87B2-4D49F294A97B}" type="pres">
      <dgm:prSet presAssocID="{C2D01D3E-9CF7-49A9-8791-9DF101C5F199}" presName="sibTrans" presStyleCnt="0"/>
      <dgm:spPr/>
    </dgm:pt>
    <dgm:pt modelId="{8DBFA00E-05F4-4AEA-8B3B-E9A44196DEAC}" type="pres">
      <dgm:prSet presAssocID="{AEC079C5-7752-470A-B465-F2EB255E2C3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3401EF-07BF-4D13-97DA-9C77A51E9CAA}" type="pres">
      <dgm:prSet presAssocID="{2E1E6727-05F2-415D-A02B-21D889B3F30C}" presName="sibTrans" presStyleCnt="0"/>
      <dgm:spPr/>
    </dgm:pt>
    <dgm:pt modelId="{C0136635-750C-4BC9-A69D-79A75E96A23A}" type="pres">
      <dgm:prSet presAssocID="{2C7C5AC7-B8FD-4C3D-85C7-1225D00FD3F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B384053-E9FF-4A38-9326-48A4DC36C81F}" type="presOf" srcId="{DD3E619D-9DE1-45EC-83D7-A6F55202B9DD}" destId="{3EBA5BD1-42C5-4E83-AAFA-939318CE10DA}" srcOrd="0" destOrd="0" presId="urn:microsoft.com/office/officeart/2005/8/layout/default"/>
    <dgm:cxn modelId="{0D3683F4-A369-4A68-BCA4-0CB87379C00A}" srcId="{FD971FEB-6420-43AF-8A22-819B25B31CC1}" destId="{DD3E619D-9DE1-45EC-83D7-A6F55202B9DD}" srcOrd="2" destOrd="0" parTransId="{F2109DC4-1139-437F-97F1-332DEE236DBA}" sibTransId="{C2D01D3E-9CF7-49A9-8791-9DF101C5F199}"/>
    <dgm:cxn modelId="{802DFA6D-0DC3-45EA-BBEA-3750F169B4A2}" type="presOf" srcId="{2C7C5AC7-B8FD-4C3D-85C7-1225D00FD3F5}" destId="{C0136635-750C-4BC9-A69D-79A75E96A23A}" srcOrd="0" destOrd="0" presId="urn:microsoft.com/office/officeart/2005/8/layout/default"/>
    <dgm:cxn modelId="{3EC9D2A9-3FCF-439A-AA5B-79601322B385}" srcId="{FD971FEB-6420-43AF-8A22-819B25B31CC1}" destId="{AEC079C5-7752-470A-B465-F2EB255E2C35}" srcOrd="3" destOrd="0" parTransId="{7FC76D5D-3B76-4E29-AC9E-F0756E2EE53E}" sibTransId="{2E1E6727-05F2-415D-A02B-21D889B3F30C}"/>
    <dgm:cxn modelId="{64D6CC6D-3405-4353-8010-F088F437D5CE}" srcId="{FD971FEB-6420-43AF-8A22-819B25B31CC1}" destId="{7A87056E-7D90-4F5F-A22F-5F74E944BE55}" srcOrd="1" destOrd="0" parTransId="{BD742708-2508-40E5-8CC3-46BD8034A51D}" sibTransId="{281AAD11-FE24-4128-A64F-BA83329FD20A}"/>
    <dgm:cxn modelId="{479081BA-2075-4EB7-AA33-C4AD8705F17D}" type="presOf" srcId="{FD971FEB-6420-43AF-8A22-819B25B31CC1}" destId="{BD132DE5-98B1-4BB5-A329-0032DE11023D}" srcOrd="0" destOrd="0" presId="urn:microsoft.com/office/officeart/2005/8/layout/default"/>
    <dgm:cxn modelId="{F1D55FAA-182D-4616-922A-E2B14B7E8884}" type="presOf" srcId="{BB3133F4-E39C-4F22-883D-44D60E1EB712}" destId="{2A3ADB7F-FC99-4740-A813-CC64EB3FA99F}" srcOrd="0" destOrd="0" presId="urn:microsoft.com/office/officeart/2005/8/layout/default"/>
    <dgm:cxn modelId="{A8B1F982-E7AC-4A04-9341-68D26D8D006A}" srcId="{FD971FEB-6420-43AF-8A22-819B25B31CC1}" destId="{2C7C5AC7-B8FD-4C3D-85C7-1225D00FD3F5}" srcOrd="4" destOrd="0" parTransId="{08F07776-AB0E-4E7D-B90B-482F55B1E35C}" sibTransId="{E393F4BB-ABF6-475F-B9EF-DDDE7491D87C}"/>
    <dgm:cxn modelId="{782FF14F-36F8-47B4-A4AB-3CEBAFF2F994}" type="presOf" srcId="{7A87056E-7D90-4F5F-A22F-5F74E944BE55}" destId="{1B50935E-902D-453F-B783-46BDA87BB4D5}" srcOrd="0" destOrd="0" presId="urn:microsoft.com/office/officeart/2005/8/layout/default"/>
    <dgm:cxn modelId="{248DC7F5-2BBB-42E6-8974-C281CE44D23C}" srcId="{FD971FEB-6420-43AF-8A22-819B25B31CC1}" destId="{BB3133F4-E39C-4F22-883D-44D60E1EB712}" srcOrd="0" destOrd="0" parTransId="{AA9CC93C-D759-4E3A-AF9B-2DA91DA5D5CC}" sibTransId="{3266A37A-8ACE-4BA7-BE0C-1D1D36EFB5BE}"/>
    <dgm:cxn modelId="{F9E95267-67B8-4FB1-8B96-EC907E58F3A4}" type="presOf" srcId="{AEC079C5-7752-470A-B465-F2EB255E2C35}" destId="{8DBFA00E-05F4-4AEA-8B3B-E9A44196DEAC}" srcOrd="0" destOrd="0" presId="urn:microsoft.com/office/officeart/2005/8/layout/default"/>
    <dgm:cxn modelId="{4EF2C8D2-6C8A-447B-9BB5-A5676EAB9F4D}" type="presParOf" srcId="{BD132DE5-98B1-4BB5-A329-0032DE11023D}" destId="{2A3ADB7F-FC99-4740-A813-CC64EB3FA99F}" srcOrd="0" destOrd="0" presId="urn:microsoft.com/office/officeart/2005/8/layout/default"/>
    <dgm:cxn modelId="{1DD2C19D-4ADD-4B68-8097-9368CAF9001B}" type="presParOf" srcId="{BD132DE5-98B1-4BB5-A329-0032DE11023D}" destId="{4FE6D50F-CDDC-43B6-BFB5-D2B7A08A948F}" srcOrd="1" destOrd="0" presId="urn:microsoft.com/office/officeart/2005/8/layout/default"/>
    <dgm:cxn modelId="{3C11026A-73EF-4D48-835E-E07FAEEED2C1}" type="presParOf" srcId="{BD132DE5-98B1-4BB5-A329-0032DE11023D}" destId="{1B50935E-902D-453F-B783-46BDA87BB4D5}" srcOrd="2" destOrd="0" presId="urn:microsoft.com/office/officeart/2005/8/layout/default"/>
    <dgm:cxn modelId="{48708269-E9A2-4112-AB06-655528283FC9}" type="presParOf" srcId="{BD132DE5-98B1-4BB5-A329-0032DE11023D}" destId="{C1F90037-AFA3-4828-9F51-742B29D58DF8}" srcOrd="3" destOrd="0" presId="urn:microsoft.com/office/officeart/2005/8/layout/default"/>
    <dgm:cxn modelId="{F8382173-9C79-4B31-9870-B19EEC7B907D}" type="presParOf" srcId="{BD132DE5-98B1-4BB5-A329-0032DE11023D}" destId="{3EBA5BD1-42C5-4E83-AAFA-939318CE10DA}" srcOrd="4" destOrd="0" presId="urn:microsoft.com/office/officeart/2005/8/layout/default"/>
    <dgm:cxn modelId="{785674DF-C320-41FC-9C0A-AAEE9D71BE1E}" type="presParOf" srcId="{BD132DE5-98B1-4BB5-A329-0032DE11023D}" destId="{3915D3BD-58EA-4303-87B2-4D49F294A97B}" srcOrd="5" destOrd="0" presId="urn:microsoft.com/office/officeart/2005/8/layout/default"/>
    <dgm:cxn modelId="{0865F300-42BB-479C-8030-FDD48435471B}" type="presParOf" srcId="{BD132DE5-98B1-4BB5-A329-0032DE11023D}" destId="{8DBFA00E-05F4-4AEA-8B3B-E9A44196DEAC}" srcOrd="6" destOrd="0" presId="urn:microsoft.com/office/officeart/2005/8/layout/default"/>
    <dgm:cxn modelId="{0337EBA1-0D5E-4D86-978C-AEC7DDAAB8F6}" type="presParOf" srcId="{BD132DE5-98B1-4BB5-A329-0032DE11023D}" destId="{953401EF-07BF-4D13-97DA-9C77A51E9CAA}" srcOrd="7" destOrd="0" presId="urn:microsoft.com/office/officeart/2005/8/layout/default"/>
    <dgm:cxn modelId="{5204E8B1-A0FC-4129-9FCB-0EEE662DD7B2}" type="presParOf" srcId="{BD132DE5-98B1-4BB5-A329-0032DE11023D}" destId="{C0136635-750C-4BC9-A69D-79A75E96A23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C14958-1EF6-4DB9-9CAB-4EA9B3B53AD2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C7F1412-572E-478E-9910-D85A9EEE4025}">
      <dgm:prSet phldrT="[Texto]"/>
      <dgm:spPr/>
      <dgm:t>
        <a:bodyPr/>
        <a:lstStyle/>
        <a:p>
          <a:r>
            <a:rPr lang="es-ES" dirty="0"/>
            <a:t>Conseguir mayor desarrollo de la industria en todo el país</a:t>
          </a:r>
        </a:p>
      </dgm:t>
    </dgm:pt>
    <dgm:pt modelId="{6CE9152F-13D1-4709-AB84-0611792733FA}" type="parTrans" cxnId="{BBE12FCA-3925-43E9-8CA7-74BD0874B988}">
      <dgm:prSet/>
      <dgm:spPr/>
      <dgm:t>
        <a:bodyPr/>
        <a:lstStyle/>
        <a:p>
          <a:endParaRPr lang="es-ES"/>
        </a:p>
      </dgm:t>
    </dgm:pt>
    <dgm:pt modelId="{CAF9C052-A0CD-4B2C-BB1A-BEA93083DEEE}" type="sibTrans" cxnId="{BBE12FCA-3925-43E9-8CA7-74BD0874B988}">
      <dgm:prSet/>
      <dgm:spPr/>
      <dgm:t>
        <a:bodyPr/>
        <a:lstStyle/>
        <a:p>
          <a:endParaRPr lang="es-ES"/>
        </a:p>
      </dgm:t>
    </dgm:pt>
    <dgm:pt modelId="{56E88330-07B2-4E27-B704-9AEE71C69A5F}">
      <dgm:prSet phldrT="[Texto]"/>
      <dgm:spPr/>
      <dgm:t>
        <a:bodyPr/>
        <a:lstStyle/>
        <a:p>
          <a:r>
            <a:rPr lang="es-ES" dirty="0"/>
            <a:t>Fomentar formación deportiva</a:t>
          </a:r>
        </a:p>
      </dgm:t>
    </dgm:pt>
    <dgm:pt modelId="{755526B4-5B36-499D-9F5E-17442416FB20}" type="parTrans" cxnId="{A5BB0E2D-D4DE-4572-A435-386B91A7CBA6}">
      <dgm:prSet/>
      <dgm:spPr/>
      <dgm:t>
        <a:bodyPr/>
        <a:lstStyle/>
        <a:p>
          <a:endParaRPr lang="es-ES"/>
        </a:p>
      </dgm:t>
    </dgm:pt>
    <dgm:pt modelId="{386DF3FE-2C39-453C-8EBE-79EBA48D7C47}" type="sibTrans" cxnId="{A5BB0E2D-D4DE-4572-A435-386B91A7CBA6}">
      <dgm:prSet/>
      <dgm:spPr/>
      <dgm:t>
        <a:bodyPr/>
        <a:lstStyle/>
        <a:p>
          <a:endParaRPr lang="es-ES"/>
        </a:p>
      </dgm:t>
    </dgm:pt>
    <dgm:pt modelId="{6F099B20-0101-4C21-8AE7-D587EF7B8519}">
      <dgm:prSet phldrT="[Texto]"/>
      <dgm:spPr/>
      <dgm:t>
        <a:bodyPr/>
        <a:lstStyle/>
        <a:p>
          <a:r>
            <a:rPr lang="es-ES" dirty="0"/>
            <a:t>Generar industria especializada en el deporte</a:t>
          </a:r>
        </a:p>
      </dgm:t>
    </dgm:pt>
    <dgm:pt modelId="{0132DBCB-61CA-47BF-A98E-F279F73B0F2C}" type="parTrans" cxnId="{DD1AED79-87AA-4D6F-88B9-78AEFB42B8DC}">
      <dgm:prSet/>
      <dgm:spPr/>
      <dgm:t>
        <a:bodyPr/>
        <a:lstStyle/>
        <a:p>
          <a:endParaRPr lang="es-ES"/>
        </a:p>
      </dgm:t>
    </dgm:pt>
    <dgm:pt modelId="{5BBD03A8-1353-43A6-9FC1-8CA72BA49FC1}" type="sibTrans" cxnId="{DD1AED79-87AA-4D6F-88B9-78AEFB42B8DC}">
      <dgm:prSet/>
      <dgm:spPr/>
      <dgm:t>
        <a:bodyPr/>
        <a:lstStyle/>
        <a:p>
          <a:endParaRPr lang="es-ES"/>
        </a:p>
      </dgm:t>
    </dgm:pt>
    <dgm:pt modelId="{1ACFDA6D-02D4-41E7-AC65-D6EE19401D68}" type="pres">
      <dgm:prSet presAssocID="{8CC14958-1EF6-4DB9-9CAB-4EA9B3B53AD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97F5B21-7A49-41EA-BFE1-9FECF03E5052}" type="pres">
      <dgm:prSet presAssocID="{4C7F1412-572E-478E-9910-D85A9EEE4025}" presName="parentLin" presStyleCnt="0"/>
      <dgm:spPr/>
    </dgm:pt>
    <dgm:pt modelId="{321E2796-100C-47F5-B653-E1675E29BB1F}" type="pres">
      <dgm:prSet presAssocID="{4C7F1412-572E-478E-9910-D85A9EEE4025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5EEF647F-9489-4836-9475-13EAC55A9A8D}" type="pres">
      <dgm:prSet presAssocID="{4C7F1412-572E-478E-9910-D85A9EEE402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F9866F-242D-4F49-8264-423DE7C908D9}" type="pres">
      <dgm:prSet presAssocID="{4C7F1412-572E-478E-9910-D85A9EEE4025}" presName="negativeSpace" presStyleCnt="0"/>
      <dgm:spPr/>
    </dgm:pt>
    <dgm:pt modelId="{DE49F610-78A7-4865-9240-CE47177DF765}" type="pres">
      <dgm:prSet presAssocID="{4C7F1412-572E-478E-9910-D85A9EEE4025}" presName="childText" presStyleLbl="conFgAcc1" presStyleIdx="0" presStyleCnt="3">
        <dgm:presLayoutVars>
          <dgm:bulletEnabled val="1"/>
        </dgm:presLayoutVars>
      </dgm:prSet>
      <dgm:spPr/>
    </dgm:pt>
    <dgm:pt modelId="{20E0B41F-8D90-4D62-8D66-80E81FFA2BC6}" type="pres">
      <dgm:prSet presAssocID="{CAF9C052-A0CD-4B2C-BB1A-BEA93083DEEE}" presName="spaceBetweenRectangles" presStyleCnt="0"/>
      <dgm:spPr/>
    </dgm:pt>
    <dgm:pt modelId="{51D7ADB1-61B3-491E-BE1F-4E96AFFC4714}" type="pres">
      <dgm:prSet presAssocID="{56E88330-07B2-4E27-B704-9AEE71C69A5F}" presName="parentLin" presStyleCnt="0"/>
      <dgm:spPr/>
    </dgm:pt>
    <dgm:pt modelId="{D4530060-74A3-45C6-877A-2C23522E83F0}" type="pres">
      <dgm:prSet presAssocID="{56E88330-07B2-4E27-B704-9AEE71C69A5F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34D356E9-D9B6-428A-8CA5-622F1F38D73D}" type="pres">
      <dgm:prSet presAssocID="{56E88330-07B2-4E27-B704-9AEE71C69A5F}" presName="parentText" presStyleLbl="node1" presStyleIdx="1" presStyleCnt="3" custLinFactNeighborY="480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FDFF7A-C7C7-4011-9D2A-42ADDFE3D866}" type="pres">
      <dgm:prSet presAssocID="{56E88330-07B2-4E27-B704-9AEE71C69A5F}" presName="negativeSpace" presStyleCnt="0"/>
      <dgm:spPr/>
    </dgm:pt>
    <dgm:pt modelId="{63834131-7AD6-4E32-87FA-AC48246B881E}" type="pres">
      <dgm:prSet presAssocID="{56E88330-07B2-4E27-B704-9AEE71C69A5F}" presName="childText" presStyleLbl="conFgAcc1" presStyleIdx="1" presStyleCnt="3">
        <dgm:presLayoutVars>
          <dgm:bulletEnabled val="1"/>
        </dgm:presLayoutVars>
      </dgm:prSet>
      <dgm:spPr/>
    </dgm:pt>
    <dgm:pt modelId="{294785A1-2165-422D-B825-45DAA5C15A00}" type="pres">
      <dgm:prSet presAssocID="{386DF3FE-2C39-453C-8EBE-79EBA48D7C47}" presName="spaceBetweenRectangles" presStyleCnt="0"/>
      <dgm:spPr/>
    </dgm:pt>
    <dgm:pt modelId="{407F36EA-8938-42D1-A438-4E9C09F92A63}" type="pres">
      <dgm:prSet presAssocID="{6F099B20-0101-4C21-8AE7-D587EF7B8519}" presName="parentLin" presStyleCnt="0"/>
      <dgm:spPr/>
    </dgm:pt>
    <dgm:pt modelId="{E4C37E58-DA2F-406C-9E7F-0D4B31BC613F}" type="pres">
      <dgm:prSet presAssocID="{6F099B20-0101-4C21-8AE7-D587EF7B8519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A3AD7281-E15A-4FEC-A553-A944186FCDAB}" type="pres">
      <dgm:prSet presAssocID="{6F099B20-0101-4C21-8AE7-D587EF7B851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C234E3-B8D1-4DA0-8511-8A55F1A23179}" type="pres">
      <dgm:prSet presAssocID="{6F099B20-0101-4C21-8AE7-D587EF7B8519}" presName="negativeSpace" presStyleCnt="0"/>
      <dgm:spPr/>
    </dgm:pt>
    <dgm:pt modelId="{EB722324-6302-4863-8DE1-DEB23BE084E0}" type="pres">
      <dgm:prSet presAssocID="{6F099B20-0101-4C21-8AE7-D587EF7B851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92108A4-09FA-4E3E-B55B-6ECBE9327A39}" type="presOf" srcId="{8CC14958-1EF6-4DB9-9CAB-4EA9B3B53AD2}" destId="{1ACFDA6D-02D4-41E7-AC65-D6EE19401D68}" srcOrd="0" destOrd="0" presId="urn:microsoft.com/office/officeart/2005/8/layout/list1"/>
    <dgm:cxn modelId="{3C62B949-322C-4FFC-9A89-5E10D54EB983}" type="presOf" srcId="{4C7F1412-572E-478E-9910-D85A9EEE4025}" destId="{5EEF647F-9489-4836-9475-13EAC55A9A8D}" srcOrd="1" destOrd="0" presId="urn:microsoft.com/office/officeart/2005/8/layout/list1"/>
    <dgm:cxn modelId="{A5BB0E2D-D4DE-4572-A435-386B91A7CBA6}" srcId="{8CC14958-1EF6-4DB9-9CAB-4EA9B3B53AD2}" destId="{56E88330-07B2-4E27-B704-9AEE71C69A5F}" srcOrd="1" destOrd="0" parTransId="{755526B4-5B36-499D-9F5E-17442416FB20}" sibTransId="{386DF3FE-2C39-453C-8EBE-79EBA48D7C47}"/>
    <dgm:cxn modelId="{DD1AED79-87AA-4D6F-88B9-78AEFB42B8DC}" srcId="{8CC14958-1EF6-4DB9-9CAB-4EA9B3B53AD2}" destId="{6F099B20-0101-4C21-8AE7-D587EF7B8519}" srcOrd="2" destOrd="0" parTransId="{0132DBCB-61CA-47BF-A98E-F279F73B0F2C}" sibTransId="{5BBD03A8-1353-43A6-9FC1-8CA72BA49FC1}"/>
    <dgm:cxn modelId="{6DBB1B64-BA1D-4821-B603-52C6DE601121}" type="presOf" srcId="{6F099B20-0101-4C21-8AE7-D587EF7B8519}" destId="{A3AD7281-E15A-4FEC-A553-A944186FCDAB}" srcOrd="1" destOrd="0" presId="urn:microsoft.com/office/officeart/2005/8/layout/list1"/>
    <dgm:cxn modelId="{932E2A3A-2FFE-4A0A-8B6A-37DCCA7E21E8}" type="presOf" srcId="{56E88330-07B2-4E27-B704-9AEE71C69A5F}" destId="{34D356E9-D9B6-428A-8CA5-622F1F38D73D}" srcOrd="1" destOrd="0" presId="urn:microsoft.com/office/officeart/2005/8/layout/list1"/>
    <dgm:cxn modelId="{BBE12FCA-3925-43E9-8CA7-74BD0874B988}" srcId="{8CC14958-1EF6-4DB9-9CAB-4EA9B3B53AD2}" destId="{4C7F1412-572E-478E-9910-D85A9EEE4025}" srcOrd="0" destOrd="0" parTransId="{6CE9152F-13D1-4709-AB84-0611792733FA}" sibTransId="{CAF9C052-A0CD-4B2C-BB1A-BEA93083DEEE}"/>
    <dgm:cxn modelId="{C6E8448B-0DE4-46BF-B2ED-8432D542ADE8}" type="presOf" srcId="{4C7F1412-572E-478E-9910-D85A9EEE4025}" destId="{321E2796-100C-47F5-B653-E1675E29BB1F}" srcOrd="0" destOrd="0" presId="urn:microsoft.com/office/officeart/2005/8/layout/list1"/>
    <dgm:cxn modelId="{B17C741A-4C39-4A8C-9856-4725AE37E888}" type="presOf" srcId="{6F099B20-0101-4C21-8AE7-D587EF7B8519}" destId="{E4C37E58-DA2F-406C-9E7F-0D4B31BC613F}" srcOrd="0" destOrd="0" presId="urn:microsoft.com/office/officeart/2005/8/layout/list1"/>
    <dgm:cxn modelId="{EB0EFA27-DBC6-4D8D-83C8-F5DC9B0DA7CC}" type="presOf" srcId="{56E88330-07B2-4E27-B704-9AEE71C69A5F}" destId="{D4530060-74A3-45C6-877A-2C23522E83F0}" srcOrd="0" destOrd="0" presId="urn:microsoft.com/office/officeart/2005/8/layout/list1"/>
    <dgm:cxn modelId="{3B2A4BE6-43B5-43E9-8203-36D6BCD95876}" type="presParOf" srcId="{1ACFDA6D-02D4-41E7-AC65-D6EE19401D68}" destId="{897F5B21-7A49-41EA-BFE1-9FECF03E5052}" srcOrd="0" destOrd="0" presId="urn:microsoft.com/office/officeart/2005/8/layout/list1"/>
    <dgm:cxn modelId="{92529839-93AD-45F1-A161-3A2654ED85F2}" type="presParOf" srcId="{897F5B21-7A49-41EA-BFE1-9FECF03E5052}" destId="{321E2796-100C-47F5-B653-E1675E29BB1F}" srcOrd="0" destOrd="0" presId="urn:microsoft.com/office/officeart/2005/8/layout/list1"/>
    <dgm:cxn modelId="{6C347180-389B-48C9-A9B0-EE78B243566F}" type="presParOf" srcId="{897F5B21-7A49-41EA-BFE1-9FECF03E5052}" destId="{5EEF647F-9489-4836-9475-13EAC55A9A8D}" srcOrd="1" destOrd="0" presId="urn:microsoft.com/office/officeart/2005/8/layout/list1"/>
    <dgm:cxn modelId="{8F6EF42B-A94B-4652-BE24-ED02FC50A912}" type="presParOf" srcId="{1ACFDA6D-02D4-41E7-AC65-D6EE19401D68}" destId="{A4F9866F-242D-4F49-8264-423DE7C908D9}" srcOrd="1" destOrd="0" presId="urn:microsoft.com/office/officeart/2005/8/layout/list1"/>
    <dgm:cxn modelId="{601739D7-8EF6-4680-BE5C-7974ABFC5D82}" type="presParOf" srcId="{1ACFDA6D-02D4-41E7-AC65-D6EE19401D68}" destId="{DE49F610-78A7-4865-9240-CE47177DF765}" srcOrd="2" destOrd="0" presId="urn:microsoft.com/office/officeart/2005/8/layout/list1"/>
    <dgm:cxn modelId="{0C736D7E-0761-4E79-8EA8-59C7035AB120}" type="presParOf" srcId="{1ACFDA6D-02D4-41E7-AC65-D6EE19401D68}" destId="{20E0B41F-8D90-4D62-8D66-80E81FFA2BC6}" srcOrd="3" destOrd="0" presId="urn:microsoft.com/office/officeart/2005/8/layout/list1"/>
    <dgm:cxn modelId="{B4F44BF3-87D6-4E8D-8249-6CC86A84BA18}" type="presParOf" srcId="{1ACFDA6D-02D4-41E7-AC65-D6EE19401D68}" destId="{51D7ADB1-61B3-491E-BE1F-4E96AFFC4714}" srcOrd="4" destOrd="0" presId="urn:microsoft.com/office/officeart/2005/8/layout/list1"/>
    <dgm:cxn modelId="{99AB3755-AE6A-4DDD-8165-6810BD7E302E}" type="presParOf" srcId="{51D7ADB1-61B3-491E-BE1F-4E96AFFC4714}" destId="{D4530060-74A3-45C6-877A-2C23522E83F0}" srcOrd="0" destOrd="0" presId="urn:microsoft.com/office/officeart/2005/8/layout/list1"/>
    <dgm:cxn modelId="{3B801055-36FD-430D-80F3-5853AA5F5C8F}" type="presParOf" srcId="{51D7ADB1-61B3-491E-BE1F-4E96AFFC4714}" destId="{34D356E9-D9B6-428A-8CA5-622F1F38D73D}" srcOrd="1" destOrd="0" presId="urn:microsoft.com/office/officeart/2005/8/layout/list1"/>
    <dgm:cxn modelId="{9E6B8947-C1D6-495C-99FD-4F871849B1F0}" type="presParOf" srcId="{1ACFDA6D-02D4-41E7-AC65-D6EE19401D68}" destId="{08FDFF7A-C7C7-4011-9D2A-42ADDFE3D866}" srcOrd="5" destOrd="0" presId="urn:microsoft.com/office/officeart/2005/8/layout/list1"/>
    <dgm:cxn modelId="{6B11BA16-37BA-47C6-A283-013E7B2B53FA}" type="presParOf" srcId="{1ACFDA6D-02D4-41E7-AC65-D6EE19401D68}" destId="{63834131-7AD6-4E32-87FA-AC48246B881E}" srcOrd="6" destOrd="0" presId="urn:microsoft.com/office/officeart/2005/8/layout/list1"/>
    <dgm:cxn modelId="{F218A41B-2AC9-441E-A0B3-F65B266C13D5}" type="presParOf" srcId="{1ACFDA6D-02D4-41E7-AC65-D6EE19401D68}" destId="{294785A1-2165-422D-B825-45DAA5C15A00}" srcOrd="7" destOrd="0" presId="urn:microsoft.com/office/officeart/2005/8/layout/list1"/>
    <dgm:cxn modelId="{A3D8686F-068E-4F74-9264-7EC6EFEBE4BE}" type="presParOf" srcId="{1ACFDA6D-02D4-41E7-AC65-D6EE19401D68}" destId="{407F36EA-8938-42D1-A438-4E9C09F92A63}" srcOrd="8" destOrd="0" presId="urn:microsoft.com/office/officeart/2005/8/layout/list1"/>
    <dgm:cxn modelId="{51FC2D7B-CA16-4F01-AE7D-646FE2821B08}" type="presParOf" srcId="{407F36EA-8938-42D1-A438-4E9C09F92A63}" destId="{E4C37E58-DA2F-406C-9E7F-0D4B31BC613F}" srcOrd="0" destOrd="0" presId="urn:microsoft.com/office/officeart/2005/8/layout/list1"/>
    <dgm:cxn modelId="{CB0A845C-A56D-4C58-A3A4-18C3C851379A}" type="presParOf" srcId="{407F36EA-8938-42D1-A438-4E9C09F92A63}" destId="{A3AD7281-E15A-4FEC-A553-A944186FCDAB}" srcOrd="1" destOrd="0" presId="urn:microsoft.com/office/officeart/2005/8/layout/list1"/>
    <dgm:cxn modelId="{6AEA9C2D-583E-4327-8EA7-EAD61710DB14}" type="presParOf" srcId="{1ACFDA6D-02D4-41E7-AC65-D6EE19401D68}" destId="{5CC234E3-B8D1-4DA0-8511-8A55F1A23179}" srcOrd="9" destOrd="0" presId="urn:microsoft.com/office/officeart/2005/8/layout/list1"/>
    <dgm:cxn modelId="{3650A2B6-2626-4440-81E9-27D95BC29D46}" type="presParOf" srcId="{1ACFDA6D-02D4-41E7-AC65-D6EE19401D68}" destId="{EB722324-6302-4863-8DE1-DEB23BE084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EDB45D-1982-4C4B-95B1-21CB2C62B47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C45574F-ABE0-4335-9B04-EC04BC8E0A4A}">
      <dgm:prSet phldrT="[Texto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Comprador con poder adquisitivo medio-alto</a:t>
          </a:r>
        </a:p>
      </dgm:t>
    </dgm:pt>
    <dgm:pt modelId="{49BACA47-76F7-459C-B09E-C9DBCA8AA43F}" type="parTrans" cxnId="{4BC8A337-89D5-4553-8966-5C9110CA6703}">
      <dgm:prSet/>
      <dgm:spPr/>
      <dgm:t>
        <a:bodyPr/>
        <a:lstStyle/>
        <a:p>
          <a:endParaRPr lang="es-ES"/>
        </a:p>
      </dgm:t>
    </dgm:pt>
    <dgm:pt modelId="{88ED0C1C-A46A-4959-89FB-9751F61709DC}" type="sibTrans" cxnId="{4BC8A337-89D5-4553-8966-5C9110CA6703}">
      <dgm:prSet/>
      <dgm:spPr/>
      <dgm:t>
        <a:bodyPr/>
        <a:lstStyle/>
        <a:p>
          <a:endParaRPr lang="es-ES"/>
        </a:p>
      </dgm:t>
    </dgm:pt>
    <dgm:pt modelId="{850BA8CA-B864-4990-B849-E85F36159684}">
      <dgm:prSet phldrT="[Texto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Influenciado por las redes sociales</a:t>
          </a:r>
        </a:p>
      </dgm:t>
    </dgm:pt>
    <dgm:pt modelId="{19F8240E-E4B5-4882-94FE-CEC5F178573E}" type="parTrans" cxnId="{0A254FD0-797B-4519-B325-9BC6F5DD43FE}">
      <dgm:prSet/>
      <dgm:spPr/>
      <dgm:t>
        <a:bodyPr/>
        <a:lstStyle/>
        <a:p>
          <a:endParaRPr lang="es-ES"/>
        </a:p>
      </dgm:t>
    </dgm:pt>
    <dgm:pt modelId="{40CCAFC3-50EC-41C0-8FDA-072D452A41B0}" type="sibTrans" cxnId="{0A254FD0-797B-4519-B325-9BC6F5DD43FE}">
      <dgm:prSet/>
      <dgm:spPr/>
      <dgm:t>
        <a:bodyPr/>
        <a:lstStyle/>
        <a:p>
          <a:endParaRPr lang="es-ES"/>
        </a:p>
      </dgm:t>
    </dgm:pt>
    <dgm:pt modelId="{1FB51C81-CD49-4F31-9113-246538D63F62}">
      <dgm:prSet phldrT="[Texto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Interesado en la </a:t>
          </a:r>
          <a:r>
            <a:rPr lang="es-ES" dirty="0" err="1"/>
            <a:t>customización</a:t>
          </a:r>
          <a:r>
            <a:rPr lang="es-ES" dirty="0"/>
            <a:t> de los productos</a:t>
          </a:r>
        </a:p>
      </dgm:t>
    </dgm:pt>
    <dgm:pt modelId="{E6C8FC13-17D8-47E2-8230-2CE38BF618FB}" type="parTrans" cxnId="{89142CA3-FC9F-4901-8448-964C6E5F5F90}">
      <dgm:prSet/>
      <dgm:spPr/>
      <dgm:t>
        <a:bodyPr/>
        <a:lstStyle/>
        <a:p>
          <a:endParaRPr lang="es-ES"/>
        </a:p>
      </dgm:t>
    </dgm:pt>
    <dgm:pt modelId="{755F5E9B-AB75-4FF5-A161-F1B29D13388D}" type="sibTrans" cxnId="{89142CA3-FC9F-4901-8448-964C6E5F5F90}">
      <dgm:prSet/>
      <dgm:spPr/>
      <dgm:t>
        <a:bodyPr/>
        <a:lstStyle/>
        <a:p>
          <a:endParaRPr lang="es-ES"/>
        </a:p>
      </dgm:t>
    </dgm:pt>
    <dgm:pt modelId="{4E721E2C-D1AA-48FA-9192-C3778DA3F905}" type="pres">
      <dgm:prSet presAssocID="{92EDB45D-1982-4C4B-95B1-21CB2C62B47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E2F5C29-5843-4F7A-9157-010DB2A6C62A}" type="pres">
      <dgm:prSet presAssocID="{7C45574F-ABE0-4335-9B04-EC04BC8E0A4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EA6AF7-E760-420F-8927-79167CD6C0DA}" type="pres">
      <dgm:prSet presAssocID="{88ED0C1C-A46A-4959-89FB-9751F61709DC}" presName="sibTrans" presStyleCnt="0"/>
      <dgm:spPr/>
    </dgm:pt>
    <dgm:pt modelId="{6010BE2D-9EAC-4CCA-912E-0788D4F52D80}" type="pres">
      <dgm:prSet presAssocID="{850BA8CA-B864-4990-B849-E85F3615968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08EAD9-282B-4FD5-B2C2-711F5B15ADBE}" type="pres">
      <dgm:prSet presAssocID="{40CCAFC3-50EC-41C0-8FDA-072D452A41B0}" presName="sibTrans" presStyleCnt="0"/>
      <dgm:spPr/>
    </dgm:pt>
    <dgm:pt modelId="{AADFB3F3-BAED-421E-9E27-073A13E1ECBC}" type="pres">
      <dgm:prSet presAssocID="{1FB51C81-CD49-4F31-9113-246538D63F6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6BC032D-44D8-488E-90B0-B6433B955DB2}" type="presOf" srcId="{7C45574F-ABE0-4335-9B04-EC04BC8E0A4A}" destId="{0E2F5C29-5843-4F7A-9157-010DB2A6C62A}" srcOrd="0" destOrd="0" presId="urn:microsoft.com/office/officeart/2005/8/layout/default"/>
    <dgm:cxn modelId="{0A254FD0-797B-4519-B325-9BC6F5DD43FE}" srcId="{92EDB45D-1982-4C4B-95B1-21CB2C62B47C}" destId="{850BA8CA-B864-4990-B849-E85F36159684}" srcOrd="1" destOrd="0" parTransId="{19F8240E-E4B5-4882-94FE-CEC5F178573E}" sibTransId="{40CCAFC3-50EC-41C0-8FDA-072D452A41B0}"/>
    <dgm:cxn modelId="{CE40C72E-14D0-44A0-8A72-46C1760A8AE7}" type="presOf" srcId="{92EDB45D-1982-4C4B-95B1-21CB2C62B47C}" destId="{4E721E2C-D1AA-48FA-9192-C3778DA3F905}" srcOrd="0" destOrd="0" presId="urn:microsoft.com/office/officeart/2005/8/layout/default"/>
    <dgm:cxn modelId="{D3AF9B1F-AF15-460B-96E2-0243E9792215}" type="presOf" srcId="{1FB51C81-CD49-4F31-9113-246538D63F62}" destId="{AADFB3F3-BAED-421E-9E27-073A13E1ECBC}" srcOrd="0" destOrd="0" presId="urn:microsoft.com/office/officeart/2005/8/layout/default"/>
    <dgm:cxn modelId="{89142CA3-FC9F-4901-8448-964C6E5F5F90}" srcId="{92EDB45D-1982-4C4B-95B1-21CB2C62B47C}" destId="{1FB51C81-CD49-4F31-9113-246538D63F62}" srcOrd="2" destOrd="0" parTransId="{E6C8FC13-17D8-47E2-8230-2CE38BF618FB}" sibTransId="{755F5E9B-AB75-4FF5-A161-F1B29D13388D}"/>
    <dgm:cxn modelId="{4FA88BDA-7C79-4A3C-B6A3-B73A9A0DE079}" type="presOf" srcId="{850BA8CA-B864-4990-B849-E85F36159684}" destId="{6010BE2D-9EAC-4CCA-912E-0788D4F52D80}" srcOrd="0" destOrd="0" presId="urn:microsoft.com/office/officeart/2005/8/layout/default"/>
    <dgm:cxn modelId="{4BC8A337-89D5-4553-8966-5C9110CA6703}" srcId="{92EDB45D-1982-4C4B-95B1-21CB2C62B47C}" destId="{7C45574F-ABE0-4335-9B04-EC04BC8E0A4A}" srcOrd="0" destOrd="0" parTransId="{49BACA47-76F7-459C-B09E-C9DBCA8AA43F}" sibTransId="{88ED0C1C-A46A-4959-89FB-9751F61709DC}"/>
    <dgm:cxn modelId="{49EF5C35-9E01-4F84-BC5D-0B9480FE41BE}" type="presParOf" srcId="{4E721E2C-D1AA-48FA-9192-C3778DA3F905}" destId="{0E2F5C29-5843-4F7A-9157-010DB2A6C62A}" srcOrd="0" destOrd="0" presId="urn:microsoft.com/office/officeart/2005/8/layout/default"/>
    <dgm:cxn modelId="{0A904032-BC85-4D28-B70C-8191FF6DD713}" type="presParOf" srcId="{4E721E2C-D1AA-48FA-9192-C3778DA3F905}" destId="{F3EA6AF7-E760-420F-8927-79167CD6C0DA}" srcOrd="1" destOrd="0" presId="urn:microsoft.com/office/officeart/2005/8/layout/default"/>
    <dgm:cxn modelId="{67D1B1B4-04B4-45A4-B4BA-75DF5CFDFB77}" type="presParOf" srcId="{4E721E2C-D1AA-48FA-9192-C3778DA3F905}" destId="{6010BE2D-9EAC-4CCA-912E-0788D4F52D80}" srcOrd="2" destOrd="0" presId="urn:microsoft.com/office/officeart/2005/8/layout/default"/>
    <dgm:cxn modelId="{629F1022-7F41-47AC-83A8-9A5D43DA6A9A}" type="presParOf" srcId="{4E721E2C-D1AA-48FA-9192-C3778DA3F905}" destId="{5308EAD9-282B-4FD5-B2C2-711F5B15ADBE}" srcOrd="3" destOrd="0" presId="urn:microsoft.com/office/officeart/2005/8/layout/default"/>
    <dgm:cxn modelId="{78B29465-1C27-4AC8-80DB-90D4E797B855}" type="presParOf" srcId="{4E721E2C-D1AA-48FA-9192-C3778DA3F905}" destId="{AADFB3F3-BAED-421E-9E27-073A13E1ECB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ADB7F-FC99-4740-A813-CC64EB3FA99F}">
      <dsp:nvSpPr>
        <dsp:cNvPr id="0" name=""/>
        <dsp:cNvSpPr/>
      </dsp:nvSpPr>
      <dsp:spPr>
        <a:xfrm>
          <a:off x="0" y="623129"/>
          <a:ext cx="1835339" cy="110120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/>
            <a:t>Aumento oferta instalaciones deportivas</a:t>
          </a:r>
        </a:p>
      </dsp:txBody>
      <dsp:txXfrm>
        <a:off x="0" y="623129"/>
        <a:ext cx="1835339" cy="1101203"/>
      </dsp:txXfrm>
    </dsp:sp>
    <dsp:sp modelId="{1B50935E-902D-453F-B783-46BDA87BB4D5}">
      <dsp:nvSpPr>
        <dsp:cNvPr id="0" name=""/>
        <dsp:cNvSpPr/>
      </dsp:nvSpPr>
      <dsp:spPr>
        <a:xfrm>
          <a:off x="2018873" y="623129"/>
          <a:ext cx="1835339" cy="110120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/>
            <a:t>Organización de eventos y actividades deportivas</a:t>
          </a:r>
        </a:p>
      </dsp:txBody>
      <dsp:txXfrm>
        <a:off x="2018873" y="623129"/>
        <a:ext cx="1835339" cy="1101203"/>
      </dsp:txXfrm>
    </dsp:sp>
    <dsp:sp modelId="{3EBA5BD1-42C5-4E83-AAFA-939318CE10DA}">
      <dsp:nvSpPr>
        <dsp:cNvPr id="0" name=""/>
        <dsp:cNvSpPr/>
      </dsp:nvSpPr>
      <dsp:spPr>
        <a:xfrm>
          <a:off x="4037747" y="623129"/>
          <a:ext cx="1835339" cy="110120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/>
            <a:t>Estímulo a las organizaciones deportivas</a:t>
          </a:r>
        </a:p>
      </dsp:txBody>
      <dsp:txXfrm>
        <a:off x="4037747" y="623129"/>
        <a:ext cx="1835339" cy="1101203"/>
      </dsp:txXfrm>
    </dsp:sp>
    <dsp:sp modelId="{8DBFA00E-05F4-4AEA-8B3B-E9A44196DEAC}">
      <dsp:nvSpPr>
        <dsp:cNvPr id="0" name=""/>
        <dsp:cNvSpPr/>
      </dsp:nvSpPr>
      <dsp:spPr>
        <a:xfrm>
          <a:off x="1009436" y="1907866"/>
          <a:ext cx="1835339" cy="110120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/>
            <a:t>Promoción desarrollo de actividades deportivas para grupos</a:t>
          </a:r>
        </a:p>
      </dsp:txBody>
      <dsp:txXfrm>
        <a:off x="1009436" y="1907866"/>
        <a:ext cx="1835339" cy="1101203"/>
      </dsp:txXfrm>
    </dsp:sp>
    <dsp:sp modelId="{C0136635-750C-4BC9-A69D-79A75E96A23A}">
      <dsp:nvSpPr>
        <dsp:cNvPr id="0" name=""/>
        <dsp:cNvSpPr/>
      </dsp:nvSpPr>
      <dsp:spPr>
        <a:xfrm>
          <a:off x="3028310" y="1907866"/>
          <a:ext cx="1835339" cy="110120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/>
            <a:t>Desarrollo de alta calidad de la industria deportiva</a:t>
          </a:r>
        </a:p>
      </dsp:txBody>
      <dsp:txXfrm>
        <a:off x="3028310" y="1907866"/>
        <a:ext cx="1835339" cy="11012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9F610-78A7-4865-9240-CE47177DF765}">
      <dsp:nvSpPr>
        <dsp:cNvPr id="0" name=""/>
        <dsp:cNvSpPr/>
      </dsp:nvSpPr>
      <dsp:spPr>
        <a:xfrm>
          <a:off x="0" y="459294"/>
          <a:ext cx="5177051" cy="478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F647F-9489-4836-9475-13EAC55A9A8D}">
      <dsp:nvSpPr>
        <dsp:cNvPr id="0" name=""/>
        <dsp:cNvSpPr/>
      </dsp:nvSpPr>
      <dsp:spPr>
        <a:xfrm>
          <a:off x="258852" y="178854"/>
          <a:ext cx="3623935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976" tIns="0" rIns="136976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Conseguir mayor desarrollo de la industria en todo el país</a:t>
          </a:r>
        </a:p>
      </dsp:txBody>
      <dsp:txXfrm>
        <a:off x="286232" y="206234"/>
        <a:ext cx="3569175" cy="506120"/>
      </dsp:txXfrm>
    </dsp:sp>
    <dsp:sp modelId="{63834131-7AD6-4E32-87FA-AC48246B881E}">
      <dsp:nvSpPr>
        <dsp:cNvPr id="0" name=""/>
        <dsp:cNvSpPr/>
      </dsp:nvSpPr>
      <dsp:spPr>
        <a:xfrm>
          <a:off x="0" y="1321134"/>
          <a:ext cx="5177051" cy="478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356E9-D9B6-428A-8CA5-622F1F38D73D}">
      <dsp:nvSpPr>
        <dsp:cNvPr id="0" name=""/>
        <dsp:cNvSpPr/>
      </dsp:nvSpPr>
      <dsp:spPr>
        <a:xfrm>
          <a:off x="258852" y="1067628"/>
          <a:ext cx="3623935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976" tIns="0" rIns="136976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Fomentar formación deportiva</a:t>
          </a:r>
        </a:p>
      </dsp:txBody>
      <dsp:txXfrm>
        <a:off x="286232" y="1095008"/>
        <a:ext cx="3569175" cy="506120"/>
      </dsp:txXfrm>
    </dsp:sp>
    <dsp:sp modelId="{EB722324-6302-4863-8DE1-DEB23BE084E0}">
      <dsp:nvSpPr>
        <dsp:cNvPr id="0" name=""/>
        <dsp:cNvSpPr/>
      </dsp:nvSpPr>
      <dsp:spPr>
        <a:xfrm>
          <a:off x="0" y="2182975"/>
          <a:ext cx="5177051" cy="478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AD7281-E15A-4FEC-A553-A944186FCDAB}">
      <dsp:nvSpPr>
        <dsp:cNvPr id="0" name=""/>
        <dsp:cNvSpPr/>
      </dsp:nvSpPr>
      <dsp:spPr>
        <a:xfrm>
          <a:off x="258852" y="1902535"/>
          <a:ext cx="3623935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976" tIns="0" rIns="136976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Generar industria especializada en el deporte</a:t>
          </a:r>
        </a:p>
      </dsp:txBody>
      <dsp:txXfrm>
        <a:off x="286232" y="1929915"/>
        <a:ext cx="3569175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F5C29-5843-4F7A-9157-010DB2A6C62A}">
      <dsp:nvSpPr>
        <dsp:cNvPr id="0" name=""/>
        <dsp:cNvSpPr/>
      </dsp:nvSpPr>
      <dsp:spPr>
        <a:xfrm>
          <a:off x="0" y="438860"/>
          <a:ext cx="2313011" cy="138780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/>
            <a:t>Comprador con poder adquisitivo medio-alto</a:t>
          </a:r>
        </a:p>
      </dsp:txBody>
      <dsp:txXfrm>
        <a:off x="0" y="438860"/>
        <a:ext cx="2313011" cy="1387806"/>
      </dsp:txXfrm>
    </dsp:sp>
    <dsp:sp modelId="{6010BE2D-9EAC-4CCA-912E-0788D4F52D80}">
      <dsp:nvSpPr>
        <dsp:cNvPr id="0" name=""/>
        <dsp:cNvSpPr/>
      </dsp:nvSpPr>
      <dsp:spPr>
        <a:xfrm>
          <a:off x="2544312" y="438860"/>
          <a:ext cx="2313011" cy="138780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/>
            <a:t>Influenciado por las redes sociales</a:t>
          </a:r>
        </a:p>
      </dsp:txBody>
      <dsp:txXfrm>
        <a:off x="2544312" y="438860"/>
        <a:ext cx="2313011" cy="1387806"/>
      </dsp:txXfrm>
    </dsp:sp>
    <dsp:sp modelId="{AADFB3F3-BAED-421E-9E27-073A13E1ECBC}">
      <dsp:nvSpPr>
        <dsp:cNvPr id="0" name=""/>
        <dsp:cNvSpPr/>
      </dsp:nvSpPr>
      <dsp:spPr>
        <a:xfrm>
          <a:off x="5088624" y="438860"/>
          <a:ext cx="2313011" cy="138780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/>
            <a:t>Interesado en la </a:t>
          </a:r>
          <a:r>
            <a:rPr lang="es-ES" sz="2300" kern="1200" dirty="0" err="1"/>
            <a:t>customización</a:t>
          </a:r>
          <a:r>
            <a:rPr lang="es-ES" sz="2300" kern="1200" dirty="0"/>
            <a:t> de los productos</a:t>
          </a:r>
        </a:p>
      </dsp:txBody>
      <dsp:txXfrm>
        <a:off x="5088624" y="438860"/>
        <a:ext cx="2313011" cy="1387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6AB59-6A4A-4C55-943F-F6F080BE86D9}" type="datetimeFigureOut">
              <a:rPr lang="es-ES" smtClean="0"/>
              <a:t>06/04/2022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61EE0-8BB1-40CD-A1D3-D1D9879D97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764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639AD-3642-4CDC-86B9-2028605D869A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685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639AD-3642-4CDC-86B9-2028605D869A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318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A CONTINUACION SEÑALAMOS LAS CUATRO CLAVES MÁS IMPORTANTES QUE DEBEMOS TENER EN CUENTA EN ESTE SECTOR:</a:t>
            </a:r>
          </a:p>
          <a:p>
            <a:endParaRPr lang="es-ES"/>
          </a:p>
          <a:p>
            <a:r>
              <a:rPr lang="es-ES"/>
              <a:t>* USO EXTENSIVO CON MARGEN DE CRECIMIENTO</a:t>
            </a:r>
          </a:p>
          <a:p>
            <a:r>
              <a:rPr lang="es-ES"/>
              <a:t>* PRECIO CONTROLADO POR GOBIERNO</a:t>
            </a:r>
          </a:p>
          <a:p>
            <a:r>
              <a:rPr lang="es-ES"/>
              <a:t>* DISTRIBUCION A TRAVES DE COOPERATIVAS</a:t>
            </a:r>
          </a:p>
          <a:p>
            <a:r>
              <a:rPr lang="es-ES"/>
              <a:t>* DEFICIENTE PRODUCTIVIDAD</a:t>
            </a: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56B03-92FF-454C-A98F-3C236CF87470}" type="slidenum">
              <a:rPr lang="id-ID" smtClean="0"/>
              <a:t>39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7432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56B03-92FF-454C-A98F-3C236CF87470}" type="slidenum">
              <a:rPr lang="id-ID" smtClean="0"/>
              <a:t>41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6879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COMO PARTE DEL PAQUETE DE REACTIVACION ECONOMICA PUBLICADO EN MAYO DE 2020, EL GOBIERNO ANUNCIO LA PUESTA EN MARCHA DEL PROGRAMA ATMARNIRBHAR BHARAT O “INDIA FIRST” A LA IMAGEN DE OTROS PAISES CON GOBIERNOS INTERNACIONALES.</a:t>
            </a:r>
          </a:p>
          <a:p>
            <a:r>
              <a:rPr lang="es-ES"/>
              <a:t>SI EL PROGRAMA MAKE IN INDIA SUPONÍA UN INCENTIVO PARA FABRICAR DESDE INDIA PARA EL MUNDO, EL NUEVO PROGRAMA SUPONÍA UN GIRO PROTECCIONISTA Y AÑADÍA EL MATIZ… SI QUIERES FABRICAR PARA INDIA, VEN AQUÍ!</a:t>
            </a:r>
          </a:p>
          <a:p>
            <a:r>
              <a:rPr lang="es-ES"/>
              <a:t>DESDE EL PUNTO DE VISTA POSITIVO, UNA VEZ MÁS APUESTA POR EL DESARROLLO DEL SECTOR INDUSTRIAL MEDIANTE LA INYECCION DE RECURSOS PARA SU MODERNIZACION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56B03-92FF-454C-A98F-3C236CF87470}" type="slidenum">
              <a:rPr lang="id-ID" smtClean="0"/>
              <a:t>42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0162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COMO PARTE DEL PAQUETE DE REACTIVACION ECONOMICA PUBLICADO EN MAYO DE 2020, EL GOBIERNO ANUNCIO LA PUESTA EN MARCHA DEL PROGRAMA ATMARNIRBHAR BHARAT O “INDIA FIRST” A LA IMAGEN DE OTROS PAISES CON GOBIERNOS INTERNACIONALES.</a:t>
            </a:r>
          </a:p>
          <a:p>
            <a:r>
              <a:rPr lang="es-ES"/>
              <a:t>SI EL PROGRAMA MAKE IN INDIA SUPONÍA UN INCENTIVO PARA FABRICAR DESDE INDIA PARA EL MUNDO, EL NUEVO PROGRAMA SUPONÍA UN GIRO PROTECCIONISTA Y AÑADÍA EL MATIZ… SI QUIERES FABRICAR PARA INDIA, VEN AQUÍ!</a:t>
            </a:r>
          </a:p>
          <a:p>
            <a:r>
              <a:rPr lang="es-ES"/>
              <a:t>DESDE EL PUNTO DE VISTA POSITIVO, UNA VEZ MÁS APUESTA POR EL DESARROLLO DEL SECTOR INDUSTRIAL MEDIANTE LA INYECCION DE RECURSOS PARA SU MODERNIZACION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56B03-92FF-454C-A98F-3C236CF87470}" type="slidenum">
              <a:rPr lang="id-ID" smtClean="0"/>
              <a:t>43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2577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COMO PARTE DEL PAQUETE DE REACTIVACION ECONOMICA PUBLICADO EN MAYO DE 2020, EL GOBIERNO ANUNCIO LA PUESTA EN MARCHA DEL PROGRAMA ATMARNIRBHAR BHARAT O “INDIA FIRST” A LA IMAGEN DE OTROS PAISES CON GOBIERNOS INTERNACIONALES.</a:t>
            </a:r>
          </a:p>
          <a:p>
            <a:r>
              <a:rPr lang="es-ES"/>
              <a:t>SI EL PROGRAMA MAKE IN INDIA SUPONÍA UN INCENTIVO PARA FABRICAR DESDE INDIA PARA EL MUNDO, EL NUEVO PROGRAMA SUPONÍA UN GIRO PROTECCIONISTA Y AÑADÍA EL MATIZ… SI QUIERES FABRICAR PARA INDIA, VEN AQUÍ!</a:t>
            </a:r>
          </a:p>
          <a:p>
            <a:r>
              <a:rPr lang="es-ES"/>
              <a:t>DESDE EL PUNTO DE VISTA POSITIVO, UNA VEZ MÁS APUESTA POR EL DESARROLLO DEL SECTOR INDUSTRIAL MEDIANTE LA INYECCION DE RECURSOS PARA SU MODERNIZACION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56B03-92FF-454C-A98F-3C236CF87470}" type="slidenum">
              <a:rPr lang="id-ID" smtClean="0"/>
              <a:t>44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7806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639AD-3642-4CDC-86B9-2028605D869A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4336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Desde su llegada al poder en 2014 el gobierno indio ha intentado incentivar la inversión en el sector industrial como vía del desarrollo económico del país. </a:t>
            </a:r>
          </a:p>
          <a:p>
            <a:endParaRPr lang="es-ES"/>
          </a:p>
          <a:p>
            <a:r>
              <a:rPr lang="es-ES"/>
              <a:t>Estos 25 sectores están considerados como los pilares de la modernización del país, y evidencian dónde está poniendo su foco el gobierno de india, al igual que sus recursos.</a:t>
            </a:r>
          </a:p>
          <a:p>
            <a:endParaRPr lang="es-ES"/>
          </a:p>
          <a:p>
            <a:r>
              <a:rPr lang="es-ES"/>
              <a:t>Los </a:t>
            </a:r>
            <a:r>
              <a:rPr lang="es-ES" err="1"/>
              <a:t>presupeustos</a:t>
            </a:r>
            <a:r>
              <a:rPr lang="es-ES"/>
              <a:t> del año 2021 han reflejado cifras record de gasto público. </a:t>
            </a:r>
          </a:p>
          <a:p>
            <a:endParaRPr lang="es-ES"/>
          </a:p>
          <a:p>
            <a:r>
              <a:rPr lang="es-ES"/>
              <a:t>Es muy importante señalar de forma adicional que los diferentes estados compiten entre ellos con planes industriales que buscan primar la inversión en determinados nichos de mercado o tecnologías.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639AD-3642-4CDC-86B9-2028605D869A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689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Desde su llegada al poder en 2014 el gobierno indio ha intentado incentivar la inversión en el sector industrial como vía del desarrollo económico del país. </a:t>
            </a:r>
          </a:p>
          <a:p>
            <a:endParaRPr lang="es-ES"/>
          </a:p>
          <a:p>
            <a:r>
              <a:rPr lang="es-ES"/>
              <a:t>Estos 25 sectores están considerados como los pilares de la modernización del país, y evidencian dónde está poniendo su foco el gobierno de india, al igual que sus recursos.</a:t>
            </a:r>
          </a:p>
          <a:p>
            <a:endParaRPr lang="es-ES"/>
          </a:p>
          <a:p>
            <a:r>
              <a:rPr lang="es-ES"/>
              <a:t>Los </a:t>
            </a:r>
            <a:r>
              <a:rPr lang="es-ES" err="1"/>
              <a:t>presupeustos</a:t>
            </a:r>
            <a:r>
              <a:rPr lang="es-ES"/>
              <a:t> del año 2021 han reflejado cifras record de gasto público. </a:t>
            </a:r>
          </a:p>
          <a:p>
            <a:endParaRPr lang="es-ES"/>
          </a:p>
          <a:p>
            <a:r>
              <a:rPr lang="es-ES"/>
              <a:t>Es muy importante señalar de forma adicional que los diferentes estados compiten entre ellos con planes industriales que buscan primar la inversión en determinados nichos de mercado o tecnologías.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639AD-3642-4CDC-86B9-2028605D869A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8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COMO PARTE DEL PAQUETE DE REACTIVACION ECONOMICA PUBLICADO EN MAYO DE 2020, EL GOBIERNO ANUNCIO LA PUESTA EN MARCHA DEL PROGRAMA ATMARNIRBHAR BHARAT O “INDIA FIRST” A LA IMAGEN DE OTROS PAISES CON GOBIERNOS INTERNACIONALES.</a:t>
            </a:r>
          </a:p>
          <a:p>
            <a:r>
              <a:rPr lang="es-ES"/>
              <a:t>SI EL PROGRAMA MAKE IN INDIA SUPONÍA UN INCENTIVO PARA FABRICAR DESDE INDIA PARA EL MUNDO, EL NUEVO PROGRAMA SUPONÍA UN GIRO PROTECCIONISTA Y AÑADÍA EL MATIZ… SI QUIERES FABRICAR PARA INDIA, VEN AQUÍ!</a:t>
            </a:r>
          </a:p>
          <a:p>
            <a:r>
              <a:rPr lang="es-ES"/>
              <a:t>DESDE EL PUNTO DE VISTA POSITIVO, UNA VEZ MÁS APUESTA POR EL DESARROLLO DEL SECTOR INDUSTRIAL MEDIANTE LA INYECCION DE RECURSOS PARA SU MODERNIZACION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56B03-92FF-454C-A98F-3C236CF87470}" type="slidenum">
              <a:rPr lang="id-ID" smtClean="0"/>
              <a:t>32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44895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639AD-3642-4CDC-86B9-2028605D869A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360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639AD-3642-4CDC-86B9-2028605D869A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357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639AD-3642-4CDC-86B9-2028605D869A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809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639AD-3642-4CDC-86B9-2028605D869A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2585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n 7" descr="portada02_doc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9975" y="519113"/>
            <a:ext cx="495300" cy="138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Imagen 8" descr="marcas_0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83313" y="6076950"/>
            <a:ext cx="2171700" cy="55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Cuadro de texto 5"/>
          <p:cNvSpPr txBox="1"/>
          <p:nvPr/>
        </p:nvSpPr>
        <p:spPr>
          <a:xfrm rot="16200000">
            <a:off x="7727950" y="4492625"/>
            <a:ext cx="2171700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_tradnl" sz="1600" b="0" i="0" u="none" strike="noStrike" kern="1200" cap="none" spc="0" normalizeH="0" baseline="0" noProof="0">
                <a:ln>
                  <a:noFill/>
                </a:ln>
                <a:solidFill>
                  <a:srgbClr val="E0432B"/>
                </a:solidFill>
                <a:effectLst/>
                <a:uLnTx/>
                <a:uFillTx/>
                <a:latin typeface="Arial Rounded MT Bold" panose="020F0704030504030204"/>
                <a:ea typeface="ＭＳ 明朝"/>
                <a:cs typeface="Times New Roman" panose="02020803070505020304"/>
              </a:rPr>
              <a:t>ivace.es</a:t>
            </a: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ＭＳ 明朝"/>
              <a:cs typeface="Times New Roman" panose="02020803070505020304"/>
            </a:endParaRPr>
          </a:p>
        </p:txBody>
      </p:sp>
      <p:sp>
        <p:nvSpPr>
          <p:cNvPr id="7" name="Rectángulo 13"/>
          <p:cNvSpPr/>
          <p:nvPr/>
        </p:nvSpPr>
        <p:spPr>
          <a:xfrm>
            <a:off x="-69850" y="0"/>
            <a:ext cx="9309100" cy="6858000"/>
          </a:xfrm>
          <a:prstGeom prst="rect">
            <a:avLst/>
          </a:prstGeom>
          <a:solidFill>
            <a:srgbClr val="E1E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704020202020204" pitchFamily="34" charset="0"/>
              <a:ea typeface="SimSun" charset="-122"/>
              <a:cs typeface="Arial" panose="020B0704020202020204" pitchFamily="34" charset="0"/>
            </a:endParaRPr>
          </a:p>
        </p:txBody>
      </p:sp>
      <p:pic>
        <p:nvPicPr>
          <p:cNvPr id="28678" name="Imagen 17" descr="marcas_0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58150" y="5862638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9" name="Imagen 11" descr="portada02_doc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43950" y="519113"/>
            <a:ext cx="495300" cy="138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Cuadro de texto 5"/>
          <p:cNvSpPr txBox="1"/>
          <p:nvPr/>
        </p:nvSpPr>
        <p:spPr>
          <a:xfrm rot="16200000">
            <a:off x="-742950" y="1436688"/>
            <a:ext cx="2171700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E0432B"/>
                </a:solidFill>
                <a:effectLst/>
                <a:uLnTx/>
                <a:uFillTx/>
                <a:latin typeface="Arial Rounded MT Bold" panose="020F0704030504030204"/>
                <a:ea typeface="ＭＳ 明朝"/>
                <a:cs typeface="Times New Roman" panose="02020803070505020304"/>
              </a:rPr>
              <a:t>ivace.es</a:t>
            </a:r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ＭＳ 明朝"/>
              <a:cs typeface="Times New Roman" panose="02020803070505020304"/>
            </a:endParaRPr>
          </a:p>
        </p:txBody>
      </p:sp>
      <p:pic>
        <p:nvPicPr>
          <p:cNvPr id="28681" name="Imagen 15" descr="portada01_doc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09537" y="2911475"/>
            <a:ext cx="4051300" cy="401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2" name="Imagen 11"/>
          <p:cNvPicPr>
            <a:picLocks noChangeAspect="1"/>
          </p:cNvPicPr>
          <p:nvPr userDrawn="1"/>
        </p:nvPicPr>
        <p:blipFill>
          <a:blip r:embed="rId6"/>
          <a:srcRect l="9891" r="10040"/>
          <a:stretch>
            <a:fillRect/>
          </a:stretch>
        </p:blipFill>
        <p:spPr>
          <a:xfrm>
            <a:off x="4189413" y="5730875"/>
            <a:ext cx="3600450" cy="1179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5800" y="694351"/>
            <a:ext cx="4719180" cy="2402917"/>
          </a:xfrm>
        </p:spPr>
        <p:txBody>
          <a:bodyPr anchor="t"/>
          <a:lstStyle>
            <a:lvl1pPr algn="l">
              <a:defRPr sz="4000" b="1" cap="all">
                <a:solidFill>
                  <a:srgbClr val="DF3D26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705616" y="1945202"/>
            <a:ext cx="4508420" cy="127727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agen 7" descr="portada02_doc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9975" y="519113"/>
            <a:ext cx="495300" cy="138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1" name="Imagen 8" descr="marcas_0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83313" y="6076950"/>
            <a:ext cx="2171700" cy="55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Cuadro de texto 5"/>
          <p:cNvSpPr txBox="1"/>
          <p:nvPr/>
        </p:nvSpPr>
        <p:spPr>
          <a:xfrm rot="16200000">
            <a:off x="7727950" y="4492625"/>
            <a:ext cx="2171700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_tradnl" sz="1600" b="0" i="0" u="none" strike="noStrike" kern="1200" cap="none" spc="0" normalizeH="0" baseline="0" noProof="0">
                <a:ln>
                  <a:noFill/>
                </a:ln>
                <a:solidFill>
                  <a:srgbClr val="E0432B"/>
                </a:solidFill>
                <a:effectLst/>
                <a:uLnTx/>
                <a:uFillTx/>
                <a:latin typeface="Arial Rounded MT Bold" panose="020F0704030504030204"/>
                <a:ea typeface="ＭＳ 明朝"/>
                <a:cs typeface="Times New Roman" panose="02020803070505020304"/>
              </a:rPr>
              <a:t>ivace.es</a:t>
            </a: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ＭＳ 明朝"/>
              <a:cs typeface="Times New Roman" panose="02020803070505020304"/>
            </a:endParaRPr>
          </a:p>
        </p:txBody>
      </p:sp>
      <p:sp>
        <p:nvSpPr>
          <p:cNvPr id="7" name="Rectángulo 2"/>
          <p:cNvSpPr/>
          <p:nvPr/>
        </p:nvSpPr>
        <p:spPr>
          <a:xfrm>
            <a:off x="-95250" y="0"/>
            <a:ext cx="925353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704020202020204" pitchFamily="34" charset="0"/>
              <a:ea typeface="SimSun" charset="-122"/>
              <a:cs typeface="Arial" panose="020B0704020202020204" pitchFamily="34" charset="0"/>
            </a:endParaRPr>
          </a:p>
        </p:txBody>
      </p:sp>
      <p:pic>
        <p:nvPicPr>
          <p:cNvPr id="37894" name="Imagen 1" descr="cuadrado_gris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53488" y="5476875"/>
            <a:ext cx="304800" cy="952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ángulo 7"/>
          <p:cNvSpPr>
            <a:spLocks noChangeArrowheads="1"/>
          </p:cNvSpPr>
          <p:nvPr/>
        </p:nvSpPr>
        <p:spPr bwMode="auto">
          <a:xfrm>
            <a:off x="5168900" y="5653088"/>
            <a:ext cx="335280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s-ES_tradnl" altLang="es-ES" sz="2000">
                <a:latin typeface="Asap SemiBold" pitchFamily="34" charset="0"/>
              </a:rPr>
              <a:t>IVACE.</a:t>
            </a:r>
          </a:p>
          <a:p>
            <a:pPr lvl="0" eaLnBrk="1" hangingPunct="1"/>
            <a:r>
              <a:rPr lang="es-ES_tradnl" altLang="es-ES" sz="2000">
                <a:latin typeface="Asap SemiBold" pitchFamily="34" charset="0"/>
              </a:rPr>
              <a:t>HACEMOS EMPRESA</a:t>
            </a:r>
            <a:endParaRPr lang="es-ES" altLang="es-ES" sz="2000">
              <a:latin typeface="Asap SemiBold" pitchFamily="34" charset="0"/>
            </a:endParaRPr>
          </a:p>
        </p:txBody>
      </p:sp>
      <p:pic>
        <p:nvPicPr>
          <p:cNvPr id="37896" name="Imagen 8" descr="genral_021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09663" y="1109663"/>
            <a:ext cx="6924675" cy="3600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7" name="Imagen 9" descr="imagen_general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44650" y="5624513"/>
            <a:ext cx="2413000" cy="736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7" descr="portada02_doc.png">
            <a:extLst>
              <a:ext uri="{FF2B5EF4-FFF2-40B4-BE49-F238E27FC236}">
                <a16:creationId xmlns:a16="http://schemas.microsoft.com/office/drawing/2014/main" id="{C431C335-2F7A-4782-8CA3-96C40BC4F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519113"/>
            <a:ext cx="495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 de texto 5">
            <a:extLst>
              <a:ext uri="{FF2B5EF4-FFF2-40B4-BE49-F238E27FC236}">
                <a16:creationId xmlns:a16="http://schemas.microsoft.com/office/drawing/2014/main" id="{251599BB-A5C7-427C-BE3F-EEA278531E8A}"/>
              </a:ext>
            </a:extLst>
          </p:cNvPr>
          <p:cNvSpPr txBox="1"/>
          <p:nvPr userDrawn="1"/>
        </p:nvSpPr>
        <p:spPr>
          <a:xfrm rot="16200000">
            <a:off x="7727950" y="4492625"/>
            <a:ext cx="2171700" cy="6858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/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>
                <a:solidFill>
                  <a:srgbClr val="E0432B"/>
                </a:solidFill>
                <a:latin typeface="Arial Rounded MT Bold"/>
                <a:ea typeface="ＭＳ 明朝"/>
                <a:cs typeface="Times New Roman"/>
              </a:rPr>
              <a:t>ivace.es</a:t>
            </a:r>
            <a:endParaRPr lang="es-ES_tradnl" sz="1200">
              <a:ea typeface="ＭＳ 明朝"/>
              <a:cs typeface="Times New Roman"/>
            </a:endParaRPr>
          </a:p>
        </p:txBody>
      </p:sp>
      <p:pic>
        <p:nvPicPr>
          <p:cNvPr id="7" name="Imagen 8" descr="portada03_doc.png">
            <a:extLst>
              <a:ext uri="{FF2B5EF4-FFF2-40B4-BE49-F238E27FC236}">
                <a16:creationId xmlns:a16="http://schemas.microsoft.com/office/drawing/2014/main" id="{7AB7D535-536C-4513-9BA6-DF495C8F59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900" y="-754063"/>
            <a:ext cx="2984500" cy="364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arcador de número de diapositiva 6">
            <a:extLst>
              <a:ext uri="{FF2B5EF4-FFF2-40B4-BE49-F238E27FC236}">
                <a16:creationId xmlns:a16="http://schemas.microsoft.com/office/drawing/2014/main" id="{5DB6998C-36F0-4C06-916F-085E5077F1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23100" y="77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426B369-9BD7-4079-AD8D-36677067B465}" type="slidenum">
              <a:rPr lang="es-ES" altLang="es-ES"/>
              <a:pPr/>
              <a:t>‹Nº›</a:t>
            </a:fld>
            <a:endParaRPr lang="es-ES" altLang="es-ES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E98B9EA1-08CA-8A42-8209-1939D85F8305}"/>
              </a:ext>
            </a:extLst>
          </p:cNvPr>
          <p:cNvGrpSpPr/>
          <p:nvPr userDrawn="1"/>
        </p:nvGrpSpPr>
        <p:grpSpPr>
          <a:xfrm>
            <a:off x="4804757" y="5961079"/>
            <a:ext cx="4501025" cy="896921"/>
            <a:chOff x="4804757" y="5961079"/>
            <a:chExt cx="4501025" cy="896921"/>
          </a:xfrm>
        </p:grpSpPr>
        <p:pic>
          <p:nvPicPr>
            <p:cNvPr id="13" name="Imagen 7">
              <a:extLst>
                <a:ext uri="{FF2B5EF4-FFF2-40B4-BE49-F238E27FC236}">
                  <a16:creationId xmlns:a16="http://schemas.microsoft.com/office/drawing/2014/main" id="{F3BC2DF1-7D95-0E45-BB17-6909D7DF7E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099" y="5961079"/>
              <a:ext cx="3428683" cy="896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n 13" descr="Logotipo, Icono, nombre de la empresa&#10;&#10;Descripción generada automáticamente">
              <a:extLst>
                <a:ext uri="{FF2B5EF4-FFF2-40B4-BE49-F238E27FC236}">
                  <a16:creationId xmlns:a16="http://schemas.microsoft.com/office/drawing/2014/main" id="{188D1BFA-5D4D-014A-86B7-BED25A7165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04757" y="6245807"/>
              <a:ext cx="1385223" cy="327464"/>
            </a:xfrm>
            <a:prstGeom prst="rect">
              <a:avLst/>
            </a:prstGeom>
          </p:spPr>
        </p:pic>
      </p:grpSp>
      <p:pic>
        <p:nvPicPr>
          <p:cNvPr id="11" name="Imagen 9" descr="marcas_02.png">
            <a:extLst>
              <a:ext uri="{FF2B5EF4-FFF2-40B4-BE49-F238E27FC236}">
                <a16:creationId xmlns:a16="http://schemas.microsoft.com/office/drawing/2014/main" id="{48D28AFC-F624-4CD1-9A18-82821AE7FE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291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013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7" descr="portada02_doc.png">
            <a:extLst>
              <a:ext uri="{FF2B5EF4-FFF2-40B4-BE49-F238E27FC236}">
                <a16:creationId xmlns:a16="http://schemas.microsoft.com/office/drawing/2014/main" id="{BCEA11D5-8EA9-4ED6-A028-1E5EC29056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519113"/>
            <a:ext cx="495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 de texto 5">
            <a:extLst>
              <a:ext uri="{FF2B5EF4-FFF2-40B4-BE49-F238E27FC236}">
                <a16:creationId xmlns:a16="http://schemas.microsoft.com/office/drawing/2014/main" id="{411D0E87-F9FB-4D90-8ACC-3ED4FF6C4E39}"/>
              </a:ext>
            </a:extLst>
          </p:cNvPr>
          <p:cNvSpPr txBox="1"/>
          <p:nvPr userDrawn="1"/>
        </p:nvSpPr>
        <p:spPr>
          <a:xfrm rot="16200000">
            <a:off x="7727950" y="4492625"/>
            <a:ext cx="2171700" cy="6858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/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>
                <a:solidFill>
                  <a:srgbClr val="E0432B"/>
                </a:solidFill>
                <a:latin typeface="Arial Rounded MT Bold"/>
                <a:ea typeface="ＭＳ 明朝"/>
                <a:cs typeface="Times New Roman"/>
              </a:rPr>
              <a:t>ivace.es</a:t>
            </a:r>
            <a:endParaRPr lang="es-ES_tradnl" sz="1200">
              <a:ea typeface="ＭＳ 明朝"/>
              <a:cs typeface="Times New Roman"/>
            </a:endParaRPr>
          </a:p>
        </p:txBody>
      </p:sp>
      <p:pic>
        <p:nvPicPr>
          <p:cNvPr id="5" name="Imagen 7" descr="marcas_02.png">
            <a:extLst>
              <a:ext uri="{FF2B5EF4-FFF2-40B4-BE49-F238E27FC236}">
                <a16:creationId xmlns:a16="http://schemas.microsoft.com/office/drawing/2014/main" id="{4CD6ED44-9ABB-4B5E-9DAD-75545E92D1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291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0" descr="portada_04.png">
            <a:extLst>
              <a:ext uri="{FF2B5EF4-FFF2-40B4-BE49-F238E27FC236}">
                <a16:creationId xmlns:a16="http://schemas.microsoft.com/office/drawing/2014/main" id="{2C8DAA5D-EAF2-4EBB-931C-5299222360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2300" y="3581400"/>
            <a:ext cx="41656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cador de número de diapositiva 4">
            <a:extLst>
              <a:ext uri="{FF2B5EF4-FFF2-40B4-BE49-F238E27FC236}">
                <a16:creationId xmlns:a16="http://schemas.microsoft.com/office/drawing/2014/main" id="{8756C641-7718-4534-A1FB-8F144016AF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23100" y="77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3975F4D-4981-4A3F-9113-93B702ADB00A}" type="slidenum">
              <a:rPr lang="es-ES" altLang="es-ES"/>
              <a:pPr/>
              <a:t>‹Nº›</a:t>
            </a:fld>
            <a:endParaRPr lang="es-ES" altLang="es-ES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7BDA66F0-396D-6E46-BDE0-1FB56EF73469}"/>
              </a:ext>
            </a:extLst>
          </p:cNvPr>
          <p:cNvGrpSpPr/>
          <p:nvPr userDrawn="1"/>
        </p:nvGrpSpPr>
        <p:grpSpPr>
          <a:xfrm>
            <a:off x="4804757" y="5961079"/>
            <a:ext cx="4501025" cy="896921"/>
            <a:chOff x="4804757" y="5961079"/>
            <a:chExt cx="4501025" cy="896921"/>
          </a:xfrm>
        </p:grpSpPr>
        <p:pic>
          <p:nvPicPr>
            <p:cNvPr id="11" name="Imagen 7">
              <a:extLst>
                <a:ext uri="{FF2B5EF4-FFF2-40B4-BE49-F238E27FC236}">
                  <a16:creationId xmlns:a16="http://schemas.microsoft.com/office/drawing/2014/main" id="{A336F877-2EDB-B54F-B659-D413D05393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099" y="5961079"/>
              <a:ext cx="3428683" cy="896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n 11" descr="Logotipo, Icono, nombre de la empresa&#10;&#10;Descripción generada automáticamente">
              <a:extLst>
                <a:ext uri="{FF2B5EF4-FFF2-40B4-BE49-F238E27FC236}">
                  <a16:creationId xmlns:a16="http://schemas.microsoft.com/office/drawing/2014/main" id="{2F3DC797-849F-D845-9EED-5869FD0133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804757" y="6245807"/>
              <a:ext cx="1385223" cy="3274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565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7" descr="portada02_doc.png">
            <a:extLst>
              <a:ext uri="{FF2B5EF4-FFF2-40B4-BE49-F238E27FC236}">
                <a16:creationId xmlns:a16="http://schemas.microsoft.com/office/drawing/2014/main" id="{FC47D5F8-FBF4-489B-B819-952AD94E9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519113"/>
            <a:ext cx="495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 de texto 5">
            <a:extLst>
              <a:ext uri="{FF2B5EF4-FFF2-40B4-BE49-F238E27FC236}">
                <a16:creationId xmlns:a16="http://schemas.microsoft.com/office/drawing/2014/main" id="{D7C9D6CF-C81A-4F08-BF2E-294F00BA8056}"/>
              </a:ext>
            </a:extLst>
          </p:cNvPr>
          <p:cNvSpPr txBox="1"/>
          <p:nvPr userDrawn="1"/>
        </p:nvSpPr>
        <p:spPr>
          <a:xfrm rot="16200000">
            <a:off x="7727950" y="4492625"/>
            <a:ext cx="2171700" cy="6858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/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>
                <a:solidFill>
                  <a:srgbClr val="E0432B"/>
                </a:solidFill>
                <a:latin typeface="Arial Rounded MT Bold"/>
                <a:ea typeface="ＭＳ 明朝"/>
                <a:cs typeface="Times New Roman"/>
              </a:rPr>
              <a:t>ivace.es</a:t>
            </a:r>
            <a:endParaRPr lang="es-ES_tradnl" sz="1200">
              <a:ea typeface="ＭＳ 明朝"/>
              <a:cs typeface="Times New Roman"/>
            </a:endParaRPr>
          </a:p>
        </p:txBody>
      </p:sp>
      <p:pic>
        <p:nvPicPr>
          <p:cNvPr id="9" name="Imagen 10" descr="portada03_doc.png">
            <a:extLst>
              <a:ext uri="{FF2B5EF4-FFF2-40B4-BE49-F238E27FC236}">
                <a16:creationId xmlns:a16="http://schemas.microsoft.com/office/drawing/2014/main" id="{7A26E61C-91E9-49E7-8127-F2FE5D6B6A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725" y="3481388"/>
            <a:ext cx="29845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Marcador de número de diapositiva 8">
            <a:extLst>
              <a:ext uri="{FF2B5EF4-FFF2-40B4-BE49-F238E27FC236}">
                <a16:creationId xmlns:a16="http://schemas.microsoft.com/office/drawing/2014/main" id="{50D13A34-2C73-44AB-9485-391EA62003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23100" y="77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8144C5D-D5E2-44ED-B6BE-DD6624CFC059}" type="slidenum">
              <a:rPr lang="es-ES" altLang="es-ES"/>
              <a:pPr/>
              <a:t>‹Nº›</a:t>
            </a:fld>
            <a:endParaRPr lang="es-ES" altLang="es-ES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D221613A-2558-3F44-B33D-A18BFCF25FFD}"/>
              </a:ext>
            </a:extLst>
          </p:cNvPr>
          <p:cNvGrpSpPr/>
          <p:nvPr userDrawn="1"/>
        </p:nvGrpSpPr>
        <p:grpSpPr>
          <a:xfrm>
            <a:off x="4804757" y="5961079"/>
            <a:ext cx="4501025" cy="896921"/>
            <a:chOff x="4804757" y="5961079"/>
            <a:chExt cx="4501025" cy="896921"/>
          </a:xfrm>
        </p:grpSpPr>
        <p:pic>
          <p:nvPicPr>
            <p:cNvPr id="11" name="Imagen 7">
              <a:extLst>
                <a:ext uri="{FF2B5EF4-FFF2-40B4-BE49-F238E27FC236}">
                  <a16:creationId xmlns:a16="http://schemas.microsoft.com/office/drawing/2014/main" id="{53EF0470-0265-4578-80E5-ACB52330AA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099" y="5961079"/>
              <a:ext cx="3428683" cy="896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n 12" descr="Logotipo, Icono, nombre de la empresa&#10;&#10;Descripción generada automáticamente">
              <a:extLst>
                <a:ext uri="{FF2B5EF4-FFF2-40B4-BE49-F238E27FC236}">
                  <a16:creationId xmlns:a16="http://schemas.microsoft.com/office/drawing/2014/main" id="{3DB318F1-7F45-D64D-B328-A7755C9C66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04757" y="6245807"/>
              <a:ext cx="1385223" cy="327464"/>
            </a:xfrm>
            <a:prstGeom prst="rect">
              <a:avLst/>
            </a:prstGeom>
          </p:spPr>
        </p:pic>
      </p:grpSp>
      <p:pic>
        <p:nvPicPr>
          <p:cNvPr id="15" name="Imagen 9" descr="marcas_02.png">
            <a:extLst>
              <a:ext uri="{FF2B5EF4-FFF2-40B4-BE49-F238E27FC236}">
                <a16:creationId xmlns:a16="http://schemas.microsoft.com/office/drawing/2014/main" id="{7CD26C1B-FAE6-45D7-8855-5A57D6EB155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291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152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 descr="portada02_doc.png">
            <a:extLst>
              <a:ext uri="{FF2B5EF4-FFF2-40B4-BE49-F238E27FC236}">
                <a16:creationId xmlns:a16="http://schemas.microsoft.com/office/drawing/2014/main" id="{CB9E7A0F-0D2C-4A04-B3FF-7A20464AB5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519113"/>
            <a:ext cx="495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 de texto 5">
            <a:extLst>
              <a:ext uri="{FF2B5EF4-FFF2-40B4-BE49-F238E27FC236}">
                <a16:creationId xmlns:a16="http://schemas.microsoft.com/office/drawing/2014/main" id="{673E8702-8A8B-4A93-9919-2B04A3FDDD7A}"/>
              </a:ext>
            </a:extLst>
          </p:cNvPr>
          <p:cNvSpPr txBox="1"/>
          <p:nvPr userDrawn="1"/>
        </p:nvSpPr>
        <p:spPr>
          <a:xfrm rot="16200000">
            <a:off x="7727950" y="4492625"/>
            <a:ext cx="2171700" cy="6858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/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>
                <a:solidFill>
                  <a:srgbClr val="E0432B"/>
                </a:solidFill>
                <a:latin typeface="Arial Rounded MT Bold"/>
                <a:ea typeface="ＭＳ 明朝"/>
                <a:cs typeface="Times New Roman"/>
              </a:rPr>
              <a:t>ivace.es</a:t>
            </a:r>
            <a:endParaRPr lang="es-ES_tradnl" sz="1200">
              <a:ea typeface="ＭＳ 明朝"/>
              <a:cs typeface="Times New Roman"/>
            </a:endParaRPr>
          </a:p>
        </p:txBody>
      </p:sp>
      <p:pic>
        <p:nvPicPr>
          <p:cNvPr id="6" name="Imagen 5" descr="marcas_02.png">
            <a:extLst>
              <a:ext uri="{FF2B5EF4-FFF2-40B4-BE49-F238E27FC236}">
                <a16:creationId xmlns:a16="http://schemas.microsoft.com/office/drawing/2014/main" id="{92A6F8AF-EA53-4646-A448-4894E9C992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291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0" descr="portada03_doc.png">
            <a:extLst>
              <a:ext uri="{FF2B5EF4-FFF2-40B4-BE49-F238E27FC236}">
                <a16:creationId xmlns:a16="http://schemas.microsoft.com/office/drawing/2014/main" id="{FF4CF060-D62F-440B-9D43-4D2DAC299F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4100" y="4429125"/>
            <a:ext cx="36449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6FE62821-F600-41B3-8C97-6C4C119438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23100" y="77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A137648-F8FA-46D2-9D2C-23A3B72199EF}" type="slidenum">
              <a:rPr lang="es-ES" altLang="es-ES"/>
              <a:pPr/>
              <a:t>‹Nº›</a:t>
            </a:fld>
            <a:endParaRPr lang="es-ES" altLang="es-ES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4F49D1CD-5152-ED45-A7E0-4DD2D4F6204C}"/>
              </a:ext>
            </a:extLst>
          </p:cNvPr>
          <p:cNvGrpSpPr/>
          <p:nvPr userDrawn="1"/>
        </p:nvGrpSpPr>
        <p:grpSpPr>
          <a:xfrm>
            <a:off x="4804757" y="5961079"/>
            <a:ext cx="4501025" cy="896921"/>
            <a:chOff x="4804757" y="5961079"/>
            <a:chExt cx="4501025" cy="896921"/>
          </a:xfrm>
        </p:grpSpPr>
        <p:pic>
          <p:nvPicPr>
            <p:cNvPr id="12" name="Imagen 7">
              <a:extLst>
                <a:ext uri="{FF2B5EF4-FFF2-40B4-BE49-F238E27FC236}">
                  <a16:creationId xmlns:a16="http://schemas.microsoft.com/office/drawing/2014/main" id="{D2D8F3E4-200C-9847-A71F-86EC16F8DB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099" y="5961079"/>
              <a:ext cx="3428683" cy="896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n 12" descr="Logotipo, Icono, nombre de la empresa&#10;&#10;Descripción generada automáticamente">
              <a:extLst>
                <a:ext uri="{FF2B5EF4-FFF2-40B4-BE49-F238E27FC236}">
                  <a16:creationId xmlns:a16="http://schemas.microsoft.com/office/drawing/2014/main" id="{236A2E8D-7FDC-6C44-8AB2-6E48966E15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804757" y="6245807"/>
              <a:ext cx="1385223" cy="3274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6618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n 7" descr="portada02_doc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9975" y="519113"/>
            <a:ext cx="495300" cy="138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Cuadro de texto 5"/>
          <p:cNvSpPr txBox="1"/>
          <p:nvPr/>
        </p:nvSpPr>
        <p:spPr>
          <a:xfrm rot="16200000">
            <a:off x="7727950" y="4492625"/>
            <a:ext cx="2171700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_tradnl" sz="1600" b="0" i="0" u="none" strike="noStrike" kern="1200" cap="none" spc="0" normalizeH="0" baseline="0" noProof="0">
                <a:ln>
                  <a:noFill/>
                </a:ln>
                <a:solidFill>
                  <a:srgbClr val="E0432B"/>
                </a:solidFill>
                <a:effectLst/>
                <a:uLnTx/>
                <a:uFillTx/>
                <a:latin typeface="Arial Rounded MT Bold" panose="020F0704030504030204"/>
                <a:ea typeface="ＭＳ 明朝"/>
                <a:cs typeface="Times New Roman" panose="02020803070505020304"/>
              </a:rPr>
              <a:t>ivace.es</a:t>
            </a: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ＭＳ 明朝"/>
              <a:cs typeface="Times New Roman" panose="02020803070505020304"/>
            </a:endParaRPr>
          </a:p>
        </p:txBody>
      </p:sp>
      <p:pic>
        <p:nvPicPr>
          <p:cNvPr id="29700" name="Imagen 5" descr="marcas_0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442913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1" name="Imagen 10" descr="portada03_doc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054100" y="4429125"/>
            <a:ext cx="3644900" cy="298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2" name="Imagen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92700" y="5810250"/>
            <a:ext cx="4005263" cy="1047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023100" y="77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hangingPunct="1"/>
            <a:fld id="{9A0DB2DC-4C9A-4742-B13C-FB6460FD3503}" type="slidenum">
              <a:rPr lang="es-ES" altLang="es-ES" sz="1200">
                <a:solidFill>
                  <a:srgbClr val="898989"/>
                </a:solidFill>
              </a:rPr>
              <a:t>‹Nº›</a:t>
            </a:fld>
            <a:endParaRPr lang="es-ES" altLang="es-E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n 7" descr="portada02_doc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9975" y="519113"/>
            <a:ext cx="495300" cy="138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Cuadro de texto 5"/>
          <p:cNvSpPr txBox="1"/>
          <p:nvPr/>
        </p:nvSpPr>
        <p:spPr>
          <a:xfrm rot="16200000">
            <a:off x="7727950" y="4492625"/>
            <a:ext cx="2171700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_tradnl" sz="1600" b="0" i="0" u="none" strike="noStrike" kern="1200" cap="none" spc="0" normalizeH="0" baseline="0" noProof="0">
                <a:ln>
                  <a:noFill/>
                </a:ln>
                <a:solidFill>
                  <a:srgbClr val="E0432B"/>
                </a:solidFill>
                <a:effectLst/>
                <a:uLnTx/>
                <a:uFillTx/>
                <a:latin typeface="Arial Rounded MT Bold" panose="020F0704030504030204"/>
                <a:ea typeface="ＭＳ 明朝"/>
                <a:cs typeface="Times New Roman" panose="02020803070505020304"/>
              </a:rPr>
              <a:t>ivace.es</a:t>
            </a: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ＭＳ 明朝"/>
              <a:cs typeface="Times New Roman" panose="02020803070505020304"/>
            </a:endParaRPr>
          </a:p>
        </p:txBody>
      </p:sp>
      <p:pic>
        <p:nvPicPr>
          <p:cNvPr id="30724" name="Imagen 5" descr="flecha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-9619596" flipH="1">
            <a:off x="-449262" y="4756150"/>
            <a:ext cx="7162800" cy="541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5" name="Imagen 9" descr="marcas_0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200" y="442913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6" name="Imagen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64150" y="5921375"/>
            <a:ext cx="4005263" cy="1047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9" name="Marcador de número de diapositiva 6"/>
          <p:cNvSpPr>
            <a:spLocks noGrp="1"/>
          </p:cNvSpPr>
          <p:nvPr>
            <p:ph type="sldNum" sz="quarter" idx="4"/>
          </p:nvPr>
        </p:nvSpPr>
        <p:spPr>
          <a:xfrm>
            <a:off x="7023100" y="77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hangingPunct="1"/>
            <a:fld id="{9A0DB2DC-4C9A-4742-B13C-FB6460FD3503}" type="slidenum">
              <a:rPr lang="es-ES" altLang="es-ES" sz="1200">
                <a:solidFill>
                  <a:srgbClr val="898989"/>
                </a:solidFill>
              </a:rPr>
              <a:t>‹Nº›</a:t>
            </a:fld>
            <a:endParaRPr lang="es-ES" altLang="es-E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n 7" descr="portada02_doc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9975" y="519113"/>
            <a:ext cx="495300" cy="138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Cuadro de texto 5"/>
          <p:cNvSpPr txBox="1"/>
          <p:nvPr/>
        </p:nvSpPr>
        <p:spPr>
          <a:xfrm rot="16200000">
            <a:off x="7727950" y="4492625"/>
            <a:ext cx="2171700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_tradnl" sz="1600" b="0" i="0" u="none" strike="noStrike" kern="1200" cap="none" spc="0" normalizeH="0" baseline="0" noProof="0">
                <a:ln>
                  <a:noFill/>
                </a:ln>
                <a:solidFill>
                  <a:srgbClr val="E0432B"/>
                </a:solidFill>
                <a:effectLst/>
                <a:uLnTx/>
                <a:uFillTx/>
                <a:latin typeface="Arial Rounded MT Bold" panose="020F0704030504030204"/>
                <a:ea typeface="ＭＳ 明朝"/>
                <a:cs typeface="Times New Roman" panose="02020803070505020304"/>
              </a:rPr>
              <a:t>ivace.es</a:t>
            </a: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ＭＳ 明朝"/>
              <a:cs typeface="Times New Roman" panose="02020803070505020304"/>
            </a:endParaRPr>
          </a:p>
        </p:txBody>
      </p:sp>
      <p:pic>
        <p:nvPicPr>
          <p:cNvPr id="31748" name="Imagen 10" descr="portada03_doc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12725" y="3481388"/>
            <a:ext cx="2984500" cy="3644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Imagen 11" descr="marcas_0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200" y="442913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Imagen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92700" y="5810250"/>
            <a:ext cx="4005263" cy="1047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081326"/>
            <a:ext cx="4308536" cy="1093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4"/>
          </p:nvPr>
        </p:nvSpPr>
        <p:spPr>
          <a:xfrm>
            <a:off x="7023100" y="77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hangingPunct="1"/>
            <a:fld id="{9A0DB2DC-4C9A-4742-B13C-FB6460FD3503}" type="slidenum">
              <a:rPr lang="es-ES" altLang="es-ES" sz="1200">
                <a:solidFill>
                  <a:srgbClr val="898989"/>
                </a:solidFill>
              </a:rPr>
              <a:t>‹Nº›</a:t>
            </a:fld>
            <a:endParaRPr lang="es-ES" altLang="es-E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n 7" descr="portada02_doc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9975" y="519113"/>
            <a:ext cx="495300" cy="138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Cuadro de texto 5"/>
          <p:cNvSpPr txBox="1"/>
          <p:nvPr/>
        </p:nvSpPr>
        <p:spPr>
          <a:xfrm rot="16200000">
            <a:off x="7727950" y="4492625"/>
            <a:ext cx="2171700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_tradnl" sz="1600" b="0" i="0" u="none" strike="noStrike" kern="1200" cap="none" spc="0" normalizeH="0" baseline="0" noProof="0">
                <a:ln>
                  <a:noFill/>
                </a:ln>
                <a:solidFill>
                  <a:srgbClr val="E0432B"/>
                </a:solidFill>
                <a:effectLst/>
                <a:uLnTx/>
                <a:uFillTx/>
                <a:latin typeface="Arial Rounded MT Bold" panose="020F0704030504030204"/>
                <a:ea typeface="ＭＳ 明朝"/>
                <a:cs typeface="Times New Roman" panose="02020803070505020304"/>
              </a:rPr>
              <a:t>ivace.es</a:t>
            </a: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ＭＳ 明朝"/>
              <a:cs typeface="Times New Roman" panose="02020803070505020304"/>
            </a:endParaRPr>
          </a:p>
        </p:txBody>
      </p:sp>
      <p:pic>
        <p:nvPicPr>
          <p:cNvPr id="32772" name="Imagen 7" descr="marcas_0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442913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3" name="Imagen 10" descr="portada_04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622300" y="3581400"/>
            <a:ext cx="4165600" cy="410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4" name="Imagen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81563" y="5861050"/>
            <a:ext cx="3808412" cy="996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9" name="Marcador de número de diapositiva 4"/>
          <p:cNvSpPr>
            <a:spLocks noGrp="1"/>
          </p:cNvSpPr>
          <p:nvPr>
            <p:ph type="sldNum" sz="quarter" idx="4"/>
          </p:nvPr>
        </p:nvSpPr>
        <p:spPr>
          <a:xfrm>
            <a:off x="7023100" y="77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hangingPunct="1"/>
            <a:fld id="{9A0DB2DC-4C9A-4742-B13C-FB6460FD3503}" type="slidenum">
              <a:rPr lang="es-ES" altLang="es-ES" sz="1200">
                <a:solidFill>
                  <a:srgbClr val="898989"/>
                </a:solidFill>
              </a:rPr>
              <a:t>‹Nº›</a:t>
            </a:fld>
            <a:endParaRPr lang="es-ES" altLang="es-E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n 7" descr="portada02_doc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9975" y="519113"/>
            <a:ext cx="495300" cy="138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Cuadro de texto 5"/>
          <p:cNvSpPr txBox="1"/>
          <p:nvPr/>
        </p:nvSpPr>
        <p:spPr>
          <a:xfrm rot="16200000">
            <a:off x="7727950" y="4492625"/>
            <a:ext cx="2171700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_tradnl" sz="1600" b="0" i="0" u="none" strike="noStrike" kern="1200" cap="none" spc="0" normalizeH="0" baseline="0" noProof="0">
                <a:ln>
                  <a:noFill/>
                </a:ln>
                <a:solidFill>
                  <a:srgbClr val="E0432B"/>
                </a:solidFill>
                <a:effectLst/>
                <a:uLnTx/>
                <a:uFillTx/>
                <a:latin typeface="Arial Rounded MT Bold" panose="020F0704030504030204"/>
                <a:ea typeface="ＭＳ 明朝"/>
                <a:cs typeface="Times New Roman" panose="02020803070505020304"/>
              </a:rPr>
              <a:t>ivace.es</a:t>
            </a: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ＭＳ 明朝"/>
              <a:cs typeface="Times New Roman" panose="02020803070505020304"/>
            </a:endParaRPr>
          </a:p>
        </p:txBody>
      </p:sp>
      <p:pic>
        <p:nvPicPr>
          <p:cNvPr id="33796" name="Imagen 6" descr="portada03_doc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4350" y="1779588"/>
            <a:ext cx="3644900" cy="298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7" name="Imagen 7" descr="marcas_0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638" y="5864225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8" name="Imagen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92700" y="5810250"/>
            <a:ext cx="4005263" cy="1047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7023100" y="77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hangingPunct="1"/>
            <a:fld id="{9A0DB2DC-4C9A-4742-B13C-FB6460FD3503}" type="slidenum">
              <a:rPr lang="es-ES" altLang="es-ES" sz="1200">
                <a:solidFill>
                  <a:srgbClr val="898989"/>
                </a:solidFill>
              </a:rPr>
              <a:t>‹Nº›</a:t>
            </a:fld>
            <a:endParaRPr lang="es-ES" altLang="es-E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agen 7" descr="portada02_doc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9975" y="519113"/>
            <a:ext cx="495300" cy="138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Cuadro de texto 5"/>
          <p:cNvSpPr txBox="1"/>
          <p:nvPr/>
        </p:nvSpPr>
        <p:spPr>
          <a:xfrm rot="16200000">
            <a:off x="7727950" y="4492625"/>
            <a:ext cx="2171700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_tradnl" sz="1600" b="0" i="0" u="none" strike="noStrike" kern="1200" cap="none" spc="0" normalizeH="0" baseline="0" noProof="0">
                <a:ln>
                  <a:noFill/>
                </a:ln>
                <a:solidFill>
                  <a:srgbClr val="E0432B"/>
                </a:solidFill>
                <a:effectLst/>
                <a:uLnTx/>
                <a:uFillTx/>
                <a:latin typeface="Arial Rounded MT Bold" panose="020F0704030504030204"/>
                <a:ea typeface="ＭＳ 明朝"/>
                <a:cs typeface="Times New Roman" panose="02020803070505020304"/>
              </a:rPr>
              <a:t>ivace.es</a:t>
            </a: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ＭＳ 明朝"/>
              <a:cs typeface="Times New Roman" panose="02020803070505020304"/>
            </a:endParaRPr>
          </a:p>
        </p:txBody>
      </p:sp>
      <p:pic>
        <p:nvPicPr>
          <p:cNvPr id="34820" name="Imagen 10" descr="portada_04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63512" y="2849563"/>
            <a:ext cx="4165600" cy="410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1" name="Imagen 9" descr="marcas_0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200" y="442913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2" name="Imagen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92700" y="5810250"/>
            <a:ext cx="4005263" cy="1047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854075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01612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9" name="Marcador de número de diapositiva 6"/>
          <p:cNvSpPr>
            <a:spLocks noGrp="1"/>
          </p:cNvSpPr>
          <p:nvPr>
            <p:ph type="sldNum" sz="quarter" idx="4"/>
          </p:nvPr>
        </p:nvSpPr>
        <p:spPr>
          <a:xfrm>
            <a:off x="7023100" y="77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hangingPunct="1"/>
            <a:fld id="{9A0DB2DC-4C9A-4742-B13C-FB6460FD3503}" type="slidenum">
              <a:rPr lang="es-ES" altLang="es-ES" sz="1200">
                <a:solidFill>
                  <a:srgbClr val="898989"/>
                </a:solidFill>
              </a:rPr>
              <a:t>‹Nº›</a:t>
            </a:fld>
            <a:endParaRPr lang="es-ES" altLang="es-E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n 7" descr="portada02_doc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9975" y="519113"/>
            <a:ext cx="495300" cy="138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Cuadro de texto 5"/>
          <p:cNvSpPr txBox="1"/>
          <p:nvPr/>
        </p:nvSpPr>
        <p:spPr>
          <a:xfrm rot="16200000">
            <a:off x="7727950" y="4492625"/>
            <a:ext cx="2171700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_tradnl" sz="1600" b="0" i="0" u="none" strike="noStrike" kern="1200" cap="none" spc="0" normalizeH="0" baseline="0" noProof="0">
                <a:ln>
                  <a:noFill/>
                </a:ln>
                <a:solidFill>
                  <a:srgbClr val="E0432B"/>
                </a:solidFill>
                <a:effectLst/>
                <a:uLnTx/>
                <a:uFillTx/>
                <a:latin typeface="Arial Rounded MT Bold" panose="020F0704030504030204"/>
                <a:ea typeface="ＭＳ 明朝"/>
                <a:cs typeface="Times New Roman" panose="02020803070505020304"/>
              </a:rPr>
              <a:t>ivace.es</a:t>
            </a: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ＭＳ 明朝"/>
              <a:cs typeface="Times New Roman" panose="02020803070505020304"/>
            </a:endParaRPr>
          </a:p>
        </p:txBody>
      </p:sp>
      <p:pic>
        <p:nvPicPr>
          <p:cNvPr id="35844" name="Imagen 8" descr="portada03_doc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42900" y="-754062"/>
            <a:ext cx="2984500" cy="3644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5" name="Imagen 9" descr="marcas_0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638" y="5864225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6" name="Imagen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38738" y="5819775"/>
            <a:ext cx="4005262" cy="1047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25655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25655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es-ES" sz="3200" b="0" i="0" u="none" strike="noStrike" kern="1200" cap="none" spc="0" normalizeH="0" baseline="0" noProof="0">
              <a:ln>
                <a:noFill/>
              </a:ln>
              <a:solidFill>
                <a:srgbClr val="262A3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25655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9" name="Marcador de número de diapositiva 6"/>
          <p:cNvSpPr>
            <a:spLocks noGrp="1"/>
          </p:cNvSpPr>
          <p:nvPr>
            <p:ph type="sldNum" sz="quarter" idx="4"/>
          </p:nvPr>
        </p:nvSpPr>
        <p:spPr>
          <a:xfrm>
            <a:off x="7023100" y="77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hangingPunct="1"/>
            <a:fld id="{9A0DB2DC-4C9A-4742-B13C-FB6460FD3503}" type="slidenum">
              <a:rPr lang="es-ES" altLang="es-ES" sz="1200">
                <a:solidFill>
                  <a:srgbClr val="898989"/>
                </a:solidFill>
              </a:rPr>
              <a:t>‹Nº›</a:t>
            </a:fld>
            <a:endParaRPr lang="es-ES" altLang="es-E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n 7" descr="portada02_doc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9975" y="519113"/>
            <a:ext cx="495300" cy="138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7" name="Imagen 8" descr="marcas_0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83313" y="6076950"/>
            <a:ext cx="2171700" cy="55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Cuadro de texto 5"/>
          <p:cNvSpPr txBox="1"/>
          <p:nvPr/>
        </p:nvSpPr>
        <p:spPr>
          <a:xfrm rot="16200000">
            <a:off x="7727950" y="4492625"/>
            <a:ext cx="2171700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_tradnl" sz="1600" b="0" i="0" u="none" strike="noStrike" kern="1200" cap="none" spc="0" normalizeH="0" baseline="0" noProof="0">
                <a:ln>
                  <a:noFill/>
                </a:ln>
                <a:solidFill>
                  <a:srgbClr val="E0432B"/>
                </a:solidFill>
                <a:effectLst/>
                <a:uLnTx/>
                <a:uFillTx/>
                <a:latin typeface="Arial Rounded MT Bold" panose="020F0704030504030204"/>
                <a:ea typeface="ＭＳ 明朝"/>
                <a:cs typeface="Times New Roman" panose="02020803070505020304"/>
              </a:rPr>
              <a:t>ivace.es</a:t>
            </a: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ＭＳ 明朝"/>
              <a:cs typeface="Times New Roman" panose="02020803070505020304"/>
            </a:endParaRPr>
          </a:p>
        </p:txBody>
      </p:sp>
      <p:sp>
        <p:nvSpPr>
          <p:cNvPr id="7" name="Rectángulo 3"/>
          <p:cNvSpPr/>
          <p:nvPr/>
        </p:nvSpPr>
        <p:spPr>
          <a:xfrm>
            <a:off x="0" y="0"/>
            <a:ext cx="9239250" cy="6858000"/>
          </a:xfrm>
          <a:prstGeom prst="rect">
            <a:avLst/>
          </a:prstGeom>
          <a:solidFill>
            <a:srgbClr val="262A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704020202020204" pitchFamily="34" charset="0"/>
              <a:ea typeface="SimSun" charset="-122"/>
              <a:cs typeface="Arial" panose="020B0704020202020204" pitchFamily="34" charset="0"/>
            </a:endParaRPr>
          </a:p>
        </p:txBody>
      </p:sp>
      <p:pic>
        <p:nvPicPr>
          <p:cNvPr id="36870" name="Imagen 6" descr="simbolo_0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58150" y="5862638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1" name="Imagen 8" descr="portada02_doc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43950" y="0"/>
            <a:ext cx="495300" cy="138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Cuadro de texto 5"/>
          <p:cNvSpPr txBox="1"/>
          <p:nvPr/>
        </p:nvSpPr>
        <p:spPr>
          <a:xfrm rot="16200000">
            <a:off x="-742950" y="1436688"/>
            <a:ext cx="2171700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E0432B"/>
                </a:solidFill>
                <a:effectLst/>
                <a:uLnTx/>
                <a:uFillTx/>
                <a:latin typeface="Arial Rounded MT Bold" panose="020F0704030504030204"/>
                <a:ea typeface="ＭＳ 明朝"/>
                <a:cs typeface="Times New Roman" panose="02020803070505020304"/>
              </a:rPr>
              <a:t>ivace.es</a:t>
            </a:r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ＭＳ 明朝"/>
              <a:cs typeface="Times New Roman" panose="02020803070505020304"/>
            </a:endParaRPr>
          </a:p>
        </p:txBody>
      </p:sp>
      <p:pic>
        <p:nvPicPr>
          <p:cNvPr id="36873" name="Imagen 11" descr="portada03_doc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-4044315">
            <a:off x="-242887" y="3779838"/>
            <a:ext cx="2984500" cy="3644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s-ES_tradnl" altLang="es-ES"/>
              <a:t>Clic para editar título</a:t>
            </a:r>
            <a:endParaRPr lang="es-ES" altLang="es-ES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s-ES_tradnl" altLang="es-ES"/>
              <a:t>Haga clic para modificar el estilo de texto del patrón</a:t>
            </a:r>
          </a:p>
          <a:p>
            <a:pPr lvl="1"/>
            <a:r>
              <a:rPr lang="es-ES_tradnl" altLang="es-ES"/>
              <a:t>Segundo nivel</a:t>
            </a:r>
          </a:p>
          <a:p>
            <a:pPr lvl="2"/>
            <a:r>
              <a:rPr lang="es-ES_tradnl" altLang="es-ES"/>
              <a:t>Tercer nivel</a:t>
            </a:r>
          </a:p>
          <a:p>
            <a:pPr lvl="3"/>
            <a:r>
              <a:rPr lang="es-ES_tradnl" altLang="es-ES"/>
              <a:t>Cuarto nivel</a:t>
            </a:r>
          </a:p>
          <a:p>
            <a:pPr lvl="4"/>
            <a:r>
              <a:rPr lang="es-ES_tradnl" altLang="es-ES"/>
              <a:t>Quinto nivel</a:t>
            </a:r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DF3D26"/>
          </a:solidFill>
          <a:latin typeface="Asap SemiBold"/>
          <a:ea typeface="Asap SemiBold" pitchFamily="34" charset="0"/>
          <a:cs typeface="Asap SemiBold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DF3D26"/>
          </a:solidFill>
          <a:latin typeface="Asap SemiBold" pitchFamily="34" charset="0"/>
          <a:ea typeface="Asap SemiBold" pitchFamily="34" charset="0"/>
          <a:cs typeface="Asap SemiBold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DF3D26"/>
          </a:solidFill>
          <a:latin typeface="Asap SemiBold" pitchFamily="34" charset="0"/>
          <a:ea typeface="Asap SemiBold" pitchFamily="34" charset="0"/>
          <a:cs typeface="Asap SemiBold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DF3D26"/>
          </a:solidFill>
          <a:latin typeface="Asap SemiBold" pitchFamily="34" charset="0"/>
          <a:ea typeface="Asap SemiBold" pitchFamily="34" charset="0"/>
          <a:cs typeface="Asap SemiBold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DF3D26"/>
          </a:solidFill>
          <a:latin typeface="Asap SemiBold" pitchFamily="34" charset="0"/>
          <a:ea typeface="Asap SemiBold" pitchFamily="34" charset="0"/>
          <a:cs typeface="Asap SemiBold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DF3D26"/>
          </a:solidFill>
          <a:latin typeface="Asap SemiBold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DF3D26"/>
          </a:solidFill>
          <a:latin typeface="Asap SemiBold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DF3D26"/>
          </a:solidFill>
          <a:latin typeface="Asap SemiBold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DF3D26"/>
          </a:solidFill>
          <a:latin typeface="Asap SemiBold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•"/>
        <a:defRPr sz="3200" kern="1200">
          <a:solidFill>
            <a:srgbClr val="262A37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–"/>
        <a:defRPr sz="2800" kern="1200">
          <a:solidFill>
            <a:srgbClr val="262A37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•"/>
        <a:defRPr sz="2400" kern="1200">
          <a:solidFill>
            <a:srgbClr val="262A37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–"/>
        <a:defRPr sz="2000" kern="1200">
          <a:solidFill>
            <a:srgbClr val="262A37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»"/>
        <a:defRPr sz="2000" kern="1200">
          <a:solidFill>
            <a:srgbClr val="262A37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7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7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7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7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ítulo 1"/>
          <p:cNvSpPr>
            <a:spLocks noGrp="1"/>
          </p:cNvSpPr>
          <p:nvPr>
            <p:ph type="title" hasCustomPrompt="1"/>
          </p:nvPr>
        </p:nvSpPr>
        <p:spPr>
          <a:xfrm>
            <a:off x="1171575" y="0"/>
            <a:ext cx="4410075" cy="2852738"/>
          </a:xfrm>
          <a:ln/>
        </p:spPr>
        <p:txBody>
          <a:bodyPr vert="horz" wrap="square" lIns="91440" tIns="45720" rIns="91440" bIns="45720" anchor="ctr"/>
          <a:lstStyle/>
          <a:p>
            <a:pPr defTabSz="457200" eaLnBrk="1" hangingPunct="1"/>
            <a:r>
              <a:rPr lang="es-ES_tradnl" altLang="es-ES" sz="4400" b="0" kern="1200" cap="none" dirty="0">
                <a:solidFill>
                  <a:schemeClr val="bg1"/>
                </a:solidFill>
                <a:latin typeface="Asap" pitchFamily="34" charset="0"/>
                <a:ea typeface="Asap SemiBold" pitchFamily="34" charset="0"/>
                <a:cs typeface="Asap SemiBold"/>
              </a:rPr>
              <a:t>Para </a:t>
            </a:r>
            <a:br>
              <a:rPr lang="es-ES_tradnl" altLang="es-ES" sz="4400" b="0" kern="1200" cap="none" dirty="0">
                <a:solidFill>
                  <a:schemeClr val="bg1"/>
                </a:solidFill>
                <a:latin typeface="Asap" pitchFamily="34" charset="0"/>
                <a:ea typeface="Asap SemiBold" pitchFamily="34" charset="0"/>
                <a:cs typeface="Asap SemiBold"/>
              </a:rPr>
            </a:br>
            <a:r>
              <a:rPr lang="es-ES_tradnl" altLang="es-ES" sz="4400" b="0" kern="1200" cap="none" dirty="0">
                <a:solidFill>
                  <a:schemeClr val="bg1"/>
                </a:solidFill>
                <a:latin typeface="Asap" pitchFamily="34" charset="0"/>
                <a:ea typeface="Asap SemiBold" pitchFamily="34" charset="0"/>
                <a:cs typeface="Asap SemiBold"/>
              </a:rPr>
              <a:t>crecer en un </a:t>
            </a:r>
            <a:br>
              <a:rPr lang="es-ES_tradnl" altLang="es-ES" sz="4400" b="0" kern="1200" cap="none" dirty="0">
                <a:solidFill>
                  <a:schemeClr val="bg1"/>
                </a:solidFill>
                <a:latin typeface="Asap" pitchFamily="34" charset="0"/>
                <a:ea typeface="Asap SemiBold" pitchFamily="34" charset="0"/>
                <a:cs typeface="Asap SemiBold"/>
              </a:rPr>
            </a:br>
            <a:r>
              <a:rPr lang="es-ES_tradnl" altLang="es-ES" sz="4400" b="0" kern="1200" cap="none" dirty="0">
                <a:solidFill>
                  <a:schemeClr val="bg1"/>
                </a:solidFill>
                <a:latin typeface="Asap" pitchFamily="34" charset="0"/>
                <a:ea typeface="Asap SemiBold" pitchFamily="34" charset="0"/>
                <a:cs typeface="Asap SemiBold"/>
              </a:rPr>
              <a:t>mundo global</a:t>
            </a:r>
          </a:p>
        </p:txBody>
      </p:sp>
      <p:sp>
        <p:nvSpPr>
          <p:cNvPr id="12290" name="CuadroTexto 1"/>
          <p:cNvSpPr txBox="1"/>
          <p:nvPr/>
        </p:nvSpPr>
        <p:spPr>
          <a:xfrm>
            <a:off x="1657350" y="3167062"/>
            <a:ext cx="61483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32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8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24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0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s-ES" altLang="zh-CN" sz="2800" b="1" i="1" dirty="0">
                <a:solidFill>
                  <a:srgbClr val="4BACC6"/>
                </a:solidFill>
                <a:latin typeface="Asap" pitchFamily="34" charset="0"/>
                <a:ea typeface="SimSun" charset="-122"/>
              </a:rPr>
              <a:t>OPORTUNIDADES EN CHINA</a:t>
            </a:r>
            <a:endParaRPr lang="es-ES" altLang="zh-CN" sz="1800" b="1" dirty="0">
              <a:solidFill>
                <a:schemeClr val="tx1"/>
              </a:solidFill>
              <a:latin typeface="Asap" pitchFamily="34" charset="0"/>
              <a:ea typeface="SimSun" charset="-122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913188" y="5362575"/>
            <a:ext cx="18938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>
              <a:buClrTx/>
              <a:buSzTx/>
              <a:buFontTx/>
              <a:buNone/>
              <a:defRPr/>
            </a:pPr>
            <a:r>
              <a:rPr kumimoji="0" lang="es-ES" kern="1200" cap="none" spc="0" normalizeH="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704020202020204" pitchFamily="34" charset="0"/>
                <a:ea typeface="+mn-ea"/>
                <a:cs typeface="Arial" panose="020B0704020202020204" pitchFamily="34" charset="0"/>
              </a:rPr>
              <a:t>marzo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39F1FF4-5629-AA44-B6C1-0E5466D52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132" y="884321"/>
            <a:ext cx="3786951" cy="21255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327547" y="1128713"/>
            <a:ext cx="8379726" cy="24034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altLang="es-ES" sz="36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sap" pitchFamily="34" charset="0"/>
                <a:cs typeface="Asap SemiBold" pitchFamily="34" charset="0"/>
              </a:rPr>
              <a:t>3. INDUSTRIA DEL DEPORTE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DF3D26"/>
              </a:solidFill>
              <a:effectLst/>
              <a:uLnTx/>
              <a:uFillTx/>
              <a:latin typeface="Asap SemiBold" pitchFamily="34" charset="0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1560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745298" y="160337"/>
            <a:ext cx="8229600" cy="1143000"/>
          </a:xfrm>
        </p:spPr>
        <p:txBody>
          <a:bodyPr/>
          <a:lstStyle/>
          <a:p>
            <a:r>
              <a:rPr lang="es-ES" altLang="es-ES" sz="3600" dirty="0">
                <a:latin typeface="Asap SemiBold" panose="020F0704030202060203" pitchFamily="34" charset="0"/>
                <a:cs typeface="Asap SemiBold" panose="020F0704030202060203" pitchFamily="34" charset="0"/>
              </a:rPr>
              <a:t>Volumen industria del deporte en China</a:t>
            </a:r>
          </a:p>
        </p:txBody>
      </p:sp>
      <p:sp>
        <p:nvSpPr>
          <p:cNvPr id="14339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ES" altLang="es-ES" sz="2800" dirty="0"/>
              <a:t>2,7 mil millones de yuanes en 2020.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ES" altLang="es-ES" sz="2800" dirty="0"/>
              <a:t>	(400.824 millones US$)</a:t>
            </a:r>
          </a:p>
          <a:p>
            <a:pPr>
              <a:defRPr/>
            </a:pPr>
            <a:endParaRPr lang="es-ES" altLang="es-ES" dirty="0"/>
          </a:p>
          <a:p>
            <a:pPr>
              <a:defRPr/>
            </a:pPr>
            <a:r>
              <a:rPr lang="es-ES" altLang="es-ES" sz="2800" dirty="0"/>
              <a:t>Se estima un volumen de 5,31 mil millones de yuanes para 2025.</a:t>
            </a:r>
          </a:p>
        </p:txBody>
      </p:sp>
    </p:spTree>
    <p:extLst>
      <p:ext uri="{BB962C8B-B14F-4D97-AF65-F5344CB8AC3E}">
        <p14:creationId xmlns:p14="http://schemas.microsoft.com/office/powerpoint/2010/main" val="924068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995362" y="274638"/>
            <a:ext cx="7691437" cy="1349375"/>
          </a:xfrm>
        </p:spPr>
        <p:txBody>
          <a:bodyPr/>
          <a:lstStyle/>
          <a:p>
            <a:r>
              <a:rPr lang="es-ES" altLang="es-ES" sz="2400" dirty="0">
                <a:latin typeface="Asap SemiBold" panose="020F0704030202060203" pitchFamily="34" charset="0"/>
                <a:cs typeface="Asap SemiBold" panose="020F0704030202060203" pitchFamily="34" charset="0"/>
              </a:rPr>
              <a:t>Volumen industria del deporte en China (2015-2020) (en miles de millones de yuanes)</a:t>
            </a:r>
          </a:p>
        </p:txBody>
      </p:sp>
      <p:pic>
        <p:nvPicPr>
          <p:cNvPr id="15363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2087563"/>
            <a:ext cx="7153275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522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1023582" y="274638"/>
            <a:ext cx="7663218" cy="1143000"/>
          </a:xfrm>
        </p:spPr>
        <p:txBody>
          <a:bodyPr/>
          <a:lstStyle/>
          <a:p>
            <a:r>
              <a:rPr lang="es-ES" altLang="es-ES" sz="3200" dirty="0">
                <a:latin typeface="Asap SemiBold" panose="020F0704030202060203" pitchFamily="34" charset="0"/>
                <a:cs typeface="Asap SemiBold" panose="020F0704030202060203" pitchFamily="34" charset="0"/>
              </a:rPr>
              <a:t>Plan Nacional de Fitness (2021-2025)</a:t>
            </a:r>
            <a:br>
              <a:rPr lang="es-ES" altLang="es-ES" sz="3200" dirty="0">
                <a:latin typeface="Asap SemiBold" panose="020F0704030202060203" pitchFamily="34" charset="0"/>
                <a:cs typeface="Asap SemiBold" panose="020F0704030202060203" pitchFamily="34" charset="0"/>
              </a:rPr>
            </a:br>
            <a:r>
              <a:rPr lang="es-ES" altLang="es-ES" sz="3200" dirty="0">
                <a:latin typeface="Asap SemiBold" panose="020F0704030202060203" pitchFamily="34" charset="0"/>
                <a:cs typeface="Asap SemiBold" panose="020F0704030202060203" pitchFamily="34" charset="0"/>
              </a:rPr>
              <a:t>3 de agosto de 2021</a:t>
            </a:r>
          </a:p>
        </p:txBody>
      </p:sp>
      <p:sp>
        <p:nvSpPr>
          <p:cNvPr id="16387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ES" altLang="es-ES" sz="2800"/>
              <a:t>Objetivos:</a:t>
            </a:r>
          </a:p>
        </p:txBody>
      </p:sp>
      <p:graphicFrame>
        <p:nvGraphicFramePr>
          <p:cNvPr id="4" name="Diagrama 3"/>
          <p:cNvGraphicFramePr/>
          <p:nvPr/>
        </p:nvGraphicFramePr>
        <p:xfrm>
          <a:off x="1524000" y="1828800"/>
          <a:ext cx="5873087" cy="36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4953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>
                <a:latin typeface="Asap SemiBold" panose="020F0704030202060203" pitchFamily="34" charset="0"/>
                <a:cs typeface="Asap SemiBold" panose="020F0704030202060203" pitchFamily="34" charset="0"/>
              </a:rPr>
              <a:t>Plan Nacional de Fitness </a:t>
            </a:r>
            <a:br>
              <a:rPr lang="es-ES" altLang="es-ES" dirty="0">
                <a:latin typeface="Asap SemiBold" panose="020F0704030202060203" pitchFamily="34" charset="0"/>
                <a:cs typeface="Asap SemiBold" panose="020F0704030202060203" pitchFamily="34" charset="0"/>
              </a:rPr>
            </a:br>
            <a:r>
              <a:rPr lang="es-ES" altLang="es-ES" dirty="0">
                <a:latin typeface="Asap SemiBold" panose="020F0704030202060203" pitchFamily="34" charset="0"/>
                <a:cs typeface="Asap SemiBold" panose="020F0704030202060203" pitchFamily="34" charset="0"/>
              </a:rPr>
              <a:t>(2021-2025)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s-ES" sz="2000" dirty="0"/>
              <a:t>Política destinada a expandir la línea de trabajo a ciudades de segundo nivel. Objetivos:</a:t>
            </a:r>
          </a:p>
        </p:txBody>
      </p:sp>
      <p:graphicFrame>
        <p:nvGraphicFramePr>
          <p:cNvPr id="4" name="Diagrama 3"/>
          <p:cNvGraphicFramePr/>
          <p:nvPr/>
        </p:nvGraphicFramePr>
        <p:xfrm>
          <a:off x="1983474" y="3285533"/>
          <a:ext cx="5177051" cy="2840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3735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>
          <a:xfrm>
            <a:off x="1050878" y="274638"/>
            <a:ext cx="7635922" cy="1143000"/>
          </a:xfrm>
        </p:spPr>
        <p:txBody>
          <a:bodyPr/>
          <a:lstStyle/>
          <a:p>
            <a:r>
              <a:rPr lang="es-ES" altLang="es-ES" dirty="0">
                <a:latin typeface="Asap SemiBold" panose="020F0704030202060203" pitchFamily="34" charset="0"/>
                <a:cs typeface="Asap SemiBold" panose="020F0704030202060203" pitchFamily="34" charset="0"/>
              </a:rPr>
              <a:t>Mercado de productos para el deporte en China</a:t>
            </a:r>
          </a:p>
        </p:txBody>
      </p:sp>
      <p:sp>
        <p:nvSpPr>
          <p:cNvPr id="18435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s-ES" altLang="es-ES" sz="2400" dirty="0"/>
          </a:p>
          <a:p>
            <a:pPr algn="just">
              <a:lnSpc>
                <a:spcPct val="150000"/>
              </a:lnSpc>
            </a:pPr>
            <a:r>
              <a:rPr lang="es-ES" altLang="es-ES" sz="2400" dirty="0"/>
              <a:t>Incremento de la población interesada por el deporte.</a:t>
            </a:r>
          </a:p>
          <a:p>
            <a:pPr algn="just">
              <a:lnSpc>
                <a:spcPct val="150000"/>
              </a:lnSpc>
            </a:pPr>
            <a:r>
              <a:rPr lang="es-ES" altLang="es-ES" sz="2400" dirty="0"/>
              <a:t>Interés por maratones y eventos deportivos, footing, boxeo, tenis, bádminton o baloncesto.</a:t>
            </a:r>
          </a:p>
          <a:p>
            <a:pPr algn="just">
              <a:lnSpc>
                <a:spcPct val="150000"/>
              </a:lnSpc>
            </a:pPr>
            <a:r>
              <a:rPr lang="es-ES" altLang="es-ES" sz="2400" dirty="0"/>
              <a:t>Auge de los deportes de invierno por motivo de los JJOO de invierno en Pekín.</a:t>
            </a:r>
          </a:p>
        </p:txBody>
      </p:sp>
    </p:spTree>
    <p:extLst>
      <p:ext uri="{BB962C8B-B14F-4D97-AF65-F5344CB8AC3E}">
        <p14:creationId xmlns:p14="http://schemas.microsoft.com/office/powerpoint/2010/main" val="1004259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>
                <a:latin typeface="Asap SemiBold" panose="020F0704030202060203" pitchFamily="34" charset="0"/>
                <a:cs typeface="Asap SemiBold" panose="020F0704030202060203" pitchFamily="34" charset="0"/>
              </a:rPr>
              <a:t>Perfil del consumidor</a:t>
            </a:r>
          </a:p>
        </p:txBody>
      </p:sp>
      <p:sp>
        <p:nvSpPr>
          <p:cNvPr id="19459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ES" altLang="es-ES" sz="2800" dirty="0"/>
              <a:t>Según datos de </a:t>
            </a:r>
            <a:r>
              <a:rPr lang="es-ES" altLang="es-ES" sz="2800" dirty="0" err="1"/>
              <a:t>iiMediaResearch</a:t>
            </a:r>
            <a:r>
              <a:rPr lang="es-ES" altLang="es-ES" sz="2800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altLang="es-ES" dirty="0"/>
          </a:p>
          <a:p>
            <a:pPr marL="0" indent="0">
              <a:buFont typeface="Arial" panose="020B0604020202020204" pitchFamily="34" charset="0"/>
              <a:buNone/>
            </a:pPr>
            <a:endParaRPr lang="es-ES" altLang="es-ES" dirty="0"/>
          </a:p>
          <a:p>
            <a:pPr marL="0" indent="0">
              <a:buFont typeface="Arial" panose="020B0604020202020204" pitchFamily="34" charset="0"/>
              <a:buNone/>
            </a:pPr>
            <a:endParaRPr lang="es-ES" altLang="es-ES" dirty="0"/>
          </a:p>
          <a:p>
            <a:pPr marL="0" indent="0">
              <a:buFont typeface="Arial" panose="020B0604020202020204" pitchFamily="34" charset="0"/>
              <a:buNone/>
            </a:pPr>
            <a:endParaRPr lang="es-ES" altLang="es-E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s-ES" altLang="es-ES" sz="2800" dirty="0"/>
              <a:t>Demanda cada vez mayor de productos especializados y personalizados.</a:t>
            </a:r>
          </a:p>
        </p:txBody>
      </p:sp>
      <p:graphicFrame>
        <p:nvGraphicFramePr>
          <p:cNvPr id="4" name="Diagrama 3"/>
          <p:cNvGraphicFramePr/>
          <p:nvPr/>
        </p:nvGraphicFramePr>
        <p:xfrm>
          <a:off x="871182" y="2374711"/>
          <a:ext cx="7401636" cy="2265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853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>
                <a:latin typeface="Asap SemiBold" panose="020F0704030202060203" pitchFamily="34" charset="0"/>
                <a:cs typeface="Asap SemiBold" panose="020F0704030202060203" pitchFamily="34" charset="0"/>
              </a:rPr>
              <a:t>Oportunidades de negocio</a:t>
            </a:r>
          </a:p>
        </p:txBody>
      </p:sp>
      <p:sp>
        <p:nvSpPr>
          <p:cNvPr id="2048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s-ES" altLang="es-ES" sz="2800" dirty="0"/>
          </a:p>
          <a:p>
            <a:pPr marL="0" indent="0">
              <a:lnSpc>
                <a:spcPct val="150000"/>
              </a:lnSpc>
              <a:buNone/>
            </a:pPr>
            <a:r>
              <a:rPr lang="es-ES" altLang="es-ES" sz="2800" dirty="0"/>
              <a:t>Nicho de mercado para empresas de Comunidad Valenciana fabricantes de ropa y calzado deportivo especializado y con una alta calidad.</a:t>
            </a:r>
          </a:p>
        </p:txBody>
      </p:sp>
    </p:spTree>
    <p:extLst>
      <p:ext uri="{BB962C8B-B14F-4D97-AF65-F5344CB8AC3E}">
        <p14:creationId xmlns:p14="http://schemas.microsoft.com/office/powerpoint/2010/main" val="3530251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>
                <a:latin typeface="Asap SemiBold" panose="020F0704030202060203" pitchFamily="34" charset="0"/>
                <a:cs typeface="Asap SemiBold" panose="020F0704030202060203" pitchFamily="34" charset="0"/>
              </a:rPr>
              <a:t>Oportunidades</a:t>
            </a:r>
            <a:r>
              <a:rPr lang="es-ES" altLang="es-ES" sz="4000" dirty="0">
                <a:latin typeface="Asap SemiBold" panose="020F0704030202060203" pitchFamily="34" charset="0"/>
                <a:cs typeface="Asap SemiBold" panose="020F0704030202060203" pitchFamily="34" charset="0"/>
              </a:rPr>
              <a:t> de negocio</a:t>
            </a:r>
          </a:p>
        </p:txBody>
      </p:sp>
      <p:sp>
        <p:nvSpPr>
          <p:cNvPr id="21507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s-ES" altLang="es-ES" sz="2800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altLang="es-ES" sz="2800" dirty="0"/>
              <a:t>La demanda de servicios relacionados con el entrenamiento y la educación y los servicios de información relacionados con el deporte, ocupan una gran parte del mercado. </a:t>
            </a:r>
          </a:p>
        </p:txBody>
      </p:sp>
    </p:spTree>
    <p:extLst>
      <p:ext uri="{BB962C8B-B14F-4D97-AF65-F5344CB8AC3E}">
        <p14:creationId xmlns:p14="http://schemas.microsoft.com/office/powerpoint/2010/main" val="4280235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>
                <a:latin typeface="Asap SemiBold" panose="020F0704030202060203" pitchFamily="34" charset="0"/>
                <a:cs typeface="Asap SemiBold" panose="020F0704030202060203" pitchFamily="34" charset="0"/>
              </a:rPr>
              <a:t>Oportunidades</a:t>
            </a:r>
            <a:r>
              <a:rPr lang="es-ES" altLang="es-ES" sz="4000" dirty="0">
                <a:latin typeface="Asap SemiBold" panose="020F0704030202060203" pitchFamily="34" charset="0"/>
                <a:cs typeface="Asap SemiBold" panose="020F0704030202060203" pitchFamily="34" charset="0"/>
              </a:rPr>
              <a:t> de negocio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222873"/>
              </p:ext>
            </p:extLst>
          </p:nvPr>
        </p:nvGraphicFramePr>
        <p:xfrm>
          <a:off x="1828799" y="1527175"/>
          <a:ext cx="5875337" cy="38268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8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0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64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2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VALOR TOTAL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VALOR AÑADIDO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ITEMS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        Total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 (100 millones de yuanes)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Porcentaje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Total (100 millones de yuanes)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Porcentaje (%)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Tasa de crecimiento (%)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Industria deportiva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27372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100.0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10735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100.0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-4,6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/>
                </a:tc>
                <a:tc>
                  <a:txBody>
                    <a:bodyPr/>
                    <a:lstStyle/>
                    <a:p>
                      <a:endParaRPr lang="es-ES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/>
                </a:tc>
                <a:tc>
                  <a:txBody>
                    <a:bodyPr/>
                    <a:lstStyle/>
                    <a:p>
                      <a:endParaRPr lang="es-ES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endParaRPr lang="es-ES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endParaRPr lang="es-ES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endParaRPr lang="es-ES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Servicios deportivos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14136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51.6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7374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68,7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.3,2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Dirección de actividades deportivas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880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3.2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459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4,3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1,5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Competiciones deportivas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273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1.0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103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-15,6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Ejercicio físico y de ocio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1580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5.8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736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6,9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-11,5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7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Dirección de instalaciones deportivas 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2149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7.9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808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7,5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-20,2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7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Agencias, Broker, servicios de anuncios y diseño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316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1.2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98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0,9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-16,9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7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FF0000"/>
                          </a:solidFill>
                          <a:effectLst/>
                        </a:rPr>
                        <a:t>Educación física y entrenamiento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FF0000"/>
                          </a:solidFill>
                          <a:effectLst/>
                        </a:rPr>
                        <a:t>2023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FF0000"/>
                          </a:solidFill>
                          <a:effectLst/>
                        </a:rPr>
                        <a:t>7.4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FF0000"/>
                          </a:solidFill>
                          <a:effectLst/>
                        </a:rPr>
                        <a:t>1612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 dirty="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es-E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 dirty="0">
                          <a:solidFill>
                            <a:srgbClr val="FF0000"/>
                          </a:solidFill>
                          <a:effectLst/>
                        </a:rPr>
                        <a:t>5,7</a:t>
                      </a:r>
                      <a:endParaRPr lang="es-E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7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700" dirty="0">
                          <a:solidFill>
                            <a:srgbClr val="FF0000"/>
                          </a:solidFill>
                          <a:effectLst/>
                        </a:rPr>
                        <a:t>Medios deportivos y servicios de información</a:t>
                      </a:r>
                      <a:endParaRPr lang="es-E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FF0000"/>
                          </a:solidFill>
                          <a:effectLst/>
                        </a:rPr>
                        <a:t>847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FF0000"/>
                          </a:solidFill>
                          <a:effectLst/>
                        </a:rPr>
                        <a:t>3.1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FF0000"/>
                          </a:solidFill>
                          <a:effectLst/>
                        </a:rPr>
                        <a:t>339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rgbClr val="FF0000"/>
                          </a:solidFill>
                          <a:effectLst/>
                        </a:rPr>
                        <a:t>3,2</a:t>
                      </a:r>
                      <a:endParaRPr lang="es-E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 dirty="0">
                          <a:solidFill>
                            <a:srgbClr val="FF0000"/>
                          </a:solidFill>
                          <a:effectLst/>
                        </a:rPr>
                        <a:t>18,9</a:t>
                      </a:r>
                      <a:endParaRPr lang="es-E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9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Ventas, leasing y agencias relacionadas con la comercialización de productos deportivos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4514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16.5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2574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24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0,5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7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Otros servicios deportivos 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1554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5.7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645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-8,8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7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Manufactura de productos deportivos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12287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44.9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3144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29,3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-8,1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7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Construcción de instalaciones deportivas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948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3.5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217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2,4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2649" name="CuadroTexto 4"/>
          <p:cNvSpPr txBox="1">
            <a:spLocks noChangeArrowheads="1"/>
          </p:cNvSpPr>
          <p:nvPr/>
        </p:nvSpPr>
        <p:spPr bwMode="auto">
          <a:xfrm>
            <a:off x="1828799" y="5353986"/>
            <a:ext cx="60250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1600" dirty="0"/>
              <a:t>Fuente: Instituto Nacional de Estadística de China (2020)</a:t>
            </a:r>
          </a:p>
        </p:txBody>
      </p:sp>
    </p:spTree>
    <p:extLst>
      <p:ext uri="{BB962C8B-B14F-4D97-AF65-F5344CB8AC3E}">
        <p14:creationId xmlns:p14="http://schemas.microsoft.com/office/powerpoint/2010/main" val="3490531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104775"/>
            <a:ext cx="8229600" cy="1143000"/>
          </a:xfrm>
          <a:ln/>
        </p:spPr>
        <p:txBody>
          <a:bodyPr vert="horz" wrap="square" lIns="91440" tIns="45720" rIns="91440" bIns="45720" anchor="ctr"/>
          <a:lstStyle/>
          <a:p>
            <a:r>
              <a:rPr lang="es-ES" altLang="es-ES" dirty="0">
                <a:latin typeface="Asap" pitchFamily="34" charset="0"/>
              </a:rPr>
              <a:t>OPORTUNIDADES EN CHINA</a:t>
            </a:r>
          </a:p>
        </p:txBody>
      </p:sp>
      <p:sp>
        <p:nvSpPr>
          <p:cNvPr id="13314" name="Rectángulo 1"/>
          <p:cNvSpPr>
            <a:spLocks noChangeArrowheads="1"/>
          </p:cNvSpPr>
          <p:nvPr/>
        </p:nvSpPr>
        <p:spPr bwMode="auto">
          <a:xfrm>
            <a:off x="777875" y="1027113"/>
            <a:ext cx="7588250" cy="483209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32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8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24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0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 kern="1200">
                <a:solidFill>
                  <a:srgbClr val="262A37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es-ES" altLang="es-ES" sz="1400" b="1" dirty="0">
                <a:solidFill>
                  <a:schemeClr val="tx1"/>
                </a:solidFill>
                <a:latin typeface="Asap" pitchFamily="34" charset="0"/>
                <a:cs typeface="Arial" panose="020B0704020202020204" pitchFamily="34" charset="0"/>
              </a:rPr>
              <a:t>1.</a:t>
            </a:r>
            <a:r>
              <a:rPr lang="es-ES" altLang="es-ES" sz="1400" b="1" dirty="0">
                <a:solidFill>
                  <a:schemeClr val="tx1"/>
                </a:solidFill>
                <a:cs typeface="Arial" panose="020B0704020202020204" pitchFamily="34" charset="0"/>
              </a:rPr>
              <a:t>	SITUACIÓN ECONÓMICA ACTUAL DE CHINA</a:t>
            </a: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es-ES" altLang="es-ES" sz="1400" b="1" dirty="0">
                <a:solidFill>
                  <a:schemeClr val="tx1"/>
                </a:solidFill>
                <a:cs typeface="Arial" panose="020B0704020202020204" pitchFamily="34" charset="0"/>
              </a:rPr>
              <a:t>Exportaciones de España a China</a:t>
            </a:r>
          </a:p>
          <a:p>
            <a:pPr marL="0" lv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es-ES" altLang="es-ES" sz="1400" b="1" dirty="0">
                <a:solidFill>
                  <a:schemeClr val="tx1"/>
                </a:solidFill>
                <a:cs typeface="Arial" panose="020B0704020202020204" pitchFamily="34" charset="0"/>
              </a:rPr>
              <a:t>2.	OPORTUNIDADES: SECTOR ANIMAL DE COMPAÑÍA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s-ES" altLang="zh-CN" sz="1400" dirty="0">
                <a:solidFill>
                  <a:schemeClr val="tx1"/>
                </a:solidFill>
                <a:ea typeface="黑体" pitchFamily="49" charset="-122"/>
              </a:rPr>
              <a:t>Tamaño del mercado de mascotas en China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s-ES" altLang="zh-CN" sz="1400" dirty="0">
                <a:solidFill>
                  <a:schemeClr val="tx1"/>
                </a:solidFill>
                <a:ea typeface="黑体" pitchFamily="49" charset="-122"/>
              </a:rPr>
              <a:t>Oferta y demanda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s-ES" altLang="zh-CN" sz="1400" dirty="0">
                <a:solidFill>
                  <a:schemeClr val="tx1"/>
                </a:solidFill>
                <a:ea typeface="黑体" pitchFamily="49" charset="-122"/>
              </a:rPr>
              <a:t>Canales de distribución y perfil del comprador</a:t>
            </a:r>
            <a:endParaRPr lang="es-ES" altLang="es-ES" sz="1200" dirty="0">
              <a:cs typeface="Arial" panose="020B0704020202020204" pitchFamily="34" charset="0"/>
            </a:endParaRPr>
          </a:p>
          <a:p>
            <a:pPr marL="342900" lvl="0" indent="-342900">
              <a:lnSpc>
                <a:spcPct val="200000"/>
              </a:lnSpc>
              <a:spcBef>
                <a:spcPct val="0"/>
              </a:spcBef>
              <a:buAutoNum type="arabicPeriod" startAt="3"/>
            </a:pPr>
            <a:r>
              <a:rPr lang="es-ES" altLang="es-ES" sz="1400" b="1" dirty="0">
                <a:solidFill>
                  <a:schemeClr val="tx1"/>
                </a:solidFill>
                <a:cs typeface="Arial" panose="020B0704020202020204" pitchFamily="34" charset="0"/>
              </a:rPr>
              <a:t>OPORTUNIDADES: INDUSTRIA DEL DEPORTE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s-ES" altLang="es-ES" sz="1400" dirty="0">
                <a:solidFill>
                  <a:schemeClr val="tx1"/>
                </a:solidFill>
              </a:rPr>
              <a:t>Volumen industria del deporte en China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s-ES" altLang="es-ES" sz="1400" dirty="0">
                <a:solidFill>
                  <a:schemeClr val="tx1"/>
                </a:solidFill>
              </a:rPr>
              <a:t>Plan Nacional de Fitness (2021-2025). China.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s-ES" altLang="es-ES" sz="1400" dirty="0">
                <a:solidFill>
                  <a:schemeClr val="tx1"/>
                </a:solidFill>
              </a:rPr>
              <a:t>Mercado de productos para el deporte en China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s-ES" altLang="es-ES" sz="1400" dirty="0">
                <a:solidFill>
                  <a:schemeClr val="tx1"/>
                </a:solidFill>
              </a:rPr>
              <a:t>Perfil del consumidor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s-ES" altLang="es-ES" sz="1400" dirty="0">
                <a:solidFill>
                  <a:schemeClr val="tx1"/>
                </a:solidFill>
              </a:rPr>
              <a:t>Oportunidades de negocio</a:t>
            </a:r>
          </a:p>
          <a:p>
            <a:pPr marL="342900" lvl="0" indent="-342900">
              <a:lnSpc>
                <a:spcPct val="200000"/>
              </a:lnSpc>
              <a:spcBef>
                <a:spcPct val="0"/>
              </a:spcBef>
              <a:buAutoNum type="arabicPeriod" startAt="3"/>
            </a:pPr>
            <a:endParaRPr lang="es-ES" altLang="es-ES" sz="1400" b="1" dirty="0">
              <a:solidFill>
                <a:schemeClr val="tx1"/>
              </a:solidFill>
              <a:latin typeface="Asap"/>
              <a:ea typeface="Arial" panose="020B07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>
                <a:latin typeface="Asap SemiBold" panose="020F0704030202060203" pitchFamily="34" charset="0"/>
                <a:cs typeface="Asap SemiBold" panose="020F0704030202060203" pitchFamily="34" charset="0"/>
              </a:rPr>
              <a:t>Oportunidades</a:t>
            </a:r>
            <a:r>
              <a:rPr lang="es-ES" altLang="es-ES" sz="4000" dirty="0">
                <a:latin typeface="Asap SemiBold" panose="020F0704030202060203" pitchFamily="34" charset="0"/>
                <a:cs typeface="Asap SemiBold" panose="020F0704030202060203" pitchFamily="34" charset="0"/>
              </a:rPr>
              <a:t> de negocio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s-ES" sz="2400" dirty="0"/>
              <a:t>Existe falta de experiencia y de conocimiento en cuanto a: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s-ES" sz="2400" dirty="0"/>
          </a:p>
          <a:p>
            <a:pPr>
              <a:lnSpc>
                <a:spcPct val="150000"/>
              </a:lnSpc>
              <a:defRPr/>
            </a:pPr>
            <a:r>
              <a:rPr lang="es-ES" sz="2400" dirty="0"/>
              <a:t>Organización de actividades deportivas</a:t>
            </a:r>
          </a:p>
          <a:p>
            <a:pPr>
              <a:lnSpc>
                <a:spcPct val="150000"/>
              </a:lnSpc>
              <a:defRPr/>
            </a:pPr>
            <a:r>
              <a:rPr lang="es-ES" sz="2400" dirty="0"/>
              <a:t>Establecimiento de centros de formación deportiva, nutrición, fisioterapia y psicología adaptada al deporte.</a:t>
            </a:r>
          </a:p>
        </p:txBody>
      </p:sp>
    </p:spTree>
    <p:extLst>
      <p:ext uri="{BB962C8B-B14F-4D97-AF65-F5344CB8AC3E}">
        <p14:creationId xmlns:p14="http://schemas.microsoft.com/office/powerpoint/2010/main" val="671768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>
                <a:latin typeface="Asap SemiBold" panose="020F0704030202060203" pitchFamily="34" charset="0"/>
                <a:cs typeface="Asap SemiBold" panose="020F0704030202060203" pitchFamily="34" charset="0"/>
              </a:rPr>
              <a:t>Oportunidades</a:t>
            </a:r>
            <a:r>
              <a:rPr lang="es-ES" altLang="es-ES" sz="4000" dirty="0">
                <a:latin typeface="Asap SemiBold" panose="020F0704030202060203" pitchFamily="34" charset="0"/>
                <a:cs typeface="Asap SemiBold" panose="020F0704030202060203" pitchFamily="34" charset="0"/>
              </a:rPr>
              <a:t> de negocio</a:t>
            </a:r>
          </a:p>
        </p:txBody>
      </p:sp>
      <p:sp>
        <p:nvSpPr>
          <p:cNvPr id="24579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altLang="es-ES" sz="2400" b="1" dirty="0"/>
              <a:t>Oportunidades de colaboración entre empresas de Comunidad Valenciana y empresas chinas </a:t>
            </a:r>
            <a:r>
              <a:rPr lang="es-ES" altLang="es-ES" sz="2400" dirty="0"/>
              <a:t>para la aplicación del conocimiento y tecnología desarrollada por parte de las empresas valencianas.</a:t>
            </a:r>
          </a:p>
        </p:txBody>
      </p:sp>
    </p:spTree>
    <p:extLst>
      <p:ext uri="{BB962C8B-B14F-4D97-AF65-F5344CB8AC3E}">
        <p14:creationId xmlns:p14="http://schemas.microsoft.com/office/powerpoint/2010/main" val="1336675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>
            <a:extLst>
              <a:ext uri="{FF2B5EF4-FFF2-40B4-BE49-F238E27FC236}">
                <a16:creationId xmlns:a16="http://schemas.microsoft.com/office/drawing/2014/main" id="{F5A06009-3FDA-4201-9FED-855252434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 eaLnBrk="1" hangingPunct="1"/>
            <a:r>
              <a:rPr lang="es-ES_tradnl" altLang="es-ES" sz="4400" b="0" cap="none" dirty="0">
                <a:solidFill>
                  <a:schemeClr val="bg1"/>
                </a:solidFill>
                <a:latin typeface="Asap" pitchFamily="34" charset="0"/>
                <a:cs typeface="Asap SemiBold" pitchFamily="34" charset="0"/>
              </a:rPr>
              <a:t>Para </a:t>
            </a:r>
            <a:br>
              <a:rPr lang="es-ES_tradnl" altLang="es-ES" sz="4400" b="0" cap="none" dirty="0">
                <a:solidFill>
                  <a:schemeClr val="bg1"/>
                </a:solidFill>
                <a:latin typeface="Asap" pitchFamily="34" charset="0"/>
                <a:cs typeface="Asap SemiBold" pitchFamily="34" charset="0"/>
              </a:rPr>
            </a:br>
            <a:r>
              <a:rPr lang="es-ES_tradnl" altLang="es-ES" sz="4400" b="0" cap="none" dirty="0">
                <a:solidFill>
                  <a:schemeClr val="bg1"/>
                </a:solidFill>
                <a:latin typeface="Asap" pitchFamily="34" charset="0"/>
                <a:cs typeface="Asap SemiBold" pitchFamily="34" charset="0"/>
              </a:rPr>
              <a:t>crecer en un </a:t>
            </a:r>
            <a:br>
              <a:rPr lang="es-ES_tradnl" altLang="es-ES" sz="4400" b="0" cap="none" dirty="0">
                <a:solidFill>
                  <a:schemeClr val="bg1"/>
                </a:solidFill>
                <a:latin typeface="Asap" pitchFamily="34" charset="0"/>
                <a:cs typeface="Asap SemiBold" pitchFamily="34" charset="0"/>
              </a:rPr>
            </a:br>
            <a:r>
              <a:rPr lang="es-ES_tradnl" altLang="es-ES" sz="4400" b="0" cap="none" dirty="0">
                <a:solidFill>
                  <a:schemeClr val="bg1"/>
                </a:solidFill>
                <a:latin typeface="Asap" pitchFamily="34" charset="0"/>
                <a:cs typeface="Asap SemiBold" pitchFamily="34" charset="0"/>
              </a:rPr>
              <a:t>mundo global</a:t>
            </a:r>
            <a:endParaRPr lang="es-ES_tradnl" altLang="es-ES" sz="4400" b="0" cap="none" dirty="0">
              <a:solidFill>
                <a:srgbClr val="E95834"/>
              </a:solidFill>
              <a:latin typeface="Asap" pitchFamily="34" charset="0"/>
              <a:cs typeface="Asap SemiBold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B0D991-BEA4-4557-9809-4C190D097E70}"/>
              </a:ext>
            </a:extLst>
          </p:cNvPr>
          <p:cNvSpPr txBox="1"/>
          <p:nvPr/>
        </p:nvSpPr>
        <p:spPr>
          <a:xfrm>
            <a:off x="3925594" y="5362575"/>
            <a:ext cx="18738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Marzo 2022</a:t>
            </a:r>
          </a:p>
        </p:txBody>
      </p:sp>
      <p:pic>
        <p:nvPicPr>
          <p:cNvPr id="5" name="Imagen 3">
            <a:extLst>
              <a:ext uri="{FF2B5EF4-FFF2-40B4-BE49-F238E27FC236}">
                <a16:creationId xmlns:a16="http://schemas.microsoft.com/office/drawing/2014/main" id="{05CA3F8E-1485-496E-B9AE-45ADE3F70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503238"/>
            <a:ext cx="393223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BEB2289-2B30-47BE-98AD-CD701507D164}"/>
              </a:ext>
            </a:extLst>
          </p:cNvPr>
          <p:cNvSpPr txBox="1"/>
          <p:nvPr/>
        </p:nvSpPr>
        <p:spPr>
          <a:xfrm>
            <a:off x="3913187" y="4408468"/>
            <a:ext cx="614838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800" i="1" dirty="0">
                <a:solidFill>
                  <a:schemeClr val="accent5"/>
                </a:solidFill>
                <a:latin typeface="Asap" panose="020F0504030202060203" pitchFamily="34" charset="0"/>
              </a:rPr>
              <a:t>OPORTUNIDADES DE NEGOCIO</a:t>
            </a:r>
          </a:p>
          <a:p>
            <a:pPr>
              <a:defRPr/>
            </a:pPr>
            <a:r>
              <a:rPr lang="es-ES" sz="2800" b="1" dirty="0">
                <a:solidFill>
                  <a:schemeClr val="accent5"/>
                </a:solidFill>
                <a:latin typeface="Asap" panose="020F0504030202060203" pitchFamily="34" charset="0"/>
              </a:rPr>
              <a:t>INDIA</a:t>
            </a:r>
            <a:endParaRPr lang="es-ES" dirty="0">
              <a:latin typeface="Asap" panose="020F0504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167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CF42677-7CBE-458E-B38A-04A19E62A8E5}"/>
              </a:ext>
            </a:extLst>
          </p:cNvPr>
          <p:cNvSpPr txBox="1"/>
          <p:nvPr/>
        </p:nvSpPr>
        <p:spPr>
          <a:xfrm>
            <a:off x="4025263" y="3685443"/>
            <a:ext cx="6148388" cy="1015663"/>
          </a:xfrm>
          <a:prstGeom prst="rect">
            <a:avLst/>
          </a:prstGeom>
          <a:solidFill>
            <a:srgbClr val="E9543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ES" sz="3200" b="1">
                <a:solidFill>
                  <a:schemeClr val="bg1"/>
                </a:solidFill>
                <a:latin typeface="Montserrat" pitchFamily="2" charset="77"/>
              </a:rPr>
              <a:t>INTRODUCCIÓN</a:t>
            </a:r>
          </a:p>
          <a:p>
            <a:pPr>
              <a:defRPr/>
            </a:pPr>
            <a:r>
              <a:rPr lang="es-ES" sz="2800" b="1">
                <a:solidFill>
                  <a:schemeClr val="accent5"/>
                </a:solidFill>
                <a:latin typeface="Asap" panose="020F0504030202060203" pitchFamily="34" charset="0"/>
              </a:rPr>
              <a:t> </a:t>
            </a:r>
            <a:endParaRPr lang="es-ES">
              <a:latin typeface="Asap" panose="020F0504030202060203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B5232B3-C96F-1043-B5C1-A8693910DC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53" r="9950"/>
          <a:stretch/>
        </p:blipFill>
        <p:spPr>
          <a:xfrm>
            <a:off x="960120" y="0"/>
            <a:ext cx="7223760" cy="317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58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C4922704-74B6-4A38-B5DB-4F193CFFCED5}"/>
              </a:ext>
            </a:extLst>
          </p:cNvPr>
          <p:cNvGrpSpPr/>
          <p:nvPr/>
        </p:nvGrpSpPr>
        <p:grpSpPr>
          <a:xfrm>
            <a:off x="3042789" y="3927429"/>
            <a:ext cx="2609799" cy="2019039"/>
            <a:chOff x="1624100" y="3522294"/>
            <a:chExt cx="2609799" cy="2019039"/>
          </a:xfrm>
        </p:grpSpPr>
        <p:sp>
          <p:nvSpPr>
            <p:cNvPr id="191" name="Rectangle 44">
              <a:extLst>
                <a:ext uri="{FF2B5EF4-FFF2-40B4-BE49-F238E27FC236}">
                  <a16:creationId xmlns:a16="http://schemas.microsoft.com/office/drawing/2014/main" id="{66DC2522-896B-4A29-B43C-ED840F758AA1}"/>
                </a:ext>
              </a:extLst>
            </p:cNvPr>
            <p:cNvSpPr/>
            <p:nvPr/>
          </p:nvSpPr>
          <p:spPr>
            <a:xfrm>
              <a:off x="1630024" y="4209131"/>
              <a:ext cx="2603875" cy="1332202"/>
            </a:xfrm>
            <a:prstGeom prst="rect">
              <a:avLst/>
            </a:prstGeom>
            <a:solidFill>
              <a:srgbClr val="29839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4">
                <a:solidFill>
                  <a:schemeClr val="bg1"/>
                </a:solidFill>
                <a:highlight>
                  <a:srgbClr val="44B1B6"/>
                </a:highlight>
              </a:endParaRPr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8F1075F9-294B-4E3C-AEF6-6DFE8C2C152C}"/>
                </a:ext>
              </a:extLst>
            </p:cNvPr>
            <p:cNvGrpSpPr/>
            <p:nvPr/>
          </p:nvGrpSpPr>
          <p:grpSpPr>
            <a:xfrm>
              <a:off x="1624100" y="3522294"/>
              <a:ext cx="2430537" cy="1833288"/>
              <a:chOff x="3144596" y="2009553"/>
              <a:chExt cx="2430537" cy="1833288"/>
            </a:xfrm>
          </p:grpSpPr>
          <p:sp>
            <p:nvSpPr>
              <p:cNvPr id="10" name="TextBox 1056">
                <a:extLst>
                  <a:ext uri="{FF2B5EF4-FFF2-40B4-BE49-F238E27FC236}">
                    <a16:creationId xmlns:a16="http://schemas.microsoft.com/office/drawing/2014/main" id="{FD6B5ADF-2E78-4118-B48C-9D4A32EB25BD}"/>
                  </a:ext>
                </a:extLst>
              </p:cNvPr>
              <p:cNvSpPr txBox="1"/>
              <p:nvPr/>
            </p:nvSpPr>
            <p:spPr>
              <a:xfrm>
                <a:off x="3227556" y="3523073"/>
                <a:ext cx="2340259" cy="3197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s-US" sz="975">
                    <a:solidFill>
                      <a:schemeClr val="bg1"/>
                    </a:solidFill>
                    <a:latin typeface="Montserrat" panose="00000500000000000000" pitchFamily="50" charset="0"/>
                    <a:cs typeface="Arial" panose="020B0604020202020204" pitchFamily="34" charset="0"/>
                  </a:rPr>
                  <a:t>Habitantes por Km2. </a:t>
                </a:r>
              </a:p>
              <a:p>
                <a:pPr>
                  <a:lnSpc>
                    <a:spcPct val="110000"/>
                  </a:lnSpc>
                </a:pPr>
                <a:r>
                  <a:rPr lang="es-US" sz="975">
                    <a:solidFill>
                      <a:schemeClr val="bg1"/>
                    </a:solidFill>
                    <a:latin typeface="Montserrat" panose="00000500000000000000" pitchFamily="50" charset="0"/>
                    <a:cs typeface="Arial" panose="020B0604020202020204" pitchFamily="34" charset="0"/>
                  </a:rPr>
                  <a:t>5X densidad España</a:t>
                </a:r>
                <a:endParaRPr lang="en-US" sz="975">
                  <a:solidFill>
                    <a:schemeClr val="bg1"/>
                  </a:solidFill>
                  <a:latin typeface="Montserrat" panose="00000500000000000000" pitchFamily="50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2" name="Group 1066">
                <a:extLst>
                  <a:ext uri="{FF2B5EF4-FFF2-40B4-BE49-F238E27FC236}">
                    <a16:creationId xmlns:a16="http://schemas.microsoft.com/office/drawing/2014/main" id="{2A89FB9A-697F-46F6-9BA2-A76DEA7C9C9A}"/>
                  </a:ext>
                </a:extLst>
              </p:cNvPr>
              <p:cNvGrpSpPr/>
              <p:nvPr/>
            </p:nvGrpSpPr>
            <p:grpSpPr>
              <a:xfrm>
                <a:off x="5405994" y="2073419"/>
                <a:ext cx="146891" cy="335160"/>
                <a:chOff x="-2986088" y="-171450"/>
                <a:chExt cx="2417763" cy="5516563"/>
              </a:xfrm>
              <a:solidFill>
                <a:schemeClr val="bg1"/>
              </a:solidFill>
            </p:grpSpPr>
            <p:sp>
              <p:nvSpPr>
                <p:cNvPr id="111" name="Freeform 5">
                  <a:extLst>
                    <a:ext uri="{FF2B5EF4-FFF2-40B4-BE49-F238E27FC236}">
                      <a16:creationId xmlns:a16="http://schemas.microsoft.com/office/drawing/2014/main" id="{956F07A2-5018-42D1-8480-B60B1CA115D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47900" y="-171450"/>
                  <a:ext cx="919163" cy="914400"/>
                </a:xfrm>
                <a:custGeom>
                  <a:avLst/>
                  <a:gdLst>
                    <a:gd name="T0" fmla="*/ 302 w 302"/>
                    <a:gd name="T1" fmla="*/ 151 h 301"/>
                    <a:gd name="T2" fmla="*/ 151 w 302"/>
                    <a:gd name="T3" fmla="*/ 301 h 301"/>
                    <a:gd name="T4" fmla="*/ 0 w 302"/>
                    <a:gd name="T5" fmla="*/ 151 h 301"/>
                    <a:gd name="T6" fmla="*/ 151 w 302"/>
                    <a:gd name="T7" fmla="*/ 0 h 301"/>
                    <a:gd name="T8" fmla="*/ 302 w 302"/>
                    <a:gd name="T9" fmla="*/ 151 h 301"/>
                    <a:gd name="T10" fmla="*/ 302 w 302"/>
                    <a:gd name="T11" fmla="*/ 151 h 301"/>
                    <a:gd name="T12" fmla="*/ 302 w 302"/>
                    <a:gd name="T13" fmla="*/ 15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301">
                      <a:moveTo>
                        <a:pt x="302" y="151"/>
                      </a:moveTo>
                      <a:cubicBezTo>
                        <a:pt x="302" y="234"/>
                        <a:pt x="234" y="301"/>
                        <a:pt x="151" y="301"/>
                      </a:cubicBezTo>
                      <a:cubicBezTo>
                        <a:pt x="68" y="301"/>
                        <a:pt x="0" y="234"/>
                        <a:pt x="0" y="151"/>
                      </a:cubicBezTo>
                      <a:cubicBezTo>
                        <a:pt x="0" y="67"/>
                        <a:pt x="68" y="0"/>
                        <a:pt x="151" y="0"/>
                      </a:cubicBezTo>
                      <a:cubicBezTo>
                        <a:pt x="234" y="0"/>
                        <a:pt x="302" y="67"/>
                        <a:pt x="302" y="151"/>
                      </a:cubicBezTo>
                      <a:close/>
                      <a:moveTo>
                        <a:pt x="302" y="151"/>
                      </a:moveTo>
                      <a:cubicBezTo>
                        <a:pt x="302" y="151"/>
                        <a:pt x="302" y="151"/>
                        <a:pt x="302" y="15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  <p:sp>
              <p:nvSpPr>
                <p:cNvPr id="112" name="Freeform 6">
                  <a:extLst>
                    <a:ext uri="{FF2B5EF4-FFF2-40B4-BE49-F238E27FC236}">
                      <a16:creationId xmlns:a16="http://schemas.microsoft.com/office/drawing/2014/main" id="{C4E242DB-A851-4620-8DA4-E049442F6F5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6088" y="936625"/>
                  <a:ext cx="2417763" cy="4408488"/>
                </a:xfrm>
                <a:custGeom>
                  <a:avLst/>
                  <a:gdLst>
                    <a:gd name="T0" fmla="*/ 447 w 795"/>
                    <a:gd name="T1" fmla="*/ 8 h 1452"/>
                    <a:gd name="T2" fmla="*/ 331 w 795"/>
                    <a:gd name="T3" fmla="*/ 9 h 1452"/>
                    <a:gd name="T4" fmla="*/ 23 w 795"/>
                    <a:gd name="T5" fmla="*/ 549 h 1452"/>
                    <a:gd name="T6" fmla="*/ 173 w 795"/>
                    <a:gd name="T7" fmla="*/ 549 h 1452"/>
                    <a:gd name="T8" fmla="*/ 211 w 795"/>
                    <a:gd name="T9" fmla="*/ 261 h 1452"/>
                    <a:gd name="T10" fmla="*/ 211 w 795"/>
                    <a:gd name="T11" fmla="*/ 576 h 1452"/>
                    <a:gd name="T12" fmla="*/ 212 w 795"/>
                    <a:gd name="T13" fmla="*/ 587 h 1452"/>
                    <a:gd name="T14" fmla="*/ 211 w 795"/>
                    <a:gd name="T15" fmla="*/ 592 h 1452"/>
                    <a:gd name="T16" fmla="*/ 200 w 795"/>
                    <a:gd name="T17" fmla="*/ 1341 h 1452"/>
                    <a:gd name="T18" fmla="*/ 373 w 795"/>
                    <a:gd name="T19" fmla="*/ 1341 h 1452"/>
                    <a:gd name="T20" fmla="*/ 383 w 795"/>
                    <a:gd name="T21" fmla="*/ 754 h 1452"/>
                    <a:gd name="T22" fmla="*/ 408 w 795"/>
                    <a:gd name="T23" fmla="*/ 754 h 1452"/>
                    <a:gd name="T24" fmla="*/ 418 w 795"/>
                    <a:gd name="T25" fmla="*/ 1341 h 1452"/>
                    <a:gd name="T26" fmla="*/ 590 w 795"/>
                    <a:gd name="T27" fmla="*/ 1341 h 1452"/>
                    <a:gd name="T28" fmla="*/ 580 w 795"/>
                    <a:gd name="T29" fmla="*/ 592 h 1452"/>
                    <a:gd name="T30" fmla="*/ 577 w 795"/>
                    <a:gd name="T31" fmla="*/ 570 h 1452"/>
                    <a:gd name="T32" fmla="*/ 574 w 795"/>
                    <a:gd name="T33" fmla="*/ 245 h 1452"/>
                    <a:gd name="T34" fmla="*/ 621 w 795"/>
                    <a:gd name="T35" fmla="*/ 549 h 1452"/>
                    <a:gd name="T36" fmla="*/ 771 w 795"/>
                    <a:gd name="T37" fmla="*/ 549 h 1452"/>
                    <a:gd name="T38" fmla="*/ 447 w 795"/>
                    <a:gd name="T39" fmla="*/ 8 h 1452"/>
                    <a:gd name="T40" fmla="*/ 447 w 795"/>
                    <a:gd name="T41" fmla="*/ 8 h 1452"/>
                    <a:gd name="T42" fmla="*/ 447 w 795"/>
                    <a:gd name="T43" fmla="*/ 8 h 1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5" h="1452">
                      <a:moveTo>
                        <a:pt x="447" y="8"/>
                      </a:moveTo>
                      <a:cubicBezTo>
                        <a:pt x="409" y="0"/>
                        <a:pt x="368" y="1"/>
                        <a:pt x="331" y="9"/>
                      </a:cubicBezTo>
                      <a:cubicBezTo>
                        <a:pt x="81" y="39"/>
                        <a:pt x="0" y="329"/>
                        <a:pt x="23" y="549"/>
                      </a:cubicBezTo>
                      <a:cubicBezTo>
                        <a:pt x="33" y="645"/>
                        <a:pt x="183" y="646"/>
                        <a:pt x="173" y="549"/>
                      </a:cubicBezTo>
                      <a:cubicBezTo>
                        <a:pt x="165" y="469"/>
                        <a:pt x="168" y="348"/>
                        <a:pt x="211" y="261"/>
                      </a:cubicBezTo>
                      <a:cubicBezTo>
                        <a:pt x="211" y="576"/>
                        <a:pt x="211" y="576"/>
                        <a:pt x="211" y="576"/>
                      </a:cubicBezTo>
                      <a:cubicBezTo>
                        <a:pt x="211" y="580"/>
                        <a:pt x="211" y="583"/>
                        <a:pt x="212" y="587"/>
                      </a:cubicBezTo>
                      <a:cubicBezTo>
                        <a:pt x="212" y="588"/>
                        <a:pt x="211" y="590"/>
                        <a:pt x="211" y="592"/>
                      </a:cubicBezTo>
                      <a:cubicBezTo>
                        <a:pt x="211" y="842"/>
                        <a:pt x="211" y="1091"/>
                        <a:pt x="200" y="1341"/>
                      </a:cubicBezTo>
                      <a:cubicBezTo>
                        <a:pt x="196" y="1452"/>
                        <a:pt x="368" y="1452"/>
                        <a:pt x="373" y="1341"/>
                      </a:cubicBezTo>
                      <a:cubicBezTo>
                        <a:pt x="381" y="1145"/>
                        <a:pt x="383" y="950"/>
                        <a:pt x="383" y="754"/>
                      </a:cubicBezTo>
                      <a:cubicBezTo>
                        <a:pt x="391" y="754"/>
                        <a:pt x="399" y="754"/>
                        <a:pt x="408" y="754"/>
                      </a:cubicBezTo>
                      <a:cubicBezTo>
                        <a:pt x="408" y="950"/>
                        <a:pt x="410" y="1145"/>
                        <a:pt x="418" y="1341"/>
                      </a:cubicBezTo>
                      <a:cubicBezTo>
                        <a:pt x="423" y="1452"/>
                        <a:pt x="595" y="1452"/>
                        <a:pt x="590" y="1341"/>
                      </a:cubicBezTo>
                      <a:cubicBezTo>
                        <a:pt x="580" y="1091"/>
                        <a:pt x="580" y="842"/>
                        <a:pt x="580" y="592"/>
                      </a:cubicBezTo>
                      <a:cubicBezTo>
                        <a:pt x="580" y="584"/>
                        <a:pt x="578" y="577"/>
                        <a:pt x="577" y="570"/>
                      </a:cubicBezTo>
                      <a:cubicBezTo>
                        <a:pt x="577" y="462"/>
                        <a:pt x="573" y="353"/>
                        <a:pt x="574" y="245"/>
                      </a:cubicBezTo>
                      <a:cubicBezTo>
                        <a:pt x="625" y="331"/>
                        <a:pt x="630" y="464"/>
                        <a:pt x="621" y="549"/>
                      </a:cubicBezTo>
                      <a:cubicBezTo>
                        <a:pt x="611" y="646"/>
                        <a:pt x="761" y="645"/>
                        <a:pt x="771" y="549"/>
                      </a:cubicBezTo>
                      <a:cubicBezTo>
                        <a:pt x="795" y="324"/>
                        <a:pt x="710" y="27"/>
                        <a:pt x="447" y="8"/>
                      </a:cubicBezTo>
                      <a:close/>
                      <a:moveTo>
                        <a:pt x="447" y="8"/>
                      </a:moveTo>
                      <a:cubicBezTo>
                        <a:pt x="447" y="8"/>
                        <a:pt x="447" y="8"/>
                        <a:pt x="447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</p:grpSp>
          <p:grpSp>
            <p:nvGrpSpPr>
              <p:cNvPr id="13" name="Group 1080">
                <a:extLst>
                  <a:ext uri="{FF2B5EF4-FFF2-40B4-BE49-F238E27FC236}">
                    <a16:creationId xmlns:a16="http://schemas.microsoft.com/office/drawing/2014/main" id="{7FF1444B-8341-47A4-BE50-1AD4E6244794}"/>
                  </a:ext>
                </a:extLst>
              </p:cNvPr>
              <p:cNvGrpSpPr/>
              <p:nvPr/>
            </p:nvGrpSpPr>
            <p:grpSpPr>
              <a:xfrm>
                <a:off x="3402759" y="2147633"/>
                <a:ext cx="146891" cy="335160"/>
                <a:chOff x="-2986088" y="-171450"/>
                <a:chExt cx="2417763" cy="5516563"/>
              </a:xfrm>
              <a:solidFill>
                <a:schemeClr val="accent1">
                  <a:lumMod val="75000"/>
                </a:schemeClr>
              </a:solidFill>
            </p:grpSpPr>
            <p:sp>
              <p:nvSpPr>
                <p:cNvPr id="109" name="Freeform 5">
                  <a:extLst>
                    <a:ext uri="{FF2B5EF4-FFF2-40B4-BE49-F238E27FC236}">
                      <a16:creationId xmlns:a16="http://schemas.microsoft.com/office/drawing/2014/main" id="{53F0E112-BAAB-4036-AED4-5F2DA78DD6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47900" y="-171450"/>
                  <a:ext cx="919163" cy="914400"/>
                </a:xfrm>
                <a:custGeom>
                  <a:avLst/>
                  <a:gdLst>
                    <a:gd name="T0" fmla="*/ 302 w 302"/>
                    <a:gd name="T1" fmla="*/ 151 h 301"/>
                    <a:gd name="T2" fmla="*/ 151 w 302"/>
                    <a:gd name="T3" fmla="*/ 301 h 301"/>
                    <a:gd name="T4" fmla="*/ 0 w 302"/>
                    <a:gd name="T5" fmla="*/ 151 h 301"/>
                    <a:gd name="T6" fmla="*/ 151 w 302"/>
                    <a:gd name="T7" fmla="*/ 0 h 301"/>
                    <a:gd name="T8" fmla="*/ 302 w 302"/>
                    <a:gd name="T9" fmla="*/ 151 h 301"/>
                    <a:gd name="T10" fmla="*/ 302 w 302"/>
                    <a:gd name="T11" fmla="*/ 151 h 301"/>
                    <a:gd name="T12" fmla="*/ 302 w 302"/>
                    <a:gd name="T13" fmla="*/ 15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301">
                      <a:moveTo>
                        <a:pt x="302" y="151"/>
                      </a:moveTo>
                      <a:cubicBezTo>
                        <a:pt x="302" y="234"/>
                        <a:pt x="234" y="301"/>
                        <a:pt x="151" y="301"/>
                      </a:cubicBezTo>
                      <a:cubicBezTo>
                        <a:pt x="68" y="301"/>
                        <a:pt x="0" y="234"/>
                        <a:pt x="0" y="151"/>
                      </a:cubicBezTo>
                      <a:cubicBezTo>
                        <a:pt x="0" y="67"/>
                        <a:pt x="68" y="0"/>
                        <a:pt x="151" y="0"/>
                      </a:cubicBezTo>
                      <a:cubicBezTo>
                        <a:pt x="234" y="0"/>
                        <a:pt x="302" y="67"/>
                        <a:pt x="302" y="151"/>
                      </a:cubicBezTo>
                      <a:close/>
                      <a:moveTo>
                        <a:pt x="302" y="151"/>
                      </a:moveTo>
                      <a:cubicBezTo>
                        <a:pt x="302" y="151"/>
                        <a:pt x="302" y="151"/>
                        <a:pt x="302" y="15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  <p:sp>
              <p:nvSpPr>
                <p:cNvPr id="110" name="Freeform 6">
                  <a:extLst>
                    <a:ext uri="{FF2B5EF4-FFF2-40B4-BE49-F238E27FC236}">
                      <a16:creationId xmlns:a16="http://schemas.microsoft.com/office/drawing/2014/main" id="{EA70026B-94AB-4AAC-9639-AB1B604FB32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6088" y="936625"/>
                  <a:ext cx="2417763" cy="4408488"/>
                </a:xfrm>
                <a:custGeom>
                  <a:avLst/>
                  <a:gdLst>
                    <a:gd name="T0" fmla="*/ 447 w 795"/>
                    <a:gd name="T1" fmla="*/ 8 h 1452"/>
                    <a:gd name="T2" fmla="*/ 331 w 795"/>
                    <a:gd name="T3" fmla="*/ 9 h 1452"/>
                    <a:gd name="T4" fmla="*/ 23 w 795"/>
                    <a:gd name="T5" fmla="*/ 549 h 1452"/>
                    <a:gd name="T6" fmla="*/ 173 w 795"/>
                    <a:gd name="T7" fmla="*/ 549 h 1452"/>
                    <a:gd name="T8" fmla="*/ 211 w 795"/>
                    <a:gd name="T9" fmla="*/ 261 h 1452"/>
                    <a:gd name="T10" fmla="*/ 211 w 795"/>
                    <a:gd name="T11" fmla="*/ 576 h 1452"/>
                    <a:gd name="T12" fmla="*/ 212 w 795"/>
                    <a:gd name="T13" fmla="*/ 587 h 1452"/>
                    <a:gd name="T14" fmla="*/ 211 w 795"/>
                    <a:gd name="T15" fmla="*/ 592 h 1452"/>
                    <a:gd name="T16" fmla="*/ 200 w 795"/>
                    <a:gd name="T17" fmla="*/ 1341 h 1452"/>
                    <a:gd name="T18" fmla="*/ 373 w 795"/>
                    <a:gd name="T19" fmla="*/ 1341 h 1452"/>
                    <a:gd name="T20" fmla="*/ 383 w 795"/>
                    <a:gd name="T21" fmla="*/ 754 h 1452"/>
                    <a:gd name="T22" fmla="*/ 408 w 795"/>
                    <a:gd name="T23" fmla="*/ 754 h 1452"/>
                    <a:gd name="T24" fmla="*/ 418 w 795"/>
                    <a:gd name="T25" fmla="*/ 1341 h 1452"/>
                    <a:gd name="T26" fmla="*/ 590 w 795"/>
                    <a:gd name="T27" fmla="*/ 1341 h 1452"/>
                    <a:gd name="T28" fmla="*/ 580 w 795"/>
                    <a:gd name="T29" fmla="*/ 592 h 1452"/>
                    <a:gd name="T30" fmla="*/ 577 w 795"/>
                    <a:gd name="T31" fmla="*/ 570 h 1452"/>
                    <a:gd name="T32" fmla="*/ 574 w 795"/>
                    <a:gd name="T33" fmla="*/ 245 h 1452"/>
                    <a:gd name="T34" fmla="*/ 621 w 795"/>
                    <a:gd name="T35" fmla="*/ 549 h 1452"/>
                    <a:gd name="T36" fmla="*/ 771 w 795"/>
                    <a:gd name="T37" fmla="*/ 549 h 1452"/>
                    <a:gd name="T38" fmla="*/ 447 w 795"/>
                    <a:gd name="T39" fmla="*/ 8 h 1452"/>
                    <a:gd name="T40" fmla="*/ 447 w 795"/>
                    <a:gd name="T41" fmla="*/ 8 h 1452"/>
                    <a:gd name="T42" fmla="*/ 447 w 795"/>
                    <a:gd name="T43" fmla="*/ 8 h 1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5" h="1452">
                      <a:moveTo>
                        <a:pt x="447" y="8"/>
                      </a:moveTo>
                      <a:cubicBezTo>
                        <a:pt x="409" y="0"/>
                        <a:pt x="368" y="1"/>
                        <a:pt x="331" y="9"/>
                      </a:cubicBezTo>
                      <a:cubicBezTo>
                        <a:pt x="81" y="39"/>
                        <a:pt x="0" y="329"/>
                        <a:pt x="23" y="549"/>
                      </a:cubicBezTo>
                      <a:cubicBezTo>
                        <a:pt x="33" y="645"/>
                        <a:pt x="183" y="646"/>
                        <a:pt x="173" y="549"/>
                      </a:cubicBezTo>
                      <a:cubicBezTo>
                        <a:pt x="165" y="469"/>
                        <a:pt x="168" y="348"/>
                        <a:pt x="211" y="261"/>
                      </a:cubicBezTo>
                      <a:cubicBezTo>
                        <a:pt x="211" y="576"/>
                        <a:pt x="211" y="576"/>
                        <a:pt x="211" y="576"/>
                      </a:cubicBezTo>
                      <a:cubicBezTo>
                        <a:pt x="211" y="580"/>
                        <a:pt x="211" y="583"/>
                        <a:pt x="212" y="587"/>
                      </a:cubicBezTo>
                      <a:cubicBezTo>
                        <a:pt x="212" y="588"/>
                        <a:pt x="211" y="590"/>
                        <a:pt x="211" y="592"/>
                      </a:cubicBezTo>
                      <a:cubicBezTo>
                        <a:pt x="211" y="842"/>
                        <a:pt x="211" y="1091"/>
                        <a:pt x="200" y="1341"/>
                      </a:cubicBezTo>
                      <a:cubicBezTo>
                        <a:pt x="196" y="1452"/>
                        <a:pt x="368" y="1452"/>
                        <a:pt x="373" y="1341"/>
                      </a:cubicBezTo>
                      <a:cubicBezTo>
                        <a:pt x="381" y="1145"/>
                        <a:pt x="383" y="950"/>
                        <a:pt x="383" y="754"/>
                      </a:cubicBezTo>
                      <a:cubicBezTo>
                        <a:pt x="391" y="754"/>
                        <a:pt x="399" y="754"/>
                        <a:pt x="408" y="754"/>
                      </a:cubicBezTo>
                      <a:cubicBezTo>
                        <a:pt x="408" y="950"/>
                        <a:pt x="410" y="1145"/>
                        <a:pt x="418" y="1341"/>
                      </a:cubicBezTo>
                      <a:cubicBezTo>
                        <a:pt x="423" y="1452"/>
                        <a:pt x="595" y="1452"/>
                        <a:pt x="590" y="1341"/>
                      </a:cubicBezTo>
                      <a:cubicBezTo>
                        <a:pt x="580" y="1091"/>
                        <a:pt x="580" y="842"/>
                        <a:pt x="580" y="592"/>
                      </a:cubicBezTo>
                      <a:cubicBezTo>
                        <a:pt x="580" y="584"/>
                        <a:pt x="578" y="577"/>
                        <a:pt x="577" y="570"/>
                      </a:cubicBezTo>
                      <a:cubicBezTo>
                        <a:pt x="577" y="462"/>
                        <a:pt x="573" y="353"/>
                        <a:pt x="574" y="245"/>
                      </a:cubicBezTo>
                      <a:cubicBezTo>
                        <a:pt x="625" y="331"/>
                        <a:pt x="630" y="464"/>
                        <a:pt x="621" y="549"/>
                      </a:cubicBezTo>
                      <a:cubicBezTo>
                        <a:pt x="611" y="646"/>
                        <a:pt x="761" y="645"/>
                        <a:pt x="771" y="549"/>
                      </a:cubicBezTo>
                      <a:cubicBezTo>
                        <a:pt x="795" y="324"/>
                        <a:pt x="710" y="27"/>
                        <a:pt x="447" y="8"/>
                      </a:cubicBezTo>
                      <a:close/>
                      <a:moveTo>
                        <a:pt x="447" y="8"/>
                      </a:moveTo>
                      <a:cubicBezTo>
                        <a:pt x="447" y="8"/>
                        <a:pt x="447" y="8"/>
                        <a:pt x="447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</p:grpSp>
          <p:grpSp>
            <p:nvGrpSpPr>
              <p:cNvPr id="14" name="Group 1102">
                <a:extLst>
                  <a:ext uri="{FF2B5EF4-FFF2-40B4-BE49-F238E27FC236}">
                    <a16:creationId xmlns:a16="http://schemas.microsoft.com/office/drawing/2014/main" id="{AC8E5644-A4FE-4F95-A45E-255783466359}"/>
                  </a:ext>
                </a:extLst>
              </p:cNvPr>
              <p:cNvGrpSpPr/>
              <p:nvPr/>
            </p:nvGrpSpPr>
            <p:grpSpPr>
              <a:xfrm>
                <a:off x="3868055" y="2826927"/>
                <a:ext cx="146891" cy="335160"/>
                <a:chOff x="-2986088" y="-171450"/>
                <a:chExt cx="2417763" cy="5516563"/>
              </a:xfrm>
              <a:solidFill>
                <a:schemeClr val="bg1"/>
              </a:solidFill>
            </p:grpSpPr>
            <p:sp>
              <p:nvSpPr>
                <p:cNvPr id="107" name="Freeform 5">
                  <a:extLst>
                    <a:ext uri="{FF2B5EF4-FFF2-40B4-BE49-F238E27FC236}">
                      <a16:creationId xmlns:a16="http://schemas.microsoft.com/office/drawing/2014/main" id="{87971181-5B53-415A-8179-4C0EF2B4CAA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47900" y="-171450"/>
                  <a:ext cx="919163" cy="914400"/>
                </a:xfrm>
                <a:custGeom>
                  <a:avLst/>
                  <a:gdLst>
                    <a:gd name="T0" fmla="*/ 302 w 302"/>
                    <a:gd name="T1" fmla="*/ 151 h 301"/>
                    <a:gd name="T2" fmla="*/ 151 w 302"/>
                    <a:gd name="T3" fmla="*/ 301 h 301"/>
                    <a:gd name="T4" fmla="*/ 0 w 302"/>
                    <a:gd name="T5" fmla="*/ 151 h 301"/>
                    <a:gd name="T6" fmla="*/ 151 w 302"/>
                    <a:gd name="T7" fmla="*/ 0 h 301"/>
                    <a:gd name="T8" fmla="*/ 302 w 302"/>
                    <a:gd name="T9" fmla="*/ 151 h 301"/>
                    <a:gd name="T10" fmla="*/ 302 w 302"/>
                    <a:gd name="T11" fmla="*/ 151 h 301"/>
                    <a:gd name="T12" fmla="*/ 302 w 302"/>
                    <a:gd name="T13" fmla="*/ 15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301">
                      <a:moveTo>
                        <a:pt x="302" y="151"/>
                      </a:moveTo>
                      <a:cubicBezTo>
                        <a:pt x="302" y="234"/>
                        <a:pt x="234" y="301"/>
                        <a:pt x="151" y="301"/>
                      </a:cubicBezTo>
                      <a:cubicBezTo>
                        <a:pt x="68" y="301"/>
                        <a:pt x="0" y="234"/>
                        <a:pt x="0" y="151"/>
                      </a:cubicBezTo>
                      <a:cubicBezTo>
                        <a:pt x="0" y="67"/>
                        <a:pt x="68" y="0"/>
                        <a:pt x="151" y="0"/>
                      </a:cubicBezTo>
                      <a:cubicBezTo>
                        <a:pt x="234" y="0"/>
                        <a:pt x="302" y="67"/>
                        <a:pt x="302" y="151"/>
                      </a:cubicBezTo>
                      <a:close/>
                      <a:moveTo>
                        <a:pt x="302" y="151"/>
                      </a:moveTo>
                      <a:cubicBezTo>
                        <a:pt x="302" y="151"/>
                        <a:pt x="302" y="151"/>
                        <a:pt x="302" y="15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  <p:sp>
              <p:nvSpPr>
                <p:cNvPr id="108" name="Freeform 6">
                  <a:extLst>
                    <a:ext uri="{FF2B5EF4-FFF2-40B4-BE49-F238E27FC236}">
                      <a16:creationId xmlns:a16="http://schemas.microsoft.com/office/drawing/2014/main" id="{1041B786-D738-40F9-82BB-D1602323057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6088" y="936625"/>
                  <a:ext cx="2417763" cy="4408488"/>
                </a:xfrm>
                <a:custGeom>
                  <a:avLst/>
                  <a:gdLst>
                    <a:gd name="T0" fmla="*/ 447 w 795"/>
                    <a:gd name="T1" fmla="*/ 8 h 1452"/>
                    <a:gd name="T2" fmla="*/ 331 w 795"/>
                    <a:gd name="T3" fmla="*/ 9 h 1452"/>
                    <a:gd name="T4" fmla="*/ 23 w 795"/>
                    <a:gd name="T5" fmla="*/ 549 h 1452"/>
                    <a:gd name="T6" fmla="*/ 173 w 795"/>
                    <a:gd name="T7" fmla="*/ 549 h 1452"/>
                    <a:gd name="T8" fmla="*/ 211 w 795"/>
                    <a:gd name="T9" fmla="*/ 261 h 1452"/>
                    <a:gd name="T10" fmla="*/ 211 w 795"/>
                    <a:gd name="T11" fmla="*/ 576 h 1452"/>
                    <a:gd name="T12" fmla="*/ 212 w 795"/>
                    <a:gd name="T13" fmla="*/ 587 h 1452"/>
                    <a:gd name="T14" fmla="*/ 211 w 795"/>
                    <a:gd name="T15" fmla="*/ 592 h 1452"/>
                    <a:gd name="T16" fmla="*/ 200 w 795"/>
                    <a:gd name="T17" fmla="*/ 1341 h 1452"/>
                    <a:gd name="T18" fmla="*/ 373 w 795"/>
                    <a:gd name="T19" fmla="*/ 1341 h 1452"/>
                    <a:gd name="T20" fmla="*/ 383 w 795"/>
                    <a:gd name="T21" fmla="*/ 754 h 1452"/>
                    <a:gd name="T22" fmla="*/ 408 w 795"/>
                    <a:gd name="T23" fmla="*/ 754 h 1452"/>
                    <a:gd name="T24" fmla="*/ 418 w 795"/>
                    <a:gd name="T25" fmla="*/ 1341 h 1452"/>
                    <a:gd name="T26" fmla="*/ 590 w 795"/>
                    <a:gd name="T27" fmla="*/ 1341 h 1452"/>
                    <a:gd name="T28" fmla="*/ 580 w 795"/>
                    <a:gd name="T29" fmla="*/ 592 h 1452"/>
                    <a:gd name="T30" fmla="*/ 577 w 795"/>
                    <a:gd name="T31" fmla="*/ 570 h 1452"/>
                    <a:gd name="T32" fmla="*/ 574 w 795"/>
                    <a:gd name="T33" fmla="*/ 245 h 1452"/>
                    <a:gd name="T34" fmla="*/ 621 w 795"/>
                    <a:gd name="T35" fmla="*/ 549 h 1452"/>
                    <a:gd name="T36" fmla="*/ 771 w 795"/>
                    <a:gd name="T37" fmla="*/ 549 h 1452"/>
                    <a:gd name="T38" fmla="*/ 447 w 795"/>
                    <a:gd name="T39" fmla="*/ 8 h 1452"/>
                    <a:gd name="T40" fmla="*/ 447 w 795"/>
                    <a:gd name="T41" fmla="*/ 8 h 1452"/>
                    <a:gd name="T42" fmla="*/ 447 w 795"/>
                    <a:gd name="T43" fmla="*/ 8 h 1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5" h="1452">
                      <a:moveTo>
                        <a:pt x="447" y="8"/>
                      </a:moveTo>
                      <a:cubicBezTo>
                        <a:pt x="409" y="0"/>
                        <a:pt x="368" y="1"/>
                        <a:pt x="331" y="9"/>
                      </a:cubicBezTo>
                      <a:cubicBezTo>
                        <a:pt x="81" y="39"/>
                        <a:pt x="0" y="329"/>
                        <a:pt x="23" y="549"/>
                      </a:cubicBezTo>
                      <a:cubicBezTo>
                        <a:pt x="33" y="645"/>
                        <a:pt x="183" y="646"/>
                        <a:pt x="173" y="549"/>
                      </a:cubicBezTo>
                      <a:cubicBezTo>
                        <a:pt x="165" y="469"/>
                        <a:pt x="168" y="348"/>
                        <a:pt x="211" y="261"/>
                      </a:cubicBezTo>
                      <a:cubicBezTo>
                        <a:pt x="211" y="576"/>
                        <a:pt x="211" y="576"/>
                        <a:pt x="211" y="576"/>
                      </a:cubicBezTo>
                      <a:cubicBezTo>
                        <a:pt x="211" y="580"/>
                        <a:pt x="211" y="583"/>
                        <a:pt x="212" y="587"/>
                      </a:cubicBezTo>
                      <a:cubicBezTo>
                        <a:pt x="212" y="588"/>
                        <a:pt x="211" y="590"/>
                        <a:pt x="211" y="592"/>
                      </a:cubicBezTo>
                      <a:cubicBezTo>
                        <a:pt x="211" y="842"/>
                        <a:pt x="211" y="1091"/>
                        <a:pt x="200" y="1341"/>
                      </a:cubicBezTo>
                      <a:cubicBezTo>
                        <a:pt x="196" y="1452"/>
                        <a:pt x="368" y="1452"/>
                        <a:pt x="373" y="1341"/>
                      </a:cubicBezTo>
                      <a:cubicBezTo>
                        <a:pt x="381" y="1145"/>
                        <a:pt x="383" y="950"/>
                        <a:pt x="383" y="754"/>
                      </a:cubicBezTo>
                      <a:cubicBezTo>
                        <a:pt x="391" y="754"/>
                        <a:pt x="399" y="754"/>
                        <a:pt x="408" y="754"/>
                      </a:cubicBezTo>
                      <a:cubicBezTo>
                        <a:pt x="408" y="950"/>
                        <a:pt x="410" y="1145"/>
                        <a:pt x="418" y="1341"/>
                      </a:cubicBezTo>
                      <a:cubicBezTo>
                        <a:pt x="423" y="1452"/>
                        <a:pt x="595" y="1452"/>
                        <a:pt x="590" y="1341"/>
                      </a:cubicBezTo>
                      <a:cubicBezTo>
                        <a:pt x="580" y="1091"/>
                        <a:pt x="580" y="842"/>
                        <a:pt x="580" y="592"/>
                      </a:cubicBezTo>
                      <a:cubicBezTo>
                        <a:pt x="580" y="584"/>
                        <a:pt x="578" y="577"/>
                        <a:pt x="577" y="570"/>
                      </a:cubicBezTo>
                      <a:cubicBezTo>
                        <a:pt x="577" y="462"/>
                        <a:pt x="573" y="353"/>
                        <a:pt x="574" y="245"/>
                      </a:cubicBezTo>
                      <a:cubicBezTo>
                        <a:pt x="625" y="331"/>
                        <a:pt x="630" y="464"/>
                        <a:pt x="621" y="549"/>
                      </a:cubicBezTo>
                      <a:cubicBezTo>
                        <a:pt x="611" y="646"/>
                        <a:pt x="761" y="645"/>
                        <a:pt x="771" y="549"/>
                      </a:cubicBezTo>
                      <a:cubicBezTo>
                        <a:pt x="795" y="324"/>
                        <a:pt x="710" y="27"/>
                        <a:pt x="447" y="8"/>
                      </a:cubicBezTo>
                      <a:close/>
                      <a:moveTo>
                        <a:pt x="447" y="8"/>
                      </a:moveTo>
                      <a:cubicBezTo>
                        <a:pt x="447" y="8"/>
                        <a:pt x="447" y="8"/>
                        <a:pt x="447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</p:grpSp>
          <p:grpSp>
            <p:nvGrpSpPr>
              <p:cNvPr id="15" name="Group 1103">
                <a:extLst>
                  <a:ext uri="{FF2B5EF4-FFF2-40B4-BE49-F238E27FC236}">
                    <a16:creationId xmlns:a16="http://schemas.microsoft.com/office/drawing/2014/main" id="{C93C1CD2-D697-4BEE-8A00-DC68FC9FA77C}"/>
                  </a:ext>
                </a:extLst>
              </p:cNvPr>
              <p:cNvGrpSpPr/>
              <p:nvPr/>
            </p:nvGrpSpPr>
            <p:grpSpPr>
              <a:xfrm>
                <a:off x="4013894" y="2826927"/>
                <a:ext cx="146891" cy="335160"/>
                <a:chOff x="-2986088" y="-171450"/>
                <a:chExt cx="2417763" cy="5516563"/>
              </a:xfrm>
              <a:solidFill>
                <a:schemeClr val="bg1"/>
              </a:solidFill>
            </p:grpSpPr>
            <p:sp>
              <p:nvSpPr>
                <p:cNvPr id="105" name="Freeform 5">
                  <a:extLst>
                    <a:ext uri="{FF2B5EF4-FFF2-40B4-BE49-F238E27FC236}">
                      <a16:creationId xmlns:a16="http://schemas.microsoft.com/office/drawing/2014/main" id="{F7A61072-83AA-4895-BEC5-FF371CE770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47900" y="-171450"/>
                  <a:ext cx="919163" cy="914400"/>
                </a:xfrm>
                <a:custGeom>
                  <a:avLst/>
                  <a:gdLst>
                    <a:gd name="T0" fmla="*/ 302 w 302"/>
                    <a:gd name="T1" fmla="*/ 151 h 301"/>
                    <a:gd name="T2" fmla="*/ 151 w 302"/>
                    <a:gd name="T3" fmla="*/ 301 h 301"/>
                    <a:gd name="T4" fmla="*/ 0 w 302"/>
                    <a:gd name="T5" fmla="*/ 151 h 301"/>
                    <a:gd name="T6" fmla="*/ 151 w 302"/>
                    <a:gd name="T7" fmla="*/ 0 h 301"/>
                    <a:gd name="T8" fmla="*/ 302 w 302"/>
                    <a:gd name="T9" fmla="*/ 151 h 301"/>
                    <a:gd name="T10" fmla="*/ 302 w 302"/>
                    <a:gd name="T11" fmla="*/ 151 h 301"/>
                    <a:gd name="T12" fmla="*/ 302 w 302"/>
                    <a:gd name="T13" fmla="*/ 15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301">
                      <a:moveTo>
                        <a:pt x="302" y="151"/>
                      </a:moveTo>
                      <a:cubicBezTo>
                        <a:pt x="302" y="234"/>
                        <a:pt x="234" y="301"/>
                        <a:pt x="151" y="301"/>
                      </a:cubicBezTo>
                      <a:cubicBezTo>
                        <a:pt x="68" y="301"/>
                        <a:pt x="0" y="234"/>
                        <a:pt x="0" y="151"/>
                      </a:cubicBezTo>
                      <a:cubicBezTo>
                        <a:pt x="0" y="67"/>
                        <a:pt x="68" y="0"/>
                        <a:pt x="151" y="0"/>
                      </a:cubicBezTo>
                      <a:cubicBezTo>
                        <a:pt x="234" y="0"/>
                        <a:pt x="302" y="67"/>
                        <a:pt x="302" y="151"/>
                      </a:cubicBezTo>
                      <a:close/>
                      <a:moveTo>
                        <a:pt x="302" y="151"/>
                      </a:moveTo>
                      <a:cubicBezTo>
                        <a:pt x="302" y="151"/>
                        <a:pt x="302" y="151"/>
                        <a:pt x="302" y="15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  <p:sp>
              <p:nvSpPr>
                <p:cNvPr id="106" name="Freeform 6">
                  <a:extLst>
                    <a:ext uri="{FF2B5EF4-FFF2-40B4-BE49-F238E27FC236}">
                      <a16:creationId xmlns:a16="http://schemas.microsoft.com/office/drawing/2014/main" id="{DC65FA8D-2C13-45E9-A298-3CBF27C697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6088" y="936625"/>
                  <a:ext cx="2417763" cy="4408488"/>
                </a:xfrm>
                <a:custGeom>
                  <a:avLst/>
                  <a:gdLst>
                    <a:gd name="T0" fmla="*/ 447 w 795"/>
                    <a:gd name="T1" fmla="*/ 8 h 1452"/>
                    <a:gd name="T2" fmla="*/ 331 w 795"/>
                    <a:gd name="T3" fmla="*/ 9 h 1452"/>
                    <a:gd name="T4" fmla="*/ 23 w 795"/>
                    <a:gd name="T5" fmla="*/ 549 h 1452"/>
                    <a:gd name="T6" fmla="*/ 173 w 795"/>
                    <a:gd name="T7" fmla="*/ 549 h 1452"/>
                    <a:gd name="T8" fmla="*/ 211 w 795"/>
                    <a:gd name="T9" fmla="*/ 261 h 1452"/>
                    <a:gd name="T10" fmla="*/ 211 w 795"/>
                    <a:gd name="T11" fmla="*/ 576 h 1452"/>
                    <a:gd name="T12" fmla="*/ 212 w 795"/>
                    <a:gd name="T13" fmla="*/ 587 h 1452"/>
                    <a:gd name="T14" fmla="*/ 211 w 795"/>
                    <a:gd name="T15" fmla="*/ 592 h 1452"/>
                    <a:gd name="T16" fmla="*/ 200 w 795"/>
                    <a:gd name="T17" fmla="*/ 1341 h 1452"/>
                    <a:gd name="T18" fmla="*/ 373 w 795"/>
                    <a:gd name="T19" fmla="*/ 1341 h 1452"/>
                    <a:gd name="T20" fmla="*/ 383 w 795"/>
                    <a:gd name="T21" fmla="*/ 754 h 1452"/>
                    <a:gd name="T22" fmla="*/ 408 w 795"/>
                    <a:gd name="T23" fmla="*/ 754 h 1452"/>
                    <a:gd name="T24" fmla="*/ 418 w 795"/>
                    <a:gd name="T25" fmla="*/ 1341 h 1452"/>
                    <a:gd name="T26" fmla="*/ 590 w 795"/>
                    <a:gd name="T27" fmla="*/ 1341 h 1452"/>
                    <a:gd name="T28" fmla="*/ 580 w 795"/>
                    <a:gd name="T29" fmla="*/ 592 h 1452"/>
                    <a:gd name="T30" fmla="*/ 577 w 795"/>
                    <a:gd name="T31" fmla="*/ 570 h 1452"/>
                    <a:gd name="T32" fmla="*/ 574 w 795"/>
                    <a:gd name="T33" fmla="*/ 245 h 1452"/>
                    <a:gd name="T34" fmla="*/ 621 w 795"/>
                    <a:gd name="T35" fmla="*/ 549 h 1452"/>
                    <a:gd name="T36" fmla="*/ 771 w 795"/>
                    <a:gd name="T37" fmla="*/ 549 h 1452"/>
                    <a:gd name="T38" fmla="*/ 447 w 795"/>
                    <a:gd name="T39" fmla="*/ 8 h 1452"/>
                    <a:gd name="T40" fmla="*/ 447 w 795"/>
                    <a:gd name="T41" fmla="*/ 8 h 1452"/>
                    <a:gd name="T42" fmla="*/ 447 w 795"/>
                    <a:gd name="T43" fmla="*/ 8 h 1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5" h="1452">
                      <a:moveTo>
                        <a:pt x="447" y="8"/>
                      </a:moveTo>
                      <a:cubicBezTo>
                        <a:pt x="409" y="0"/>
                        <a:pt x="368" y="1"/>
                        <a:pt x="331" y="9"/>
                      </a:cubicBezTo>
                      <a:cubicBezTo>
                        <a:pt x="81" y="39"/>
                        <a:pt x="0" y="329"/>
                        <a:pt x="23" y="549"/>
                      </a:cubicBezTo>
                      <a:cubicBezTo>
                        <a:pt x="33" y="645"/>
                        <a:pt x="183" y="646"/>
                        <a:pt x="173" y="549"/>
                      </a:cubicBezTo>
                      <a:cubicBezTo>
                        <a:pt x="165" y="469"/>
                        <a:pt x="168" y="348"/>
                        <a:pt x="211" y="261"/>
                      </a:cubicBezTo>
                      <a:cubicBezTo>
                        <a:pt x="211" y="576"/>
                        <a:pt x="211" y="576"/>
                        <a:pt x="211" y="576"/>
                      </a:cubicBezTo>
                      <a:cubicBezTo>
                        <a:pt x="211" y="580"/>
                        <a:pt x="211" y="583"/>
                        <a:pt x="212" y="587"/>
                      </a:cubicBezTo>
                      <a:cubicBezTo>
                        <a:pt x="212" y="588"/>
                        <a:pt x="211" y="590"/>
                        <a:pt x="211" y="592"/>
                      </a:cubicBezTo>
                      <a:cubicBezTo>
                        <a:pt x="211" y="842"/>
                        <a:pt x="211" y="1091"/>
                        <a:pt x="200" y="1341"/>
                      </a:cubicBezTo>
                      <a:cubicBezTo>
                        <a:pt x="196" y="1452"/>
                        <a:pt x="368" y="1452"/>
                        <a:pt x="373" y="1341"/>
                      </a:cubicBezTo>
                      <a:cubicBezTo>
                        <a:pt x="381" y="1145"/>
                        <a:pt x="383" y="950"/>
                        <a:pt x="383" y="754"/>
                      </a:cubicBezTo>
                      <a:cubicBezTo>
                        <a:pt x="391" y="754"/>
                        <a:pt x="399" y="754"/>
                        <a:pt x="408" y="754"/>
                      </a:cubicBezTo>
                      <a:cubicBezTo>
                        <a:pt x="408" y="950"/>
                        <a:pt x="410" y="1145"/>
                        <a:pt x="418" y="1341"/>
                      </a:cubicBezTo>
                      <a:cubicBezTo>
                        <a:pt x="423" y="1452"/>
                        <a:pt x="595" y="1452"/>
                        <a:pt x="590" y="1341"/>
                      </a:cubicBezTo>
                      <a:cubicBezTo>
                        <a:pt x="580" y="1091"/>
                        <a:pt x="580" y="842"/>
                        <a:pt x="580" y="592"/>
                      </a:cubicBezTo>
                      <a:cubicBezTo>
                        <a:pt x="580" y="584"/>
                        <a:pt x="578" y="577"/>
                        <a:pt x="577" y="570"/>
                      </a:cubicBezTo>
                      <a:cubicBezTo>
                        <a:pt x="577" y="462"/>
                        <a:pt x="573" y="353"/>
                        <a:pt x="574" y="245"/>
                      </a:cubicBezTo>
                      <a:cubicBezTo>
                        <a:pt x="625" y="331"/>
                        <a:pt x="630" y="464"/>
                        <a:pt x="621" y="549"/>
                      </a:cubicBezTo>
                      <a:cubicBezTo>
                        <a:pt x="611" y="646"/>
                        <a:pt x="761" y="645"/>
                        <a:pt x="771" y="549"/>
                      </a:cubicBezTo>
                      <a:cubicBezTo>
                        <a:pt x="795" y="324"/>
                        <a:pt x="710" y="27"/>
                        <a:pt x="447" y="8"/>
                      </a:cubicBezTo>
                      <a:close/>
                      <a:moveTo>
                        <a:pt x="447" y="8"/>
                      </a:moveTo>
                      <a:cubicBezTo>
                        <a:pt x="447" y="8"/>
                        <a:pt x="447" y="8"/>
                        <a:pt x="447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</p:grpSp>
          <p:grpSp>
            <p:nvGrpSpPr>
              <p:cNvPr id="16" name="Group 1104">
                <a:extLst>
                  <a:ext uri="{FF2B5EF4-FFF2-40B4-BE49-F238E27FC236}">
                    <a16:creationId xmlns:a16="http://schemas.microsoft.com/office/drawing/2014/main" id="{A5C1D719-639D-4215-9E87-056D53EC87D3}"/>
                  </a:ext>
                </a:extLst>
              </p:cNvPr>
              <p:cNvGrpSpPr/>
              <p:nvPr/>
            </p:nvGrpSpPr>
            <p:grpSpPr>
              <a:xfrm>
                <a:off x="4159730" y="2826927"/>
                <a:ext cx="146891" cy="335160"/>
                <a:chOff x="-2986088" y="-171450"/>
                <a:chExt cx="2417763" cy="5516563"/>
              </a:xfrm>
              <a:solidFill>
                <a:schemeClr val="bg1"/>
              </a:solidFill>
            </p:grpSpPr>
            <p:sp>
              <p:nvSpPr>
                <p:cNvPr id="103" name="Freeform 5">
                  <a:extLst>
                    <a:ext uri="{FF2B5EF4-FFF2-40B4-BE49-F238E27FC236}">
                      <a16:creationId xmlns:a16="http://schemas.microsoft.com/office/drawing/2014/main" id="{47A57D80-E40A-4A44-B18F-E0DA9BC3B7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47900" y="-171450"/>
                  <a:ext cx="919163" cy="914400"/>
                </a:xfrm>
                <a:custGeom>
                  <a:avLst/>
                  <a:gdLst>
                    <a:gd name="T0" fmla="*/ 302 w 302"/>
                    <a:gd name="T1" fmla="*/ 151 h 301"/>
                    <a:gd name="T2" fmla="*/ 151 w 302"/>
                    <a:gd name="T3" fmla="*/ 301 h 301"/>
                    <a:gd name="T4" fmla="*/ 0 w 302"/>
                    <a:gd name="T5" fmla="*/ 151 h 301"/>
                    <a:gd name="T6" fmla="*/ 151 w 302"/>
                    <a:gd name="T7" fmla="*/ 0 h 301"/>
                    <a:gd name="T8" fmla="*/ 302 w 302"/>
                    <a:gd name="T9" fmla="*/ 151 h 301"/>
                    <a:gd name="T10" fmla="*/ 302 w 302"/>
                    <a:gd name="T11" fmla="*/ 151 h 301"/>
                    <a:gd name="T12" fmla="*/ 302 w 302"/>
                    <a:gd name="T13" fmla="*/ 15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301">
                      <a:moveTo>
                        <a:pt x="302" y="151"/>
                      </a:moveTo>
                      <a:cubicBezTo>
                        <a:pt x="302" y="234"/>
                        <a:pt x="234" y="301"/>
                        <a:pt x="151" y="301"/>
                      </a:cubicBezTo>
                      <a:cubicBezTo>
                        <a:pt x="68" y="301"/>
                        <a:pt x="0" y="234"/>
                        <a:pt x="0" y="151"/>
                      </a:cubicBezTo>
                      <a:cubicBezTo>
                        <a:pt x="0" y="67"/>
                        <a:pt x="68" y="0"/>
                        <a:pt x="151" y="0"/>
                      </a:cubicBezTo>
                      <a:cubicBezTo>
                        <a:pt x="234" y="0"/>
                        <a:pt x="302" y="67"/>
                        <a:pt x="302" y="151"/>
                      </a:cubicBezTo>
                      <a:close/>
                      <a:moveTo>
                        <a:pt x="302" y="151"/>
                      </a:moveTo>
                      <a:cubicBezTo>
                        <a:pt x="302" y="151"/>
                        <a:pt x="302" y="151"/>
                        <a:pt x="302" y="15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  <p:sp>
              <p:nvSpPr>
                <p:cNvPr id="104" name="Freeform 6">
                  <a:extLst>
                    <a:ext uri="{FF2B5EF4-FFF2-40B4-BE49-F238E27FC236}">
                      <a16:creationId xmlns:a16="http://schemas.microsoft.com/office/drawing/2014/main" id="{634728F8-DCCB-40E2-82D3-EA1DFBF1908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6088" y="936625"/>
                  <a:ext cx="2417763" cy="4408488"/>
                </a:xfrm>
                <a:custGeom>
                  <a:avLst/>
                  <a:gdLst>
                    <a:gd name="T0" fmla="*/ 447 w 795"/>
                    <a:gd name="T1" fmla="*/ 8 h 1452"/>
                    <a:gd name="T2" fmla="*/ 331 w 795"/>
                    <a:gd name="T3" fmla="*/ 9 h 1452"/>
                    <a:gd name="T4" fmla="*/ 23 w 795"/>
                    <a:gd name="T5" fmla="*/ 549 h 1452"/>
                    <a:gd name="T6" fmla="*/ 173 w 795"/>
                    <a:gd name="T7" fmla="*/ 549 h 1452"/>
                    <a:gd name="T8" fmla="*/ 211 w 795"/>
                    <a:gd name="T9" fmla="*/ 261 h 1452"/>
                    <a:gd name="T10" fmla="*/ 211 w 795"/>
                    <a:gd name="T11" fmla="*/ 576 h 1452"/>
                    <a:gd name="T12" fmla="*/ 212 w 795"/>
                    <a:gd name="T13" fmla="*/ 587 h 1452"/>
                    <a:gd name="T14" fmla="*/ 211 w 795"/>
                    <a:gd name="T15" fmla="*/ 592 h 1452"/>
                    <a:gd name="T16" fmla="*/ 200 w 795"/>
                    <a:gd name="T17" fmla="*/ 1341 h 1452"/>
                    <a:gd name="T18" fmla="*/ 373 w 795"/>
                    <a:gd name="T19" fmla="*/ 1341 h 1452"/>
                    <a:gd name="T20" fmla="*/ 383 w 795"/>
                    <a:gd name="T21" fmla="*/ 754 h 1452"/>
                    <a:gd name="T22" fmla="*/ 408 w 795"/>
                    <a:gd name="T23" fmla="*/ 754 h 1452"/>
                    <a:gd name="T24" fmla="*/ 418 w 795"/>
                    <a:gd name="T25" fmla="*/ 1341 h 1452"/>
                    <a:gd name="T26" fmla="*/ 590 w 795"/>
                    <a:gd name="T27" fmla="*/ 1341 h 1452"/>
                    <a:gd name="T28" fmla="*/ 580 w 795"/>
                    <a:gd name="T29" fmla="*/ 592 h 1452"/>
                    <a:gd name="T30" fmla="*/ 577 w 795"/>
                    <a:gd name="T31" fmla="*/ 570 h 1452"/>
                    <a:gd name="T32" fmla="*/ 574 w 795"/>
                    <a:gd name="T33" fmla="*/ 245 h 1452"/>
                    <a:gd name="T34" fmla="*/ 621 w 795"/>
                    <a:gd name="T35" fmla="*/ 549 h 1452"/>
                    <a:gd name="T36" fmla="*/ 771 w 795"/>
                    <a:gd name="T37" fmla="*/ 549 h 1452"/>
                    <a:gd name="T38" fmla="*/ 447 w 795"/>
                    <a:gd name="T39" fmla="*/ 8 h 1452"/>
                    <a:gd name="T40" fmla="*/ 447 w 795"/>
                    <a:gd name="T41" fmla="*/ 8 h 1452"/>
                    <a:gd name="T42" fmla="*/ 447 w 795"/>
                    <a:gd name="T43" fmla="*/ 8 h 1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5" h="1452">
                      <a:moveTo>
                        <a:pt x="447" y="8"/>
                      </a:moveTo>
                      <a:cubicBezTo>
                        <a:pt x="409" y="0"/>
                        <a:pt x="368" y="1"/>
                        <a:pt x="331" y="9"/>
                      </a:cubicBezTo>
                      <a:cubicBezTo>
                        <a:pt x="81" y="39"/>
                        <a:pt x="0" y="329"/>
                        <a:pt x="23" y="549"/>
                      </a:cubicBezTo>
                      <a:cubicBezTo>
                        <a:pt x="33" y="645"/>
                        <a:pt x="183" y="646"/>
                        <a:pt x="173" y="549"/>
                      </a:cubicBezTo>
                      <a:cubicBezTo>
                        <a:pt x="165" y="469"/>
                        <a:pt x="168" y="348"/>
                        <a:pt x="211" y="261"/>
                      </a:cubicBezTo>
                      <a:cubicBezTo>
                        <a:pt x="211" y="576"/>
                        <a:pt x="211" y="576"/>
                        <a:pt x="211" y="576"/>
                      </a:cubicBezTo>
                      <a:cubicBezTo>
                        <a:pt x="211" y="580"/>
                        <a:pt x="211" y="583"/>
                        <a:pt x="212" y="587"/>
                      </a:cubicBezTo>
                      <a:cubicBezTo>
                        <a:pt x="212" y="588"/>
                        <a:pt x="211" y="590"/>
                        <a:pt x="211" y="592"/>
                      </a:cubicBezTo>
                      <a:cubicBezTo>
                        <a:pt x="211" y="842"/>
                        <a:pt x="211" y="1091"/>
                        <a:pt x="200" y="1341"/>
                      </a:cubicBezTo>
                      <a:cubicBezTo>
                        <a:pt x="196" y="1452"/>
                        <a:pt x="368" y="1452"/>
                        <a:pt x="373" y="1341"/>
                      </a:cubicBezTo>
                      <a:cubicBezTo>
                        <a:pt x="381" y="1145"/>
                        <a:pt x="383" y="950"/>
                        <a:pt x="383" y="754"/>
                      </a:cubicBezTo>
                      <a:cubicBezTo>
                        <a:pt x="391" y="754"/>
                        <a:pt x="399" y="754"/>
                        <a:pt x="408" y="754"/>
                      </a:cubicBezTo>
                      <a:cubicBezTo>
                        <a:pt x="408" y="950"/>
                        <a:pt x="410" y="1145"/>
                        <a:pt x="418" y="1341"/>
                      </a:cubicBezTo>
                      <a:cubicBezTo>
                        <a:pt x="423" y="1452"/>
                        <a:pt x="595" y="1452"/>
                        <a:pt x="590" y="1341"/>
                      </a:cubicBezTo>
                      <a:cubicBezTo>
                        <a:pt x="580" y="1091"/>
                        <a:pt x="580" y="842"/>
                        <a:pt x="580" y="592"/>
                      </a:cubicBezTo>
                      <a:cubicBezTo>
                        <a:pt x="580" y="584"/>
                        <a:pt x="578" y="577"/>
                        <a:pt x="577" y="570"/>
                      </a:cubicBezTo>
                      <a:cubicBezTo>
                        <a:pt x="577" y="462"/>
                        <a:pt x="573" y="353"/>
                        <a:pt x="574" y="245"/>
                      </a:cubicBezTo>
                      <a:cubicBezTo>
                        <a:pt x="625" y="331"/>
                        <a:pt x="630" y="464"/>
                        <a:pt x="621" y="549"/>
                      </a:cubicBezTo>
                      <a:cubicBezTo>
                        <a:pt x="611" y="646"/>
                        <a:pt x="761" y="645"/>
                        <a:pt x="771" y="549"/>
                      </a:cubicBezTo>
                      <a:cubicBezTo>
                        <a:pt x="795" y="324"/>
                        <a:pt x="710" y="27"/>
                        <a:pt x="447" y="8"/>
                      </a:cubicBezTo>
                      <a:close/>
                      <a:moveTo>
                        <a:pt x="447" y="8"/>
                      </a:moveTo>
                      <a:cubicBezTo>
                        <a:pt x="447" y="8"/>
                        <a:pt x="447" y="8"/>
                        <a:pt x="447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</p:grpSp>
          <p:grpSp>
            <p:nvGrpSpPr>
              <p:cNvPr id="17" name="Group 1105">
                <a:extLst>
                  <a:ext uri="{FF2B5EF4-FFF2-40B4-BE49-F238E27FC236}">
                    <a16:creationId xmlns:a16="http://schemas.microsoft.com/office/drawing/2014/main" id="{C5304964-6DC3-4C5B-8853-B3F18ADA6778}"/>
                  </a:ext>
                </a:extLst>
              </p:cNvPr>
              <p:cNvGrpSpPr/>
              <p:nvPr/>
            </p:nvGrpSpPr>
            <p:grpSpPr>
              <a:xfrm>
                <a:off x="4305567" y="2826927"/>
                <a:ext cx="146891" cy="335160"/>
                <a:chOff x="-2986088" y="-171450"/>
                <a:chExt cx="2417763" cy="5516563"/>
              </a:xfrm>
              <a:solidFill>
                <a:schemeClr val="bg1"/>
              </a:solidFill>
            </p:grpSpPr>
            <p:sp>
              <p:nvSpPr>
                <p:cNvPr id="101" name="Freeform 5">
                  <a:extLst>
                    <a:ext uri="{FF2B5EF4-FFF2-40B4-BE49-F238E27FC236}">
                      <a16:creationId xmlns:a16="http://schemas.microsoft.com/office/drawing/2014/main" id="{47E1BBF2-3EA0-4A3C-B348-2C4D0C3B06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47900" y="-171450"/>
                  <a:ext cx="919163" cy="914400"/>
                </a:xfrm>
                <a:custGeom>
                  <a:avLst/>
                  <a:gdLst>
                    <a:gd name="T0" fmla="*/ 302 w 302"/>
                    <a:gd name="T1" fmla="*/ 151 h 301"/>
                    <a:gd name="T2" fmla="*/ 151 w 302"/>
                    <a:gd name="T3" fmla="*/ 301 h 301"/>
                    <a:gd name="T4" fmla="*/ 0 w 302"/>
                    <a:gd name="T5" fmla="*/ 151 h 301"/>
                    <a:gd name="T6" fmla="*/ 151 w 302"/>
                    <a:gd name="T7" fmla="*/ 0 h 301"/>
                    <a:gd name="T8" fmla="*/ 302 w 302"/>
                    <a:gd name="T9" fmla="*/ 151 h 301"/>
                    <a:gd name="T10" fmla="*/ 302 w 302"/>
                    <a:gd name="T11" fmla="*/ 151 h 301"/>
                    <a:gd name="T12" fmla="*/ 302 w 302"/>
                    <a:gd name="T13" fmla="*/ 15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301">
                      <a:moveTo>
                        <a:pt x="302" y="151"/>
                      </a:moveTo>
                      <a:cubicBezTo>
                        <a:pt x="302" y="234"/>
                        <a:pt x="234" y="301"/>
                        <a:pt x="151" y="301"/>
                      </a:cubicBezTo>
                      <a:cubicBezTo>
                        <a:pt x="68" y="301"/>
                        <a:pt x="0" y="234"/>
                        <a:pt x="0" y="151"/>
                      </a:cubicBezTo>
                      <a:cubicBezTo>
                        <a:pt x="0" y="67"/>
                        <a:pt x="68" y="0"/>
                        <a:pt x="151" y="0"/>
                      </a:cubicBezTo>
                      <a:cubicBezTo>
                        <a:pt x="234" y="0"/>
                        <a:pt x="302" y="67"/>
                        <a:pt x="302" y="151"/>
                      </a:cubicBezTo>
                      <a:close/>
                      <a:moveTo>
                        <a:pt x="302" y="151"/>
                      </a:moveTo>
                      <a:cubicBezTo>
                        <a:pt x="302" y="151"/>
                        <a:pt x="302" y="151"/>
                        <a:pt x="302" y="15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  <p:sp>
              <p:nvSpPr>
                <p:cNvPr id="102" name="Freeform 6">
                  <a:extLst>
                    <a:ext uri="{FF2B5EF4-FFF2-40B4-BE49-F238E27FC236}">
                      <a16:creationId xmlns:a16="http://schemas.microsoft.com/office/drawing/2014/main" id="{E115B261-9585-40B4-B8C4-DB025CF695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6088" y="936625"/>
                  <a:ext cx="2417763" cy="4408488"/>
                </a:xfrm>
                <a:custGeom>
                  <a:avLst/>
                  <a:gdLst>
                    <a:gd name="T0" fmla="*/ 447 w 795"/>
                    <a:gd name="T1" fmla="*/ 8 h 1452"/>
                    <a:gd name="T2" fmla="*/ 331 w 795"/>
                    <a:gd name="T3" fmla="*/ 9 h 1452"/>
                    <a:gd name="T4" fmla="*/ 23 w 795"/>
                    <a:gd name="T5" fmla="*/ 549 h 1452"/>
                    <a:gd name="T6" fmla="*/ 173 w 795"/>
                    <a:gd name="T7" fmla="*/ 549 h 1452"/>
                    <a:gd name="T8" fmla="*/ 211 w 795"/>
                    <a:gd name="T9" fmla="*/ 261 h 1452"/>
                    <a:gd name="T10" fmla="*/ 211 w 795"/>
                    <a:gd name="T11" fmla="*/ 576 h 1452"/>
                    <a:gd name="T12" fmla="*/ 212 w 795"/>
                    <a:gd name="T13" fmla="*/ 587 h 1452"/>
                    <a:gd name="T14" fmla="*/ 211 w 795"/>
                    <a:gd name="T15" fmla="*/ 592 h 1452"/>
                    <a:gd name="T16" fmla="*/ 200 w 795"/>
                    <a:gd name="T17" fmla="*/ 1341 h 1452"/>
                    <a:gd name="T18" fmla="*/ 373 w 795"/>
                    <a:gd name="T19" fmla="*/ 1341 h 1452"/>
                    <a:gd name="T20" fmla="*/ 383 w 795"/>
                    <a:gd name="T21" fmla="*/ 754 h 1452"/>
                    <a:gd name="T22" fmla="*/ 408 w 795"/>
                    <a:gd name="T23" fmla="*/ 754 h 1452"/>
                    <a:gd name="T24" fmla="*/ 418 w 795"/>
                    <a:gd name="T25" fmla="*/ 1341 h 1452"/>
                    <a:gd name="T26" fmla="*/ 590 w 795"/>
                    <a:gd name="T27" fmla="*/ 1341 h 1452"/>
                    <a:gd name="T28" fmla="*/ 580 w 795"/>
                    <a:gd name="T29" fmla="*/ 592 h 1452"/>
                    <a:gd name="T30" fmla="*/ 577 w 795"/>
                    <a:gd name="T31" fmla="*/ 570 h 1452"/>
                    <a:gd name="T32" fmla="*/ 574 w 795"/>
                    <a:gd name="T33" fmla="*/ 245 h 1452"/>
                    <a:gd name="T34" fmla="*/ 621 w 795"/>
                    <a:gd name="T35" fmla="*/ 549 h 1452"/>
                    <a:gd name="T36" fmla="*/ 771 w 795"/>
                    <a:gd name="T37" fmla="*/ 549 h 1452"/>
                    <a:gd name="T38" fmla="*/ 447 w 795"/>
                    <a:gd name="T39" fmla="*/ 8 h 1452"/>
                    <a:gd name="T40" fmla="*/ 447 w 795"/>
                    <a:gd name="T41" fmla="*/ 8 h 1452"/>
                    <a:gd name="T42" fmla="*/ 447 w 795"/>
                    <a:gd name="T43" fmla="*/ 8 h 1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5" h="1452">
                      <a:moveTo>
                        <a:pt x="447" y="8"/>
                      </a:moveTo>
                      <a:cubicBezTo>
                        <a:pt x="409" y="0"/>
                        <a:pt x="368" y="1"/>
                        <a:pt x="331" y="9"/>
                      </a:cubicBezTo>
                      <a:cubicBezTo>
                        <a:pt x="81" y="39"/>
                        <a:pt x="0" y="329"/>
                        <a:pt x="23" y="549"/>
                      </a:cubicBezTo>
                      <a:cubicBezTo>
                        <a:pt x="33" y="645"/>
                        <a:pt x="183" y="646"/>
                        <a:pt x="173" y="549"/>
                      </a:cubicBezTo>
                      <a:cubicBezTo>
                        <a:pt x="165" y="469"/>
                        <a:pt x="168" y="348"/>
                        <a:pt x="211" y="261"/>
                      </a:cubicBezTo>
                      <a:cubicBezTo>
                        <a:pt x="211" y="576"/>
                        <a:pt x="211" y="576"/>
                        <a:pt x="211" y="576"/>
                      </a:cubicBezTo>
                      <a:cubicBezTo>
                        <a:pt x="211" y="580"/>
                        <a:pt x="211" y="583"/>
                        <a:pt x="212" y="587"/>
                      </a:cubicBezTo>
                      <a:cubicBezTo>
                        <a:pt x="212" y="588"/>
                        <a:pt x="211" y="590"/>
                        <a:pt x="211" y="592"/>
                      </a:cubicBezTo>
                      <a:cubicBezTo>
                        <a:pt x="211" y="842"/>
                        <a:pt x="211" y="1091"/>
                        <a:pt x="200" y="1341"/>
                      </a:cubicBezTo>
                      <a:cubicBezTo>
                        <a:pt x="196" y="1452"/>
                        <a:pt x="368" y="1452"/>
                        <a:pt x="373" y="1341"/>
                      </a:cubicBezTo>
                      <a:cubicBezTo>
                        <a:pt x="381" y="1145"/>
                        <a:pt x="383" y="950"/>
                        <a:pt x="383" y="754"/>
                      </a:cubicBezTo>
                      <a:cubicBezTo>
                        <a:pt x="391" y="754"/>
                        <a:pt x="399" y="754"/>
                        <a:pt x="408" y="754"/>
                      </a:cubicBezTo>
                      <a:cubicBezTo>
                        <a:pt x="408" y="950"/>
                        <a:pt x="410" y="1145"/>
                        <a:pt x="418" y="1341"/>
                      </a:cubicBezTo>
                      <a:cubicBezTo>
                        <a:pt x="423" y="1452"/>
                        <a:pt x="595" y="1452"/>
                        <a:pt x="590" y="1341"/>
                      </a:cubicBezTo>
                      <a:cubicBezTo>
                        <a:pt x="580" y="1091"/>
                        <a:pt x="580" y="842"/>
                        <a:pt x="580" y="592"/>
                      </a:cubicBezTo>
                      <a:cubicBezTo>
                        <a:pt x="580" y="584"/>
                        <a:pt x="578" y="577"/>
                        <a:pt x="577" y="570"/>
                      </a:cubicBezTo>
                      <a:cubicBezTo>
                        <a:pt x="577" y="462"/>
                        <a:pt x="573" y="353"/>
                        <a:pt x="574" y="245"/>
                      </a:cubicBezTo>
                      <a:cubicBezTo>
                        <a:pt x="625" y="331"/>
                        <a:pt x="630" y="464"/>
                        <a:pt x="621" y="549"/>
                      </a:cubicBezTo>
                      <a:cubicBezTo>
                        <a:pt x="611" y="646"/>
                        <a:pt x="761" y="645"/>
                        <a:pt x="771" y="549"/>
                      </a:cubicBezTo>
                      <a:cubicBezTo>
                        <a:pt x="795" y="324"/>
                        <a:pt x="710" y="27"/>
                        <a:pt x="447" y="8"/>
                      </a:cubicBezTo>
                      <a:close/>
                      <a:moveTo>
                        <a:pt x="447" y="8"/>
                      </a:moveTo>
                      <a:cubicBezTo>
                        <a:pt x="447" y="8"/>
                        <a:pt x="447" y="8"/>
                        <a:pt x="447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</p:grpSp>
          <p:grpSp>
            <p:nvGrpSpPr>
              <p:cNvPr id="18" name="Group 1106">
                <a:extLst>
                  <a:ext uri="{FF2B5EF4-FFF2-40B4-BE49-F238E27FC236}">
                    <a16:creationId xmlns:a16="http://schemas.microsoft.com/office/drawing/2014/main" id="{F439903C-8B26-47C0-AC39-D2225D5ADC47}"/>
                  </a:ext>
                </a:extLst>
              </p:cNvPr>
              <p:cNvGrpSpPr/>
              <p:nvPr/>
            </p:nvGrpSpPr>
            <p:grpSpPr>
              <a:xfrm>
                <a:off x="4451404" y="2826927"/>
                <a:ext cx="146891" cy="335160"/>
                <a:chOff x="-2986088" y="-171450"/>
                <a:chExt cx="2417763" cy="5516563"/>
              </a:xfrm>
              <a:solidFill>
                <a:schemeClr val="bg1"/>
              </a:solidFill>
            </p:grpSpPr>
            <p:sp>
              <p:nvSpPr>
                <p:cNvPr id="99" name="Freeform 5">
                  <a:extLst>
                    <a:ext uri="{FF2B5EF4-FFF2-40B4-BE49-F238E27FC236}">
                      <a16:creationId xmlns:a16="http://schemas.microsoft.com/office/drawing/2014/main" id="{B0895A99-6CEE-4FA3-A29B-619478B35C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47900" y="-171450"/>
                  <a:ext cx="919163" cy="914400"/>
                </a:xfrm>
                <a:custGeom>
                  <a:avLst/>
                  <a:gdLst>
                    <a:gd name="T0" fmla="*/ 302 w 302"/>
                    <a:gd name="T1" fmla="*/ 151 h 301"/>
                    <a:gd name="T2" fmla="*/ 151 w 302"/>
                    <a:gd name="T3" fmla="*/ 301 h 301"/>
                    <a:gd name="T4" fmla="*/ 0 w 302"/>
                    <a:gd name="T5" fmla="*/ 151 h 301"/>
                    <a:gd name="T6" fmla="*/ 151 w 302"/>
                    <a:gd name="T7" fmla="*/ 0 h 301"/>
                    <a:gd name="T8" fmla="*/ 302 w 302"/>
                    <a:gd name="T9" fmla="*/ 151 h 301"/>
                    <a:gd name="T10" fmla="*/ 302 w 302"/>
                    <a:gd name="T11" fmla="*/ 151 h 301"/>
                    <a:gd name="T12" fmla="*/ 302 w 302"/>
                    <a:gd name="T13" fmla="*/ 15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301">
                      <a:moveTo>
                        <a:pt x="302" y="151"/>
                      </a:moveTo>
                      <a:cubicBezTo>
                        <a:pt x="302" y="234"/>
                        <a:pt x="234" y="301"/>
                        <a:pt x="151" y="301"/>
                      </a:cubicBezTo>
                      <a:cubicBezTo>
                        <a:pt x="68" y="301"/>
                        <a:pt x="0" y="234"/>
                        <a:pt x="0" y="151"/>
                      </a:cubicBezTo>
                      <a:cubicBezTo>
                        <a:pt x="0" y="67"/>
                        <a:pt x="68" y="0"/>
                        <a:pt x="151" y="0"/>
                      </a:cubicBezTo>
                      <a:cubicBezTo>
                        <a:pt x="234" y="0"/>
                        <a:pt x="302" y="67"/>
                        <a:pt x="302" y="151"/>
                      </a:cubicBezTo>
                      <a:close/>
                      <a:moveTo>
                        <a:pt x="302" y="151"/>
                      </a:moveTo>
                      <a:cubicBezTo>
                        <a:pt x="302" y="151"/>
                        <a:pt x="302" y="151"/>
                        <a:pt x="302" y="15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  <p:sp>
              <p:nvSpPr>
                <p:cNvPr id="100" name="Freeform 6">
                  <a:extLst>
                    <a:ext uri="{FF2B5EF4-FFF2-40B4-BE49-F238E27FC236}">
                      <a16:creationId xmlns:a16="http://schemas.microsoft.com/office/drawing/2014/main" id="{2C5A9CE6-877A-4698-AABC-0A69C7146D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6088" y="936625"/>
                  <a:ext cx="2417763" cy="4408488"/>
                </a:xfrm>
                <a:custGeom>
                  <a:avLst/>
                  <a:gdLst>
                    <a:gd name="T0" fmla="*/ 447 w 795"/>
                    <a:gd name="T1" fmla="*/ 8 h 1452"/>
                    <a:gd name="T2" fmla="*/ 331 w 795"/>
                    <a:gd name="T3" fmla="*/ 9 h 1452"/>
                    <a:gd name="T4" fmla="*/ 23 w 795"/>
                    <a:gd name="T5" fmla="*/ 549 h 1452"/>
                    <a:gd name="T6" fmla="*/ 173 w 795"/>
                    <a:gd name="T7" fmla="*/ 549 h 1452"/>
                    <a:gd name="T8" fmla="*/ 211 w 795"/>
                    <a:gd name="T9" fmla="*/ 261 h 1452"/>
                    <a:gd name="T10" fmla="*/ 211 w 795"/>
                    <a:gd name="T11" fmla="*/ 576 h 1452"/>
                    <a:gd name="T12" fmla="*/ 212 w 795"/>
                    <a:gd name="T13" fmla="*/ 587 h 1452"/>
                    <a:gd name="T14" fmla="*/ 211 w 795"/>
                    <a:gd name="T15" fmla="*/ 592 h 1452"/>
                    <a:gd name="T16" fmla="*/ 200 w 795"/>
                    <a:gd name="T17" fmla="*/ 1341 h 1452"/>
                    <a:gd name="T18" fmla="*/ 373 w 795"/>
                    <a:gd name="T19" fmla="*/ 1341 h 1452"/>
                    <a:gd name="T20" fmla="*/ 383 w 795"/>
                    <a:gd name="T21" fmla="*/ 754 h 1452"/>
                    <a:gd name="T22" fmla="*/ 408 w 795"/>
                    <a:gd name="T23" fmla="*/ 754 h 1452"/>
                    <a:gd name="T24" fmla="*/ 418 w 795"/>
                    <a:gd name="T25" fmla="*/ 1341 h 1452"/>
                    <a:gd name="T26" fmla="*/ 590 w 795"/>
                    <a:gd name="T27" fmla="*/ 1341 h 1452"/>
                    <a:gd name="T28" fmla="*/ 580 w 795"/>
                    <a:gd name="T29" fmla="*/ 592 h 1452"/>
                    <a:gd name="T30" fmla="*/ 577 w 795"/>
                    <a:gd name="T31" fmla="*/ 570 h 1452"/>
                    <a:gd name="T32" fmla="*/ 574 w 795"/>
                    <a:gd name="T33" fmla="*/ 245 h 1452"/>
                    <a:gd name="T34" fmla="*/ 621 w 795"/>
                    <a:gd name="T35" fmla="*/ 549 h 1452"/>
                    <a:gd name="T36" fmla="*/ 771 w 795"/>
                    <a:gd name="T37" fmla="*/ 549 h 1452"/>
                    <a:gd name="T38" fmla="*/ 447 w 795"/>
                    <a:gd name="T39" fmla="*/ 8 h 1452"/>
                    <a:gd name="T40" fmla="*/ 447 w 795"/>
                    <a:gd name="T41" fmla="*/ 8 h 1452"/>
                    <a:gd name="T42" fmla="*/ 447 w 795"/>
                    <a:gd name="T43" fmla="*/ 8 h 1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5" h="1452">
                      <a:moveTo>
                        <a:pt x="447" y="8"/>
                      </a:moveTo>
                      <a:cubicBezTo>
                        <a:pt x="409" y="0"/>
                        <a:pt x="368" y="1"/>
                        <a:pt x="331" y="9"/>
                      </a:cubicBezTo>
                      <a:cubicBezTo>
                        <a:pt x="81" y="39"/>
                        <a:pt x="0" y="329"/>
                        <a:pt x="23" y="549"/>
                      </a:cubicBezTo>
                      <a:cubicBezTo>
                        <a:pt x="33" y="645"/>
                        <a:pt x="183" y="646"/>
                        <a:pt x="173" y="549"/>
                      </a:cubicBezTo>
                      <a:cubicBezTo>
                        <a:pt x="165" y="469"/>
                        <a:pt x="168" y="348"/>
                        <a:pt x="211" y="261"/>
                      </a:cubicBezTo>
                      <a:cubicBezTo>
                        <a:pt x="211" y="576"/>
                        <a:pt x="211" y="576"/>
                        <a:pt x="211" y="576"/>
                      </a:cubicBezTo>
                      <a:cubicBezTo>
                        <a:pt x="211" y="580"/>
                        <a:pt x="211" y="583"/>
                        <a:pt x="212" y="587"/>
                      </a:cubicBezTo>
                      <a:cubicBezTo>
                        <a:pt x="212" y="588"/>
                        <a:pt x="211" y="590"/>
                        <a:pt x="211" y="592"/>
                      </a:cubicBezTo>
                      <a:cubicBezTo>
                        <a:pt x="211" y="842"/>
                        <a:pt x="211" y="1091"/>
                        <a:pt x="200" y="1341"/>
                      </a:cubicBezTo>
                      <a:cubicBezTo>
                        <a:pt x="196" y="1452"/>
                        <a:pt x="368" y="1452"/>
                        <a:pt x="373" y="1341"/>
                      </a:cubicBezTo>
                      <a:cubicBezTo>
                        <a:pt x="381" y="1145"/>
                        <a:pt x="383" y="950"/>
                        <a:pt x="383" y="754"/>
                      </a:cubicBezTo>
                      <a:cubicBezTo>
                        <a:pt x="391" y="754"/>
                        <a:pt x="399" y="754"/>
                        <a:pt x="408" y="754"/>
                      </a:cubicBezTo>
                      <a:cubicBezTo>
                        <a:pt x="408" y="950"/>
                        <a:pt x="410" y="1145"/>
                        <a:pt x="418" y="1341"/>
                      </a:cubicBezTo>
                      <a:cubicBezTo>
                        <a:pt x="423" y="1452"/>
                        <a:pt x="595" y="1452"/>
                        <a:pt x="590" y="1341"/>
                      </a:cubicBezTo>
                      <a:cubicBezTo>
                        <a:pt x="580" y="1091"/>
                        <a:pt x="580" y="842"/>
                        <a:pt x="580" y="592"/>
                      </a:cubicBezTo>
                      <a:cubicBezTo>
                        <a:pt x="580" y="584"/>
                        <a:pt x="578" y="577"/>
                        <a:pt x="577" y="570"/>
                      </a:cubicBezTo>
                      <a:cubicBezTo>
                        <a:pt x="577" y="462"/>
                        <a:pt x="573" y="353"/>
                        <a:pt x="574" y="245"/>
                      </a:cubicBezTo>
                      <a:cubicBezTo>
                        <a:pt x="625" y="331"/>
                        <a:pt x="630" y="464"/>
                        <a:pt x="621" y="549"/>
                      </a:cubicBezTo>
                      <a:cubicBezTo>
                        <a:pt x="611" y="646"/>
                        <a:pt x="761" y="645"/>
                        <a:pt x="771" y="549"/>
                      </a:cubicBezTo>
                      <a:cubicBezTo>
                        <a:pt x="795" y="324"/>
                        <a:pt x="710" y="27"/>
                        <a:pt x="447" y="8"/>
                      </a:cubicBezTo>
                      <a:close/>
                      <a:moveTo>
                        <a:pt x="447" y="8"/>
                      </a:moveTo>
                      <a:cubicBezTo>
                        <a:pt x="447" y="8"/>
                        <a:pt x="447" y="8"/>
                        <a:pt x="447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</p:grpSp>
          <p:grpSp>
            <p:nvGrpSpPr>
              <p:cNvPr id="19" name="Group 1107">
                <a:extLst>
                  <a:ext uri="{FF2B5EF4-FFF2-40B4-BE49-F238E27FC236}">
                    <a16:creationId xmlns:a16="http://schemas.microsoft.com/office/drawing/2014/main" id="{443797DF-F4AA-4DEF-849F-46A979067ED5}"/>
                  </a:ext>
                </a:extLst>
              </p:cNvPr>
              <p:cNvGrpSpPr/>
              <p:nvPr/>
            </p:nvGrpSpPr>
            <p:grpSpPr>
              <a:xfrm>
                <a:off x="4597243" y="2826927"/>
                <a:ext cx="146891" cy="335160"/>
                <a:chOff x="-2986088" y="-171450"/>
                <a:chExt cx="2417763" cy="5516563"/>
              </a:xfrm>
              <a:solidFill>
                <a:schemeClr val="bg1"/>
              </a:solidFill>
            </p:grpSpPr>
            <p:sp>
              <p:nvSpPr>
                <p:cNvPr id="97" name="Freeform 5">
                  <a:extLst>
                    <a:ext uri="{FF2B5EF4-FFF2-40B4-BE49-F238E27FC236}">
                      <a16:creationId xmlns:a16="http://schemas.microsoft.com/office/drawing/2014/main" id="{B8A9B411-D8A5-4DB6-9192-F5C4A32F4C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47900" y="-171450"/>
                  <a:ext cx="919163" cy="914400"/>
                </a:xfrm>
                <a:custGeom>
                  <a:avLst/>
                  <a:gdLst>
                    <a:gd name="T0" fmla="*/ 302 w 302"/>
                    <a:gd name="T1" fmla="*/ 151 h 301"/>
                    <a:gd name="T2" fmla="*/ 151 w 302"/>
                    <a:gd name="T3" fmla="*/ 301 h 301"/>
                    <a:gd name="T4" fmla="*/ 0 w 302"/>
                    <a:gd name="T5" fmla="*/ 151 h 301"/>
                    <a:gd name="T6" fmla="*/ 151 w 302"/>
                    <a:gd name="T7" fmla="*/ 0 h 301"/>
                    <a:gd name="T8" fmla="*/ 302 w 302"/>
                    <a:gd name="T9" fmla="*/ 151 h 301"/>
                    <a:gd name="T10" fmla="*/ 302 w 302"/>
                    <a:gd name="T11" fmla="*/ 151 h 301"/>
                    <a:gd name="T12" fmla="*/ 302 w 302"/>
                    <a:gd name="T13" fmla="*/ 15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301">
                      <a:moveTo>
                        <a:pt x="302" y="151"/>
                      </a:moveTo>
                      <a:cubicBezTo>
                        <a:pt x="302" y="234"/>
                        <a:pt x="234" y="301"/>
                        <a:pt x="151" y="301"/>
                      </a:cubicBezTo>
                      <a:cubicBezTo>
                        <a:pt x="68" y="301"/>
                        <a:pt x="0" y="234"/>
                        <a:pt x="0" y="151"/>
                      </a:cubicBezTo>
                      <a:cubicBezTo>
                        <a:pt x="0" y="67"/>
                        <a:pt x="68" y="0"/>
                        <a:pt x="151" y="0"/>
                      </a:cubicBezTo>
                      <a:cubicBezTo>
                        <a:pt x="234" y="0"/>
                        <a:pt x="302" y="67"/>
                        <a:pt x="302" y="151"/>
                      </a:cubicBezTo>
                      <a:close/>
                      <a:moveTo>
                        <a:pt x="302" y="151"/>
                      </a:moveTo>
                      <a:cubicBezTo>
                        <a:pt x="302" y="151"/>
                        <a:pt x="302" y="151"/>
                        <a:pt x="302" y="15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  <p:sp>
              <p:nvSpPr>
                <p:cNvPr id="98" name="Freeform 6">
                  <a:extLst>
                    <a:ext uri="{FF2B5EF4-FFF2-40B4-BE49-F238E27FC236}">
                      <a16:creationId xmlns:a16="http://schemas.microsoft.com/office/drawing/2014/main" id="{C4B5621B-0E8A-402C-BB6F-655980F462C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6088" y="936625"/>
                  <a:ext cx="2417763" cy="4408488"/>
                </a:xfrm>
                <a:custGeom>
                  <a:avLst/>
                  <a:gdLst>
                    <a:gd name="T0" fmla="*/ 447 w 795"/>
                    <a:gd name="T1" fmla="*/ 8 h 1452"/>
                    <a:gd name="T2" fmla="*/ 331 w 795"/>
                    <a:gd name="T3" fmla="*/ 9 h 1452"/>
                    <a:gd name="T4" fmla="*/ 23 w 795"/>
                    <a:gd name="T5" fmla="*/ 549 h 1452"/>
                    <a:gd name="T6" fmla="*/ 173 w 795"/>
                    <a:gd name="T7" fmla="*/ 549 h 1452"/>
                    <a:gd name="T8" fmla="*/ 211 w 795"/>
                    <a:gd name="T9" fmla="*/ 261 h 1452"/>
                    <a:gd name="T10" fmla="*/ 211 w 795"/>
                    <a:gd name="T11" fmla="*/ 576 h 1452"/>
                    <a:gd name="T12" fmla="*/ 212 w 795"/>
                    <a:gd name="T13" fmla="*/ 587 h 1452"/>
                    <a:gd name="T14" fmla="*/ 211 w 795"/>
                    <a:gd name="T15" fmla="*/ 592 h 1452"/>
                    <a:gd name="T16" fmla="*/ 200 w 795"/>
                    <a:gd name="T17" fmla="*/ 1341 h 1452"/>
                    <a:gd name="T18" fmla="*/ 373 w 795"/>
                    <a:gd name="T19" fmla="*/ 1341 h 1452"/>
                    <a:gd name="T20" fmla="*/ 383 w 795"/>
                    <a:gd name="T21" fmla="*/ 754 h 1452"/>
                    <a:gd name="T22" fmla="*/ 408 w 795"/>
                    <a:gd name="T23" fmla="*/ 754 h 1452"/>
                    <a:gd name="T24" fmla="*/ 418 w 795"/>
                    <a:gd name="T25" fmla="*/ 1341 h 1452"/>
                    <a:gd name="T26" fmla="*/ 590 w 795"/>
                    <a:gd name="T27" fmla="*/ 1341 h 1452"/>
                    <a:gd name="T28" fmla="*/ 580 w 795"/>
                    <a:gd name="T29" fmla="*/ 592 h 1452"/>
                    <a:gd name="T30" fmla="*/ 577 w 795"/>
                    <a:gd name="T31" fmla="*/ 570 h 1452"/>
                    <a:gd name="T32" fmla="*/ 574 w 795"/>
                    <a:gd name="T33" fmla="*/ 245 h 1452"/>
                    <a:gd name="T34" fmla="*/ 621 w 795"/>
                    <a:gd name="T35" fmla="*/ 549 h 1452"/>
                    <a:gd name="T36" fmla="*/ 771 w 795"/>
                    <a:gd name="T37" fmla="*/ 549 h 1452"/>
                    <a:gd name="T38" fmla="*/ 447 w 795"/>
                    <a:gd name="T39" fmla="*/ 8 h 1452"/>
                    <a:gd name="T40" fmla="*/ 447 w 795"/>
                    <a:gd name="T41" fmla="*/ 8 h 1452"/>
                    <a:gd name="T42" fmla="*/ 447 w 795"/>
                    <a:gd name="T43" fmla="*/ 8 h 1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5" h="1452">
                      <a:moveTo>
                        <a:pt x="447" y="8"/>
                      </a:moveTo>
                      <a:cubicBezTo>
                        <a:pt x="409" y="0"/>
                        <a:pt x="368" y="1"/>
                        <a:pt x="331" y="9"/>
                      </a:cubicBezTo>
                      <a:cubicBezTo>
                        <a:pt x="81" y="39"/>
                        <a:pt x="0" y="329"/>
                        <a:pt x="23" y="549"/>
                      </a:cubicBezTo>
                      <a:cubicBezTo>
                        <a:pt x="33" y="645"/>
                        <a:pt x="183" y="646"/>
                        <a:pt x="173" y="549"/>
                      </a:cubicBezTo>
                      <a:cubicBezTo>
                        <a:pt x="165" y="469"/>
                        <a:pt x="168" y="348"/>
                        <a:pt x="211" y="261"/>
                      </a:cubicBezTo>
                      <a:cubicBezTo>
                        <a:pt x="211" y="576"/>
                        <a:pt x="211" y="576"/>
                        <a:pt x="211" y="576"/>
                      </a:cubicBezTo>
                      <a:cubicBezTo>
                        <a:pt x="211" y="580"/>
                        <a:pt x="211" y="583"/>
                        <a:pt x="212" y="587"/>
                      </a:cubicBezTo>
                      <a:cubicBezTo>
                        <a:pt x="212" y="588"/>
                        <a:pt x="211" y="590"/>
                        <a:pt x="211" y="592"/>
                      </a:cubicBezTo>
                      <a:cubicBezTo>
                        <a:pt x="211" y="842"/>
                        <a:pt x="211" y="1091"/>
                        <a:pt x="200" y="1341"/>
                      </a:cubicBezTo>
                      <a:cubicBezTo>
                        <a:pt x="196" y="1452"/>
                        <a:pt x="368" y="1452"/>
                        <a:pt x="373" y="1341"/>
                      </a:cubicBezTo>
                      <a:cubicBezTo>
                        <a:pt x="381" y="1145"/>
                        <a:pt x="383" y="950"/>
                        <a:pt x="383" y="754"/>
                      </a:cubicBezTo>
                      <a:cubicBezTo>
                        <a:pt x="391" y="754"/>
                        <a:pt x="399" y="754"/>
                        <a:pt x="408" y="754"/>
                      </a:cubicBezTo>
                      <a:cubicBezTo>
                        <a:pt x="408" y="950"/>
                        <a:pt x="410" y="1145"/>
                        <a:pt x="418" y="1341"/>
                      </a:cubicBezTo>
                      <a:cubicBezTo>
                        <a:pt x="423" y="1452"/>
                        <a:pt x="595" y="1452"/>
                        <a:pt x="590" y="1341"/>
                      </a:cubicBezTo>
                      <a:cubicBezTo>
                        <a:pt x="580" y="1091"/>
                        <a:pt x="580" y="842"/>
                        <a:pt x="580" y="592"/>
                      </a:cubicBezTo>
                      <a:cubicBezTo>
                        <a:pt x="580" y="584"/>
                        <a:pt x="578" y="577"/>
                        <a:pt x="577" y="570"/>
                      </a:cubicBezTo>
                      <a:cubicBezTo>
                        <a:pt x="577" y="462"/>
                        <a:pt x="573" y="353"/>
                        <a:pt x="574" y="245"/>
                      </a:cubicBezTo>
                      <a:cubicBezTo>
                        <a:pt x="625" y="331"/>
                        <a:pt x="630" y="464"/>
                        <a:pt x="621" y="549"/>
                      </a:cubicBezTo>
                      <a:cubicBezTo>
                        <a:pt x="611" y="646"/>
                        <a:pt x="761" y="645"/>
                        <a:pt x="771" y="549"/>
                      </a:cubicBezTo>
                      <a:cubicBezTo>
                        <a:pt x="795" y="324"/>
                        <a:pt x="710" y="27"/>
                        <a:pt x="447" y="8"/>
                      </a:cubicBezTo>
                      <a:close/>
                      <a:moveTo>
                        <a:pt x="447" y="8"/>
                      </a:moveTo>
                      <a:cubicBezTo>
                        <a:pt x="447" y="8"/>
                        <a:pt x="447" y="8"/>
                        <a:pt x="447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</p:grpSp>
          <p:grpSp>
            <p:nvGrpSpPr>
              <p:cNvPr id="20" name="Group 1108">
                <a:extLst>
                  <a:ext uri="{FF2B5EF4-FFF2-40B4-BE49-F238E27FC236}">
                    <a16:creationId xmlns:a16="http://schemas.microsoft.com/office/drawing/2014/main" id="{4BBEBCB0-F4F4-4972-B999-8EFF83C051D9}"/>
                  </a:ext>
                </a:extLst>
              </p:cNvPr>
              <p:cNvGrpSpPr/>
              <p:nvPr/>
            </p:nvGrpSpPr>
            <p:grpSpPr>
              <a:xfrm>
                <a:off x="4743079" y="2826927"/>
                <a:ext cx="146891" cy="335160"/>
                <a:chOff x="-2986088" y="-171450"/>
                <a:chExt cx="2417763" cy="5516563"/>
              </a:xfrm>
              <a:solidFill>
                <a:schemeClr val="bg1"/>
              </a:solidFill>
            </p:grpSpPr>
            <p:sp>
              <p:nvSpPr>
                <p:cNvPr id="95" name="Freeform 5">
                  <a:extLst>
                    <a:ext uri="{FF2B5EF4-FFF2-40B4-BE49-F238E27FC236}">
                      <a16:creationId xmlns:a16="http://schemas.microsoft.com/office/drawing/2014/main" id="{FED7E925-FE32-4540-BB0B-5A6B5DA3838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47900" y="-171450"/>
                  <a:ext cx="919163" cy="914400"/>
                </a:xfrm>
                <a:custGeom>
                  <a:avLst/>
                  <a:gdLst>
                    <a:gd name="T0" fmla="*/ 302 w 302"/>
                    <a:gd name="T1" fmla="*/ 151 h 301"/>
                    <a:gd name="T2" fmla="*/ 151 w 302"/>
                    <a:gd name="T3" fmla="*/ 301 h 301"/>
                    <a:gd name="T4" fmla="*/ 0 w 302"/>
                    <a:gd name="T5" fmla="*/ 151 h 301"/>
                    <a:gd name="T6" fmla="*/ 151 w 302"/>
                    <a:gd name="T7" fmla="*/ 0 h 301"/>
                    <a:gd name="T8" fmla="*/ 302 w 302"/>
                    <a:gd name="T9" fmla="*/ 151 h 301"/>
                    <a:gd name="T10" fmla="*/ 302 w 302"/>
                    <a:gd name="T11" fmla="*/ 151 h 301"/>
                    <a:gd name="T12" fmla="*/ 302 w 302"/>
                    <a:gd name="T13" fmla="*/ 15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301">
                      <a:moveTo>
                        <a:pt x="302" y="151"/>
                      </a:moveTo>
                      <a:cubicBezTo>
                        <a:pt x="302" y="234"/>
                        <a:pt x="234" y="301"/>
                        <a:pt x="151" y="301"/>
                      </a:cubicBezTo>
                      <a:cubicBezTo>
                        <a:pt x="68" y="301"/>
                        <a:pt x="0" y="234"/>
                        <a:pt x="0" y="151"/>
                      </a:cubicBezTo>
                      <a:cubicBezTo>
                        <a:pt x="0" y="67"/>
                        <a:pt x="68" y="0"/>
                        <a:pt x="151" y="0"/>
                      </a:cubicBezTo>
                      <a:cubicBezTo>
                        <a:pt x="234" y="0"/>
                        <a:pt x="302" y="67"/>
                        <a:pt x="302" y="151"/>
                      </a:cubicBezTo>
                      <a:close/>
                      <a:moveTo>
                        <a:pt x="302" y="151"/>
                      </a:moveTo>
                      <a:cubicBezTo>
                        <a:pt x="302" y="151"/>
                        <a:pt x="302" y="151"/>
                        <a:pt x="302" y="15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  <p:sp>
              <p:nvSpPr>
                <p:cNvPr id="96" name="Freeform 6">
                  <a:extLst>
                    <a:ext uri="{FF2B5EF4-FFF2-40B4-BE49-F238E27FC236}">
                      <a16:creationId xmlns:a16="http://schemas.microsoft.com/office/drawing/2014/main" id="{555F4DC3-8951-4D64-A663-423850619C6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6088" y="936625"/>
                  <a:ext cx="2417763" cy="4408488"/>
                </a:xfrm>
                <a:custGeom>
                  <a:avLst/>
                  <a:gdLst>
                    <a:gd name="T0" fmla="*/ 447 w 795"/>
                    <a:gd name="T1" fmla="*/ 8 h 1452"/>
                    <a:gd name="T2" fmla="*/ 331 w 795"/>
                    <a:gd name="T3" fmla="*/ 9 h 1452"/>
                    <a:gd name="T4" fmla="*/ 23 w 795"/>
                    <a:gd name="T5" fmla="*/ 549 h 1452"/>
                    <a:gd name="T6" fmla="*/ 173 w 795"/>
                    <a:gd name="T7" fmla="*/ 549 h 1452"/>
                    <a:gd name="T8" fmla="*/ 211 w 795"/>
                    <a:gd name="T9" fmla="*/ 261 h 1452"/>
                    <a:gd name="T10" fmla="*/ 211 w 795"/>
                    <a:gd name="T11" fmla="*/ 576 h 1452"/>
                    <a:gd name="T12" fmla="*/ 212 w 795"/>
                    <a:gd name="T13" fmla="*/ 587 h 1452"/>
                    <a:gd name="T14" fmla="*/ 211 w 795"/>
                    <a:gd name="T15" fmla="*/ 592 h 1452"/>
                    <a:gd name="T16" fmla="*/ 200 w 795"/>
                    <a:gd name="T17" fmla="*/ 1341 h 1452"/>
                    <a:gd name="T18" fmla="*/ 373 w 795"/>
                    <a:gd name="T19" fmla="*/ 1341 h 1452"/>
                    <a:gd name="T20" fmla="*/ 383 w 795"/>
                    <a:gd name="T21" fmla="*/ 754 h 1452"/>
                    <a:gd name="T22" fmla="*/ 408 w 795"/>
                    <a:gd name="T23" fmla="*/ 754 h 1452"/>
                    <a:gd name="T24" fmla="*/ 418 w 795"/>
                    <a:gd name="T25" fmla="*/ 1341 h 1452"/>
                    <a:gd name="T26" fmla="*/ 590 w 795"/>
                    <a:gd name="T27" fmla="*/ 1341 h 1452"/>
                    <a:gd name="T28" fmla="*/ 580 w 795"/>
                    <a:gd name="T29" fmla="*/ 592 h 1452"/>
                    <a:gd name="T30" fmla="*/ 577 w 795"/>
                    <a:gd name="T31" fmla="*/ 570 h 1452"/>
                    <a:gd name="T32" fmla="*/ 574 w 795"/>
                    <a:gd name="T33" fmla="*/ 245 h 1452"/>
                    <a:gd name="T34" fmla="*/ 621 w 795"/>
                    <a:gd name="T35" fmla="*/ 549 h 1452"/>
                    <a:gd name="T36" fmla="*/ 771 w 795"/>
                    <a:gd name="T37" fmla="*/ 549 h 1452"/>
                    <a:gd name="T38" fmla="*/ 447 w 795"/>
                    <a:gd name="T39" fmla="*/ 8 h 1452"/>
                    <a:gd name="T40" fmla="*/ 447 w 795"/>
                    <a:gd name="T41" fmla="*/ 8 h 1452"/>
                    <a:gd name="T42" fmla="*/ 447 w 795"/>
                    <a:gd name="T43" fmla="*/ 8 h 1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5" h="1452">
                      <a:moveTo>
                        <a:pt x="447" y="8"/>
                      </a:moveTo>
                      <a:cubicBezTo>
                        <a:pt x="409" y="0"/>
                        <a:pt x="368" y="1"/>
                        <a:pt x="331" y="9"/>
                      </a:cubicBezTo>
                      <a:cubicBezTo>
                        <a:pt x="81" y="39"/>
                        <a:pt x="0" y="329"/>
                        <a:pt x="23" y="549"/>
                      </a:cubicBezTo>
                      <a:cubicBezTo>
                        <a:pt x="33" y="645"/>
                        <a:pt x="183" y="646"/>
                        <a:pt x="173" y="549"/>
                      </a:cubicBezTo>
                      <a:cubicBezTo>
                        <a:pt x="165" y="469"/>
                        <a:pt x="168" y="348"/>
                        <a:pt x="211" y="261"/>
                      </a:cubicBezTo>
                      <a:cubicBezTo>
                        <a:pt x="211" y="576"/>
                        <a:pt x="211" y="576"/>
                        <a:pt x="211" y="576"/>
                      </a:cubicBezTo>
                      <a:cubicBezTo>
                        <a:pt x="211" y="580"/>
                        <a:pt x="211" y="583"/>
                        <a:pt x="212" y="587"/>
                      </a:cubicBezTo>
                      <a:cubicBezTo>
                        <a:pt x="212" y="588"/>
                        <a:pt x="211" y="590"/>
                        <a:pt x="211" y="592"/>
                      </a:cubicBezTo>
                      <a:cubicBezTo>
                        <a:pt x="211" y="842"/>
                        <a:pt x="211" y="1091"/>
                        <a:pt x="200" y="1341"/>
                      </a:cubicBezTo>
                      <a:cubicBezTo>
                        <a:pt x="196" y="1452"/>
                        <a:pt x="368" y="1452"/>
                        <a:pt x="373" y="1341"/>
                      </a:cubicBezTo>
                      <a:cubicBezTo>
                        <a:pt x="381" y="1145"/>
                        <a:pt x="383" y="950"/>
                        <a:pt x="383" y="754"/>
                      </a:cubicBezTo>
                      <a:cubicBezTo>
                        <a:pt x="391" y="754"/>
                        <a:pt x="399" y="754"/>
                        <a:pt x="408" y="754"/>
                      </a:cubicBezTo>
                      <a:cubicBezTo>
                        <a:pt x="408" y="950"/>
                        <a:pt x="410" y="1145"/>
                        <a:pt x="418" y="1341"/>
                      </a:cubicBezTo>
                      <a:cubicBezTo>
                        <a:pt x="423" y="1452"/>
                        <a:pt x="595" y="1452"/>
                        <a:pt x="590" y="1341"/>
                      </a:cubicBezTo>
                      <a:cubicBezTo>
                        <a:pt x="580" y="1091"/>
                        <a:pt x="580" y="842"/>
                        <a:pt x="580" y="592"/>
                      </a:cubicBezTo>
                      <a:cubicBezTo>
                        <a:pt x="580" y="584"/>
                        <a:pt x="578" y="577"/>
                        <a:pt x="577" y="570"/>
                      </a:cubicBezTo>
                      <a:cubicBezTo>
                        <a:pt x="577" y="462"/>
                        <a:pt x="573" y="353"/>
                        <a:pt x="574" y="245"/>
                      </a:cubicBezTo>
                      <a:cubicBezTo>
                        <a:pt x="625" y="331"/>
                        <a:pt x="630" y="464"/>
                        <a:pt x="621" y="549"/>
                      </a:cubicBezTo>
                      <a:cubicBezTo>
                        <a:pt x="611" y="646"/>
                        <a:pt x="761" y="645"/>
                        <a:pt x="771" y="549"/>
                      </a:cubicBezTo>
                      <a:cubicBezTo>
                        <a:pt x="795" y="324"/>
                        <a:pt x="710" y="27"/>
                        <a:pt x="447" y="8"/>
                      </a:cubicBezTo>
                      <a:close/>
                      <a:moveTo>
                        <a:pt x="447" y="8"/>
                      </a:moveTo>
                      <a:cubicBezTo>
                        <a:pt x="447" y="8"/>
                        <a:pt x="447" y="8"/>
                        <a:pt x="447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</p:grpSp>
          <p:grpSp>
            <p:nvGrpSpPr>
              <p:cNvPr id="21" name="Group 1109">
                <a:extLst>
                  <a:ext uri="{FF2B5EF4-FFF2-40B4-BE49-F238E27FC236}">
                    <a16:creationId xmlns:a16="http://schemas.microsoft.com/office/drawing/2014/main" id="{F587A25E-01EB-4369-9648-CAC0802A6616}"/>
                  </a:ext>
                </a:extLst>
              </p:cNvPr>
              <p:cNvGrpSpPr/>
              <p:nvPr/>
            </p:nvGrpSpPr>
            <p:grpSpPr>
              <a:xfrm>
                <a:off x="4888916" y="2826927"/>
                <a:ext cx="146891" cy="335160"/>
                <a:chOff x="-2986088" y="-171450"/>
                <a:chExt cx="2417763" cy="5516563"/>
              </a:xfrm>
              <a:solidFill>
                <a:schemeClr val="bg1"/>
              </a:solidFill>
            </p:grpSpPr>
            <p:sp>
              <p:nvSpPr>
                <p:cNvPr id="93" name="Freeform 5">
                  <a:extLst>
                    <a:ext uri="{FF2B5EF4-FFF2-40B4-BE49-F238E27FC236}">
                      <a16:creationId xmlns:a16="http://schemas.microsoft.com/office/drawing/2014/main" id="{82C14FBA-0FE3-4A1C-A6A8-E29DD98F12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47900" y="-171450"/>
                  <a:ext cx="919163" cy="914400"/>
                </a:xfrm>
                <a:custGeom>
                  <a:avLst/>
                  <a:gdLst>
                    <a:gd name="T0" fmla="*/ 302 w 302"/>
                    <a:gd name="T1" fmla="*/ 151 h 301"/>
                    <a:gd name="T2" fmla="*/ 151 w 302"/>
                    <a:gd name="T3" fmla="*/ 301 h 301"/>
                    <a:gd name="T4" fmla="*/ 0 w 302"/>
                    <a:gd name="T5" fmla="*/ 151 h 301"/>
                    <a:gd name="T6" fmla="*/ 151 w 302"/>
                    <a:gd name="T7" fmla="*/ 0 h 301"/>
                    <a:gd name="T8" fmla="*/ 302 w 302"/>
                    <a:gd name="T9" fmla="*/ 151 h 301"/>
                    <a:gd name="T10" fmla="*/ 302 w 302"/>
                    <a:gd name="T11" fmla="*/ 151 h 301"/>
                    <a:gd name="T12" fmla="*/ 302 w 302"/>
                    <a:gd name="T13" fmla="*/ 15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301">
                      <a:moveTo>
                        <a:pt x="302" y="151"/>
                      </a:moveTo>
                      <a:cubicBezTo>
                        <a:pt x="302" y="234"/>
                        <a:pt x="234" y="301"/>
                        <a:pt x="151" y="301"/>
                      </a:cubicBezTo>
                      <a:cubicBezTo>
                        <a:pt x="68" y="301"/>
                        <a:pt x="0" y="234"/>
                        <a:pt x="0" y="151"/>
                      </a:cubicBezTo>
                      <a:cubicBezTo>
                        <a:pt x="0" y="67"/>
                        <a:pt x="68" y="0"/>
                        <a:pt x="151" y="0"/>
                      </a:cubicBezTo>
                      <a:cubicBezTo>
                        <a:pt x="234" y="0"/>
                        <a:pt x="302" y="67"/>
                        <a:pt x="302" y="151"/>
                      </a:cubicBezTo>
                      <a:close/>
                      <a:moveTo>
                        <a:pt x="302" y="151"/>
                      </a:moveTo>
                      <a:cubicBezTo>
                        <a:pt x="302" y="151"/>
                        <a:pt x="302" y="151"/>
                        <a:pt x="302" y="15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  <p:sp>
              <p:nvSpPr>
                <p:cNvPr id="94" name="Freeform 6">
                  <a:extLst>
                    <a:ext uri="{FF2B5EF4-FFF2-40B4-BE49-F238E27FC236}">
                      <a16:creationId xmlns:a16="http://schemas.microsoft.com/office/drawing/2014/main" id="{A0740EC3-15F8-4506-ADDB-3D0D564948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6088" y="936625"/>
                  <a:ext cx="2417763" cy="4408488"/>
                </a:xfrm>
                <a:custGeom>
                  <a:avLst/>
                  <a:gdLst>
                    <a:gd name="T0" fmla="*/ 447 w 795"/>
                    <a:gd name="T1" fmla="*/ 8 h 1452"/>
                    <a:gd name="T2" fmla="*/ 331 w 795"/>
                    <a:gd name="T3" fmla="*/ 9 h 1452"/>
                    <a:gd name="T4" fmla="*/ 23 w 795"/>
                    <a:gd name="T5" fmla="*/ 549 h 1452"/>
                    <a:gd name="T6" fmla="*/ 173 w 795"/>
                    <a:gd name="T7" fmla="*/ 549 h 1452"/>
                    <a:gd name="T8" fmla="*/ 211 w 795"/>
                    <a:gd name="T9" fmla="*/ 261 h 1452"/>
                    <a:gd name="T10" fmla="*/ 211 w 795"/>
                    <a:gd name="T11" fmla="*/ 576 h 1452"/>
                    <a:gd name="T12" fmla="*/ 212 w 795"/>
                    <a:gd name="T13" fmla="*/ 587 h 1452"/>
                    <a:gd name="T14" fmla="*/ 211 w 795"/>
                    <a:gd name="T15" fmla="*/ 592 h 1452"/>
                    <a:gd name="T16" fmla="*/ 200 w 795"/>
                    <a:gd name="T17" fmla="*/ 1341 h 1452"/>
                    <a:gd name="T18" fmla="*/ 373 w 795"/>
                    <a:gd name="T19" fmla="*/ 1341 h 1452"/>
                    <a:gd name="T20" fmla="*/ 383 w 795"/>
                    <a:gd name="T21" fmla="*/ 754 h 1452"/>
                    <a:gd name="T22" fmla="*/ 408 w 795"/>
                    <a:gd name="T23" fmla="*/ 754 h 1452"/>
                    <a:gd name="T24" fmla="*/ 418 w 795"/>
                    <a:gd name="T25" fmla="*/ 1341 h 1452"/>
                    <a:gd name="T26" fmla="*/ 590 w 795"/>
                    <a:gd name="T27" fmla="*/ 1341 h 1452"/>
                    <a:gd name="T28" fmla="*/ 580 w 795"/>
                    <a:gd name="T29" fmla="*/ 592 h 1452"/>
                    <a:gd name="T30" fmla="*/ 577 w 795"/>
                    <a:gd name="T31" fmla="*/ 570 h 1452"/>
                    <a:gd name="T32" fmla="*/ 574 w 795"/>
                    <a:gd name="T33" fmla="*/ 245 h 1452"/>
                    <a:gd name="T34" fmla="*/ 621 w 795"/>
                    <a:gd name="T35" fmla="*/ 549 h 1452"/>
                    <a:gd name="T36" fmla="*/ 771 w 795"/>
                    <a:gd name="T37" fmla="*/ 549 h 1452"/>
                    <a:gd name="T38" fmla="*/ 447 w 795"/>
                    <a:gd name="T39" fmla="*/ 8 h 1452"/>
                    <a:gd name="T40" fmla="*/ 447 w 795"/>
                    <a:gd name="T41" fmla="*/ 8 h 1452"/>
                    <a:gd name="T42" fmla="*/ 447 w 795"/>
                    <a:gd name="T43" fmla="*/ 8 h 1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5" h="1452">
                      <a:moveTo>
                        <a:pt x="447" y="8"/>
                      </a:moveTo>
                      <a:cubicBezTo>
                        <a:pt x="409" y="0"/>
                        <a:pt x="368" y="1"/>
                        <a:pt x="331" y="9"/>
                      </a:cubicBezTo>
                      <a:cubicBezTo>
                        <a:pt x="81" y="39"/>
                        <a:pt x="0" y="329"/>
                        <a:pt x="23" y="549"/>
                      </a:cubicBezTo>
                      <a:cubicBezTo>
                        <a:pt x="33" y="645"/>
                        <a:pt x="183" y="646"/>
                        <a:pt x="173" y="549"/>
                      </a:cubicBezTo>
                      <a:cubicBezTo>
                        <a:pt x="165" y="469"/>
                        <a:pt x="168" y="348"/>
                        <a:pt x="211" y="261"/>
                      </a:cubicBezTo>
                      <a:cubicBezTo>
                        <a:pt x="211" y="576"/>
                        <a:pt x="211" y="576"/>
                        <a:pt x="211" y="576"/>
                      </a:cubicBezTo>
                      <a:cubicBezTo>
                        <a:pt x="211" y="580"/>
                        <a:pt x="211" y="583"/>
                        <a:pt x="212" y="587"/>
                      </a:cubicBezTo>
                      <a:cubicBezTo>
                        <a:pt x="212" y="588"/>
                        <a:pt x="211" y="590"/>
                        <a:pt x="211" y="592"/>
                      </a:cubicBezTo>
                      <a:cubicBezTo>
                        <a:pt x="211" y="842"/>
                        <a:pt x="211" y="1091"/>
                        <a:pt x="200" y="1341"/>
                      </a:cubicBezTo>
                      <a:cubicBezTo>
                        <a:pt x="196" y="1452"/>
                        <a:pt x="368" y="1452"/>
                        <a:pt x="373" y="1341"/>
                      </a:cubicBezTo>
                      <a:cubicBezTo>
                        <a:pt x="381" y="1145"/>
                        <a:pt x="383" y="950"/>
                        <a:pt x="383" y="754"/>
                      </a:cubicBezTo>
                      <a:cubicBezTo>
                        <a:pt x="391" y="754"/>
                        <a:pt x="399" y="754"/>
                        <a:pt x="408" y="754"/>
                      </a:cubicBezTo>
                      <a:cubicBezTo>
                        <a:pt x="408" y="950"/>
                        <a:pt x="410" y="1145"/>
                        <a:pt x="418" y="1341"/>
                      </a:cubicBezTo>
                      <a:cubicBezTo>
                        <a:pt x="423" y="1452"/>
                        <a:pt x="595" y="1452"/>
                        <a:pt x="590" y="1341"/>
                      </a:cubicBezTo>
                      <a:cubicBezTo>
                        <a:pt x="580" y="1091"/>
                        <a:pt x="580" y="842"/>
                        <a:pt x="580" y="592"/>
                      </a:cubicBezTo>
                      <a:cubicBezTo>
                        <a:pt x="580" y="584"/>
                        <a:pt x="578" y="577"/>
                        <a:pt x="577" y="570"/>
                      </a:cubicBezTo>
                      <a:cubicBezTo>
                        <a:pt x="577" y="462"/>
                        <a:pt x="573" y="353"/>
                        <a:pt x="574" y="245"/>
                      </a:cubicBezTo>
                      <a:cubicBezTo>
                        <a:pt x="625" y="331"/>
                        <a:pt x="630" y="464"/>
                        <a:pt x="621" y="549"/>
                      </a:cubicBezTo>
                      <a:cubicBezTo>
                        <a:pt x="611" y="646"/>
                        <a:pt x="761" y="645"/>
                        <a:pt x="771" y="549"/>
                      </a:cubicBezTo>
                      <a:cubicBezTo>
                        <a:pt x="795" y="324"/>
                        <a:pt x="710" y="27"/>
                        <a:pt x="447" y="8"/>
                      </a:cubicBezTo>
                      <a:close/>
                      <a:moveTo>
                        <a:pt x="447" y="8"/>
                      </a:moveTo>
                      <a:cubicBezTo>
                        <a:pt x="447" y="8"/>
                        <a:pt x="447" y="8"/>
                        <a:pt x="447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</p:grpSp>
          <p:grpSp>
            <p:nvGrpSpPr>
              <p:cNvPr id="22" name="Group 1110">
                <a:extLst>
                  <a:ext uri="{FF2B5EF4-FFF2-40B4-BE49-F238E27FC236}">
                    <a16:creationId xmlns:a16="http://schemas.microsoft.com/office/drawing/2014/main" id="{D85D59A8-A083-42AC-A272-3B4F7908F3B5}"/>
                  </a:ext>
                </a:extLst>
              </p:cNvPr>
              <p:cNvGrpSpPr/>
              <p:nvPr/>
            </p:nvGrpSpPr>
            <p:grpSpPr>
              <a:xfrm>
                <a:off x="5034753" y="2826927"/>
                <a:ext cx="146891" cy="335160"/>
                <a:chOff x="-2986088" y="-171450"/>
                <a:chExt cx="2417763" cy="5516563"/>
              </a:xfrm>
              <a:solidFill>
                <a:schemeClr val="bg1"/>
              </a:solidFill>
            </p:grpSpPr>
            <p:sp>
              <p:nvSpPr>
                <p:cNvPr id="91" name="Freeform 5">
                  <a:extLst>
                    <a:ext uri="{FF2B5EF4-FFF2-40B4-BE49-F238E27FC236}">
                      <a16:creationId xmlns:a16="http://schemas.microsoft.com/office/drawing/2014/main" id="{D3C0200C-937A-4794-8357-166967BACBB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47900" y="-171450"/>
                  <a:ext cx="919163" cy="914400"/>
                </a:xfrm>
                <a:custGeom>
                  <a:avLst/>
                  <a:gdLst>
                    <a:gd name="T0" fmla="*/ 302 w 302"/>
                    <a:gd name="T1" fmla="*/ 151 h 301"/>
                    <a:gd name="T2" fmla="*/ 151 w 302"/>
                    <a:gd name="T3" fmla="*/ 301 h 301"/>
                    <a:gd name="T4" fmla="*/ 0 w 302"/>
                    <a:gd name="T5" fmla="*/ 151 h 301"/>
                    <a:gd name="T6" fmla="*/ 151 w 302"/>
                    <a:gd name="T7" fmla="*/ 0 h 301"/>
                    <a:gd name="T8" fmla="*/ 302 w 302"/>
                    <a:gd name="T9" fmla="*/ 151 h 301"/>
                    <a:gd name="T10" fmla="*/ 302 w 302"/>
                    <a:gd name="T11" fmla="*/ 151 h 301"/>
                    <a:gd name="T12" fmla="*/ 302 w 302"/>
                    <a:gd name="T13" fmla="*/ 15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301">
                      <a:moveTo>
                        <a:pt x="302" y="151"/>
                      </a:moveTo>
                      <a:cubicBezTo>
                        <a:pt x="302" y="234"/>
                        <a:pt x="234" y="301"/>
                        <a:pt x="151" y="301"/>
                      </a:cubicBezTo>
                      <a:cubicBezTo>
                        <a:pt x="68" y="301"/>
                        <a:pt x="0" y="234"/>
                        <a:pt x="0" y="151"/>
                      </a:cubicBezTo>
                      <a:cubicBezTo>
                        <a:pt x="0" y="67"/>
                        <a:pt x="68" y="0"/>
                        <a:pt x="151" y="0"/>
                      </a:cubicBezTo>
                      <a:cubicBezTo>
                        <a:pt x="234" y="0"/>
                        <a:pt x="302" y="67"/>
                        <a:pt x="302" y="151"/>
                      </a:cubicBezTo>
                      <a:close/>
                      <a:moveTo>
                        <a:pt x="302" y="151"/>
                      </a:moveTo>
                      <a:cubicBezTo>
                        <a:pt x="302" y="151"/>
                        <a:pt x="302" y="151"/>
                        <a:pt x="302" y="15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  <p:sp>
              <p:nvSpPr>
                <p:cNvPr id="92" name="Freeform 6">
                  <a:extLst>
                    <a:ext uri="{FF2B5EF4-FFF2-40B4-BE49-F238E27FC236}">
                      <a16:creationId xmlns:a16="http://schemas.microsoft.com/office/drawing/2014/main" id="{F994E01A-0687-48B4-B443-C4BCF3B3E1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6088" y="936625"/>
                  <a:ext cx="2417763" cy="4408488"/>
                </a:xfrm>
                <a:custGeom>
                  <a:avLst/>
                  <a:gdLst>
                    <a:gd name="T0" fmla="*/ 447 w 795"/>
                    <a:gd name="T1" fmla="*/ 8 h 1452"/>
                    <a:gd name="T2" fmla="*/ 331 w 795"/>
                    <a:gd name="T3" fmla="*/ 9 h 1452"/>
                    <a:gd name="T4" fmla="*/ 23 w 795"/>
                    <a:gd name="T5" fmla="*/ 549 h 1452"/>
                    <a:gd name="T6" fmla="*/ 173 w 795"/>
                    <a:gd name="T7" fmla="*/ 549 h 1452"/>
                    <a:gd name="T8" fmla="*/ 211 w 795"/>
                    <a:gd name="T9" fmla="*/ 261 h 1452"/>
                    <a:gd name="T10" fmla="*/ 211 w 795"/>
                    <a:gd name="T11" fmla="*/ 576 h 1452"/>
                    <a:gd name="T12" fmla="*/ 212 w 795"/>
                    <a:gd name="T13" fmla="*/ 587 h 1452"/>
                    <a:gd name="T14" fmla="*/ 211 w 795"/>
                    <a:gd name="T15" fmla="*/ 592 h 1452"/>
                    <a:gd name="T16" fmla="*/ 200 w 795"/>
                    <a:gd name="T17" fmla="*/ 1341 h 1452"/>
                    <a:gd name="T18" fmla="*/ 373 w 795"/>
                    <a:gd name="T19" fmla="*/ 1341 h 1452"/>
                    <a:gd name="T20" fmla="*/ 383 w 795"/>
                    <a:gd name="T21" fmla="*/ 754 h 1452"/>
                    <a:gd name="T22" fmla="*/ 408 w 795"/>
                    <a:gd name="T23" fmla="*/ 754 h 1452"/>
                    <a:gd name="T24" fmla="*/ 418 w 795"/>
                    <a:gd name="T25" fmla="*/ 1341 h 1452"/>
                    <a:gd name="T26" fmla="*/ 590 w 795"/>
                    <a:gd name="T27" fmla="*/ 1341 h 1452"/>
                    <a:gd name="T28" fmla="*/ 580 w 795"/>
                    <a:gd name="T29" fmla="*/ 592 h 1452"/>
                    <a:gd name="T30" fmla="*/ 577 w 795"/>
                    <a:gd name="T31" fmla="*/ 570 h 1452"/>
                    <a:gd name="T32" fmla="*/ 574 w 795"/>
                    <a:gd name="T33" fmla="*/ 245 h 1452"/>
                    <a:gd name="T34" fmla="*/ 621 w 795"/>
                    <a:gd name="T35" fmla="*/ 549 h 1452"/>
                    <a:gd name="T36" fmla="*/ 771 w 795"/>
                    <a:gd name="T37" fmla="*/ 549 h 1452"/>
                    <a:gd name="T38" fmla="*/ 447 w 795"/>
                    <a:gd name="T39" fmla="*/ 8 h 1452"/>
                    <a:gd name="T40" fmla="*/ 447 w 795"/>
                    <a:gd name="T41" fmla="*/ 8 h 1452"/>
                    <a:gd name="T42" fmla="*/ 447 w 795"/>
                    <a:gd name="T43" fmla="*/ 8 h 1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5" h="1452">
                      <a:moveTo>
                        <a:pt x="447" y="8"/>
                      </a:moveTo>
                      <a:cubicBezTo>
                        <a:pt x="409" y="0"/>
                        <a:pt x="368" y="1"/>
                        <a:pt x="331" y="9"/>
                      </a:cubicBezTo>
                      <a:cubicBezTo>
                        <a:pt x="81" y="39"/>
                        <a:pt x="0" y="329"/>
                        <a:pt x="23" y="549"/>
                      </a:cubicBezTo>
                      <a:cubicBezTo>
                        <a:pt x="33" y="645"/>
                        <a:pt x="183" y="646"/>
                        <a:pt x="173" y="549"/>
                      </a:cubicBezTo>
                      <a:cubicBezTo>
                        <a:pt x="165" y="469"/>
                        <a:pt x="168" y="348"/>
                        <a:pt x="211" y="261"/>
                      </a:cubicBezTo>
                      <a:cubicBezTo>
                        <a:pt x="211" y="576"/>
                        <a:pt x="211" y="576"/>
                        <a:pt x="211" y="576"/>
                      </a:cubicBezTo>
                      <a:cubicBezTo>
                        <a:pt x="211" y="580"/>
                        <a:pt x="211" y="583"/>
                        <a:pt x="212" y="587"/>
                      </a:cubicBezTo>
                      <a:cubicBezTo>
                        <a:pt x="212" y="588"/>
                        <a:pt x="211" y="590"/>
                        <a:pt x="211" y="592"/>
                      </a:cubicBezTo>
                      <a:cubicBezTo>
                        <a:pt x="211" y="842"/>
                        <a:pt x="211" y="1091"/>
                        <a:pt x="200" y="1341"/>
                      </a:cubicBezTo>
                      <a:cubicBezTo>
                        <a:pt x="196" y="1452"/>
                        <a:pt x="368" y="1452"/>
                        <a:pt x="373" y="1341"/>
                      </a:cubicBezTo>
                      <a:cubicBezTo>
                        <a:pt x="381" y="1145"/>
                        <a:pt x="383" y="950"/>
                        <a:pt x="383" y="754"/>
                      </a:cubicBezTo>
                      <a:cubicBezTo>
                        <a:pt x="391" y="754"/>
                        <a:pt x="399" y="754"/>
                        <a:pt x="408" y="754"/>
                      </a:cubicBezTo>
                      <a:cubicBezTo>
                        <a:pt x="408" y="950"/>
                        <a:pt x="410" y="1145"/>
                        <a:pt x="418" y="1341"/>
                      </a:cubicBezTo>
                      <a:cubicBezTo>
                        <a:pt x="423" y="1452"/>
                        <a:pt x="595" y="1452"/>
                        <a:pt x="590" y="1341"/>
                      </a:cubicBezTo>
                      <a:cubicBezTo>
                        <a:pt x="580" y="1091"/>
                        <a:pt x="580" y="842"/>
                        <a:pt x="580" y="592"/>
                      </a:cubicBezTo>
                      <a:cubicBezTo>
                        <a:pt x="580" y="584"/>
                        <a:pt x="578" y="577"/>
                        <a:pt x="577" y="570"/>
                      </a:cubicBezTo>
                      <a:cubicBezTo>
                        <a:pt x="577" y="462"/>
                        <a:pt x="573" y="353"/>
                        <a:pt x="574" y="245"/>
                      </a:cubicBezTo>
                      <a:cubicBezTo>
                        <a:pt x="625" y="331"/>
                        <a:pt x="630" y="464"/>
                        <a:pt x="621" y="549"/>
                      </a:cubicBezTo>
                      <a:cubicBezTo>
                        <a:pt x="611" y="646"/>
                        <a:pt x="761" y="645"/>
                        <a:pt x="771" y="549"/>
                      </a:cubicBezTo>
                      <a:cubicBezTo>
                        <a:pt x="795" y="324"/>
                        <a:pt x="710" y="27"/>
                        <a:pt x="447" y="8"/>
                      </a:cubicBezTo>
                      <a:close/>
                      <a:moveTo>
                        <a:pt x="447" y="8"/>
                      </a:moveTo>
                      <a:cubicBezTo>
                        <a:pt x="447" y="8"/>
                        <a:pt x="447" y="8"/>
                        <a:pt x="447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</p:grpSp>
          <p:grpSp>
            <p:nvGrpSpPr>
              <p:cNvPr id="23" name="Group 1111">
                <a:extLst>
                  <a:ext uri="{FF2B5EF4-FFF2-40B4-BE49-F238E27FC236}">
                    <a16:creationId xmlns:a16="http://schemas.microsoft.com/office/drawing/2014/main" id="{4B1DCDB7-3ED0-43B6-9650-BD4A05981676}"/>
                  </a:ext>
                </a:extLst>
              </p:cNvPr>
              <p:cNvGrpSpPr/>
              <p:nvPr/>
            </p:nvGrpSpPr>
            <p:grpSpPr>
              <a:xfrm>
                <a:off x="5180592" y="2826927"/>
                <a:ext cx="146891" cy="335160"/>
                <a:chOff x="-2986088" y="-171450"/>
                <a:chExt cx="2417763" cy="5516563"/>
              </a:xfrm>
              <a:solidFill>
                <a:schemeClr val="bg1"/>
              </a:solidFill>
            </p:grpSpPr>
            <p:sp>
              <p:nvSpPr>
                <p:cNvPr id="89" name="Freeform 5">
                  <a:extLst>
                    <a:ext uri="{FF2B5EF4-FFF2-40B4-BE49-F238E27FC236}">
                      <a16:creationId xmlns:a16="http://schemas.microsoft.com/office/drawing/2014/main" id="{8BB558FF-C508-4E79-BCBD-FB36E30529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47900" y="-171450"/>
                  <a:ext cx="919163" cy="914400"/>
                </a:xfrm>
                <a:custGeom>
                  <a:avLst/>
                  <a:gdLst>
                    <a:gd name="T0" fmla="*/ 302 w 302"/>
                    <a:gd name="T1" fmla="*/ 151 h 301"/>
                    <a:gd name="T2" fmla="*/ 151 w 302"/>
                    <a:gd name="T3" fmla="*/ 301 h 301"/>
                    <a:gd name="T4" fmla="*/ 0 w 302"/>
                    <a:gd name="T5" fmla="*/ 151 h 301"/>
                    <a:gd name="T6" fmla="*/ 151 w 302"/>
                    <a:gd name="T7" fmla="*/ 0 h 301"/>
                    <a:gd name="T8" fmla="*/ 302 w 302"/>
                    <a:gd name="T9" fmla="*/ 151 h 301"/>
                    <a:gd name="T10" fmla="*/ 302 w 302"/>
                    <a:gd name="T11" fmla="*/ 151 h 301"/>
                    <a:gd name="T12" fmla="*/ 302 w 302"/>
                    <a:gd name="T13" fmla="*/ 15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301">
                      <a:moveTo>
                        <a:pt x="302" y="151"/>
                      </a:moveTo>
                      <a:cubicBezTo>
                        <a:pt x="302" y="234"/>
                        <a:pt x="234" y="301"/>
                        <a:pt x="151" y="301"/>
                      </a:cubicBezTo>
                      <a:cubicBezTo>
                        <a:pt x="68" y="301"/>
                        <a:pt x="0" y="234"/>
                        <a:pt x="0" y="151"/>
                      </a:cubicBezTo>
                      <a:cubicBezTo>
                        <a:pt x="0" y="67"/>
                        <a:pt x="68" y="0"/>
                        <a:pt x="151" y="0"/>
                      </a:cubicBezTo>
                      <a:cubicBezTo>
                        <a:pt x="234" y="0"/>
                        <a:pt x="302" y="67"/>
                        <a:pt x="302" y="151"/>
                      </a:cubicBezTo>
                      <a:close/>
                      <a:moveTo>
                        <a:pt x="302" y="151"/>
                      </a:moveTo>
                      <a:cubicBezTo>
                        <a:pt x="302" y="151"/>
                        <a:pt x="302" y="151"/>
                        <a:pt x="302" y="15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  <p:sp>
              <p:nvSpPr>
                <p:cNvPr id="90" name="Freeform 6">
                  <a:extLst>
                    <a:ext uri="{FF2B5EF4-FFF2-40B4-BE49-F238E27FC236}">
                      <a16:creationId xmlns:a16="http://schemas.microsoft.com/office/drawing/2014/main" id="{D47956EF-8D0F-44D5-9DCB-691DE67B8B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6088" y="936625"/>
                  <a:ext cx="2417763" cy="4408488"/>
                </a:xfrm>
                <a:custGeom>
                  <a:avLst/>
                  <a:gdLst>
                    <a:gd name="T0" fmla="*/ 447 w 795"/>
                    <a:gd name="T1" fmla="*/ 8 h 1452"/>
                    <a:gd name="T2" fmla="*/ 331 w 795"/>
                    <a:gd name="T3" fmla="*/ 9 h 1452"/>
                    <a:gd name="T4" fmla="*/ 23 w 795"/>
                    <a:gd name="T5" fmla="*/ 549 h 1452"/>
                    <a:gd name="T6" fmla="*/ 173 w 795"/>
                    <a:gd name="T7" fmla="*/ 549 h 1452"/>
                    <a:gd name="T8" fmla="*/ 211 w 795"/>
                    <a:gd name="T9" fmla="*/ 261 h 1452"/>
                    <a:gd name="T10" fmla="*/ 211 w 795"/>
                    <a:gd name="T11" fmla="*/ 576 h 1452"/>
                    <a:gd name="T12" fmla="*/ 212 w 795"/>
                    <a:gd name="T13" fmla="*/ 587 h 1452"/>
                    <a:gd name="T14" fmla="*/ 211 w 795"/>
                    <a:gd name="T15" fmla="*/ 592 h 1452"/>
                    <a:gd name="T16" fmla="*/ 200 w 795"/>
                    <a:gd name="T17" fmla="*/ 1341 h 1452"/>
                    <a:gd name="T18" fmla="*/ 373 w 795"/>
                    <a:gd name="T19" fmla="*/ 1341 h 1452"/>
                    <a:gd name="T20" fmla="*/ 383 w 795"/>
                    <a:gd name="T21" fmla="*/ 754 h 1452"/>
                    <a:gd name="T22" fmla="*/ 408 w 795"/>
                    <a:gd name="T23" fmla="*/ 754 h 1452"/>
                    <a:gd name="T24" fmla="*/ 418 w 795"/>
                    <a:gd name="T25" fmla="*/ 1341 h 1452"/>
                    <a:gd name="T26" fmla="*/ 590 w 795"/>
                    <a:gd name="T27" fmla="*/ 1341 h 1452"/>
                    <a:gd name="T28" fmla="*/ 580 w 795"/>
                    <a:gd name="T29" fmla="*/ 592 h 1452"/>
                    <a:gd name="T30" fmla="*/ 577 w 795"/>
                    <a:gd name="T31" fmla="*/ 570 h 1452"/>
                    <a:gd name="T32" fmla="*/ 574 w 795"/>
                    <a:gd name="T33" fmla="*/ 245 h 1452"/>
                    <a:gd name="T34" fmla="*/ 621 w 795"/>
                    <a:gd name="T35" fmla="*/ 549 h 1452"/>
                    <a:gd name="T36" fmla="*/ 771 w 795"/>
                    <a:gd name="T37" fmla="*/ 549 h 1452"/>
                    <a:gd name="T38" fmla="*/ 447 w 795"/>
                    <a:gd name="T39" fmla="*/ 8 h 1452"/>
                    <a:gd name="T40" fmla="*/ 447 w 795"/>
                    <a:gd name="T41" fmla="*/ 8 h 1452"/>
                    <a:gd name="T42" fmla="*/ 447 w 795"/>
                    <a:gd name="T43" fmla="*/ 8 h 1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5" h="1452">
                      <a:moveTo>
                        <a:pt x="447" y="8"/>
                      </a:moveTo>
                      <a:cubicBezTo>
                        <a:pt x="409" y="0"/>
                        <a:pt x="368" y="1"/>
                        <a:pt x="331" y="9"/>
                      </a:cubicBezTo>
                      <a:cubicBezTo>
                        <a:pt x="81" y="39"/>
                        <a:pt x="0" y="329"/>
                        <a:pt x="23" y="549"/>
                      </a:cubicBezTo>
                      <a:cubicBezTo>
                        <a:pt x="33" y="645"/>
                        <a:pt x="183" y="646"/>
                        <a:pt x="173" y="549"/>
                      </a:cubicBezTo>
                      <a:cubicBezTo>
                        <a:pt x="165" y="469"/>
                        <a:pt x="168" y="348"/>
                        <a:pt x="211" y="261"/>
                      </a:cubicBezTo>
                      <a:cubicBezTo>
                        <a:pt x="211" y="576"/>
                        <a:pt x="211" y="576"/>
                        <a:pt x="211" y="576"/>
                      </a:cubicBezTo>
                      <a:cubicBezTo>
                        <a:pt x="211" y="580"/>
                        <a:pt x="211" y="583"/>
                        <a:pt x="212" y="587"/>
                      </a:cubicBezTo>
                      <a:cubicBezTo>
                        <a:pt x="212" y="588"/>
                        <a:pt x="211" y="590"/>
                        <a:pt x="211" y="592"/>
                      </a:cubicBezTo>
                      <a:cubicBezTo>
                        <a:pt x="211" y="842"/>
                        <a:pt x="211" y="1091"/>
                        <a:pt x="200" y="1341"/>
                      </a:cubicBezTo>
                      <a:cubicBezTo>
                        <a:pt x="196" y="1452"/>
                        <a:pt x="368" y="1452"/>
                        <a:pt x="373" y="1341"/>
                      </a:cubicBezTo>
                      <a:cubicBezTo>
                        <a:pt x="381" y="1145"/>
                        <a:pt x="383" y="950"/>
                        <a:pt x="383" y="754"/>
                      </a:cubicBezTo>
                      <a:cubicBezTo>
                        <a:pt x="391" y="754"/>
                        <a:pt x="399" y="754"/>
                        <a:pt x="408" y="754"/>
                      </a:cubicBezTo>
                      <a:cubicBezTo>
                        <a:pt x="408" y="950"/>
                        <a:pt x="410" y="1145"/>
                        <a:pt x="418" y="1341"/>
                      </a:cubicBezTo>
                      <a:cubicBezTo>
                        <a:pt x="423" y="1452"/>
                        <a:pt x="595" y="1452"/>
                        <a:pt x="590" y="1341"/>
                      </a:cubicBezTo>
                      <a:cubicBezTo>
                        <a:pt x="580" y="1091"/>
                        <a:pt x="580" y="842"/>
                        <a:pt x="580" y="592"/>
                      </a:cubicBezTo>
                      <a:cubicBezTo>
                        <a:pt x="580" y="584"/>
                        <a:pt x="578" y="577"/>
                        <a:pt x="577" y="570"/>
                      </a:cubicBezTo>
                      <a:cubicBezTo>
                        <a:pt x="577" y="462"/>
                        <a:pt x="573" y="353"/>
                        <a:pt x="574" y="245"/>
                      </a:cubicBezTo>
                      <a:cubicBezTo>
                        <a:pt x="625" y="331"/>
                        <a:pt x="630" y="464"/>
                        <a:pt x="621" y="549"/>
                      </a:cubicBezTo>
                      <a:cubicBezTo>
                        <a:pt x="611" y="646"/>
                        <a:pt x="761" y="645"/>
                        <a:pt x="771" y="549"/>
                      </a:cubicBezTo>
                      <a:cubicBezTo>
                        <a:pt x="795" y="324"/>
                        <a:pt x="710" y="27"/>
                        <a:pt x="447" y="8"/>
                      </a:cubicBezTo>
                      <a:close/>
                      <a:moveTo>
                        <a:pt x="447" y="8"/>
                      </a:moveTo>
                      <a:cubicBezTo>
                        <a:pt x="447" y="8"/>
                        <a:pt x="447" y="8"/>
                        <a:pt x="447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</p:grpSp>
          <p:grpSp>
            <p:nvGrpSpPr>
              <p:cNvPr id="24" name="Group 1102">
                <a:extLst>
                  <a:ext uri="{FF2B5EF4-FFF2-40B4-BE49-F238E27FC236}">
                    <a16:creationId xmlns:a16="http://schemas.microsoft.com/office/drawing/2014/main" id="{5667A00F-4364-4772-89E6-D430AFBADC82}"/>
                  </a:ext>
                </a:extLst>
              </p:cNvPr>
              <p:cNvGrpSpPr/>
              <p:nvPr/>
            </p:nvGrpSpPr>
            <p:grpSpPr>
              <a:xfrm>
                <a:off x="3991880" y="2950752"/>
                <a:ext cx="146891" cy="335160"/>
                <a:chOff x="-2986088" y="-171450"/>
                <a:chExt cx="2417763" cy="5516563"/>
              </a:xfrm>
              <a:solidFill>
                <a:schemeClr val="bg1"/>
              </a:solidFill>
            </p:grpSpPr>
            <p:sp>
              <p:nvSpPr>
                <p:cNvPr id="87" name="Freeform 5">
                  <a:extLst>
                    <a:ext uri="{FF2B5EF4-FFF2-40B4-BE49-F238E27FC236}">
                      <a16:creationId xmlns:a16="http://schemas.microsoft.com/office/drawing/2014/main" id="{81C298D2-2087-4B30-8BF8-E4BF9FA615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47900" y="-171450"/>
                  <a:ext cx="919163" cy="914400"/>
                </a:xfrm>
                <a:custGeom>
                  <a:avLst/>
                  <a:gdLst>
                    <a:gd name="T0" fmla="*/ 302 w 302"/>
                    <a:gd name="T1" fmla="*/ 151 h 301"/>
                    <a:gd name="T2" fmla="*/ 151 w 302"/>
                    <a:gd name="T3" fmla="*/ 301 h 301"/>
                    <a:gd name="T4" fmla="*/ 0 w 302"/>
                    <a:gd name="T5" fmla="*/ 151 h 301"/>
                    <a:gd name="T6" fmla="*/ 151 w 302"/>
                    <a:gd name="T7" fmla="*/ 0 h 301"/>
                    <a:gd name="T8" fmla="*/ 302 w 302"/>
                    <a:gd name="T9" fmla="*/ 151 h 301"/>
                    <a:gd name="T10" fmla="*/ 302 w 302"/>
                    <a:gd name="T11" fmla="*/ 151 h 301"/>
                    <a:gd name="T12" fmla="*/ 302 w 302"/>
                    <a:gd name="T13" fmla="*/ 15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301">
                      <a:moveTo>
                        <a:pt x="302" y="151"/>
                      </a:moveTo>
                      <a:cubicBezTo>
                        <a:pt x="302" y="234"/>
                        <a:pt x="234" y="301"/>
                        <a:pt x="151" y="301"/>
                      </a:cubicBezTo>
                      <a:cubicBezTo>
                        <a:pt x="68" y="301"/>
                        <a:pt x="0" y="234"/>
                        <a:pt x="0" y="151"/>
                      </a:cubicBezTo>
                      <a:cubicBezTo>
                        <a:pt x="0" y="67"/>
                        <a:pt x="68" y="0"/>
                        <a:pt x="151" y="0"/>
                      </a:cubicBezTo>
                      <a:cubicBezTo>
                        <a:pt x="234" y="0"/>
                        <a:pt x="302" y="67"/>
                        <a:pt x="302" y="151"/>
                      </a:cubicBezTo>
                      <a:close/>
                      <a:moveTo>
                        <a:pt x="302" y="151"/>
                      </a:moveTo>
                      <a:cubicBezTo>
                        <a:pt x="302" y="151"/>
                        <a:pt x="302" y="151"/>
                        <a:pt x="302" y="15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  <p:sp>
              <p:nvSpPr>
                <p:cNvPr id="88" name="Freeform 6">
                  <a:extLst>
                    <a:ext uri="{FF2B5EF4-FFF2-40B4-BE49-F238E27FC236}">
                      <a16:creationId xmlns:a16="http://schemas.microsoft.com/office/drawing/2014/main" id="{20A234DF-1EBC-4B89-B6AE-E632CD04B4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6088" y="936625"/>
                  <a:ext cx="2417763" cy="4408488"/>
                </a:xfrm>
                <a:custGeom>
                  <a:avLst/>
                  <a:gdLst>
                    <a:gd name="T0" fmla="*/ 447 w 795"/>
                    <a:gd name="T1" fmla="*/ 8 h 1452"/>
                    <a:gd name="T2" fmla="*/ 331 w 795"/>
                    <a:gd name="T3" fmla="*/ 9 h 1452"/>
                    <a:gd name="T4" fmla="*/ 23 w 795"/>
                    <a:gd name="T5" fmla="*/ 549 h 1452"/>
                    <a:gd name="T6" fmla="*/ 173 w 795"/>
                    <a:gd name="T7" fmla="*/ 549 h 1452"/>
                    <a:gd name="T8" fmla="*/ 211 w 795"/>
                    <a:gd name="T9" fmla="*/ 261 h 1452"/>
                    <a:gd name="T10" fmla="*/ 211 w 795"/>
                    <a:gd name="T11" fmla="*/ 576 h 1452"/>
                    <a:gd name="T12" fmla="*/ 212 w 795"/>
                    <a:gd name="T13" fmla="*/ 587 h 1452"/>
                    <a:gd name="T14" fmla="*/ 211 w 795"/>
                    <a:gd name="T15" fmla="*/ 592 h 1452"/>
                    <a:gd name="T16" fmla="*/ 200 w 795"/>
                    <a:gd name="T17" fmla="*/ 1341 h 1452"/>
                    <a:gd name="T18" fmla="*/ 373 w 795"/>
                    <a:gd name="T19" fmla="*/ 1341 h 1452"/>
                    <a:gd name="T20" fmla="*/ 383 w 795"/>
                    <a:gd name="T21" fmla="*/ 754 h 1452"/>
                    <a:gd name="T22" fmla="*/ 408 w 795"/>
                    <a:gd name="T23" fmla="*/ 754 h 1452"/>
                    <a:gd name="T24" fmla="*/ 418 w 795"/>
                    <a:gd name="T25" fmla="*/ 1341 h 1452"/>
                    <a:gd name="T26" fmla="*/ 590 w 795"/>
                    <a:gd name="T27" fmla="*/ 1341 h 1452"/>
                    <a:gd name="T28" fmla="*/ 580 w 795"/>
                    <a:gd name="T29" fmla="*/ 592 h 1452"/>
                    <a:gd name="T30" fmla="*/ 577 w 795"/>
                    <a:gd name="T31" fmla="*/ 570 h 1452"/>
                    <a:gd name="T32" fmla="*/ 574 w 795"/>
                    <a:gd name="T33" fmla="*/ 245 h 1452"/>
                    <a:gd name="T34" fmla="*/ 621 w 795"/>
                    <a:gd name="T35" fmla="*/ 549 h 1452"/>
                    <a:gd name="T36" fmla="*/ 771 w 795"/>
                    <a:gd name="T37" fmla="*/ 549 h 1452"/>
                    <a:gd name="T38" fmla="*/ 447 w 795"/>
                    <a:gd name="T39" fmla="*/ 8 h 1452"/>
                    <a:gd name="T40" fmla="*/ 447 w 795"/>
                    <a:gd name="T41" fmla="*/ 8 h 1452"/>
                    <a:gd name="T42" fmla="*/ 447 w 795"/>
                    <a:gd name="T43" fmla="*/ 8 h 1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5" h="1452">
                      <a:moveTo>
                        <a:pt x="447" y="8"/>
                      </a:moveTo>
                      <a:cubicBezTo>
                        <a:pt x="409" y="0"/>
                        <a:pt x="368" y="1"/>
                        <a:pt x="331" y="9"/>
                      </a:cubicBezTo>
                      <a:cubicBezTo>
                        <a:pt x="81" y="39"/>
                        <a:pt x="0" y="329"/>
                        <a:pt x="23" y="549"/>
                      </a:cubicBezTo>
                      <a:cubicBezTo>
                        <a:pt x="33" y="645"/>
                        <a:pt x="183" y="646"/>
                        <a:pt x="173" y="549"/>
                      </a:cubicBezTo>
                      <a:cubicBezTo>
                        <a:pt x="165" y="469"/>
                        <a:pt x="168" y="348"/>
                        <a:pt x="211" y="261"/>
                      </a:cubicBezTo>
                      <a:cubicBezTo>
                        <a:pt x="211" y="576"/>
                        <a:pt x="211" y="576"/>
                        <a:pt x="211" y="576"/>
                      </a:cubicBezTo>
                      <a:cubicBezTo>
                        <a:pt x="211" y="580"/>
                        <a:pt x="211" y="583"/>
                        <a:pt x="212" y="587"/>
                      </a:cubicBezTo>
                      <a:cubicBezTo>
                        <a:pt x="212" y="588"/>
                        <a:pt x="211" y="590"/>
                        <a:pt x="211" y="592"/>
                      </a:cubicBezTo>
                      <a:cubicBezTo>
                        <a:pt x="211" y="842"/>
                        <a:pt x="211" y="1091"/>
                        <a:pt x="200" y="1341"/>
                      </a:cubicBezTo>
                      <a:cubicBezTo>
                        <a:pt x="196" y="1452"/>
                        <a:pt x="368" y="1452"/>
                        <a:pt x="373" y="1341"/>
                      </a:cubicBezTo>
                      <a:cubicBezTo>
                        <a:pt x="381" y="1145"/>
                        <a:pt x="383" y="950"/>
                        <a:pt x="383" y="754"/>
                      </a:cubicBezTo>
                      <a:cubicBezTo>
                        <a:pt x="391" y="754"/>
                        <a:pt x="399" y="754"/>
                        <a:pt x="408" y="754"/>
                      </a:cubicBezTo>
                      <a:cubicBezTo>
                        <a:pt x="408" y="950"/>
                        <a:pt x="410" y="1145"/>
                        <a:pt x="418" y="1341"/>
                      </a:cubicBezTo>
                      <a:cubicBezTo>
                        <a:pt x="423" y="1452"/>
                        <a:pt x="595" y="1452"/>
                        <a:pt x="590" y="1341"/>
                      </a:cubicBezTo>
                      <a:cubicBezTo>
                        <a:pt x="580" y="1091"/>
                        <a:pt x="580" y="842"/>
                        <a:pt x="580" y="592"/>
                      </a:cubicBezTo>
                      <a:cubicBezTo>
                        <a:pt x="580" y="584"/>
                        <a:pt x="578" y="577"/>
                        <a:pt x="577" y="570"/>
                      </a:cubicBezTo>
                      <a:cubicBezTo>
                        <a:pt x="577" y="462"/>
                        <a:pt x="573" y="353"/>
                        <a:pt x="574" y="245"/>
                      </a:cubicBezTo>
                      <a:cubicBezTo>
                        <a:pt x="625" y="331"/>
                        <a:pt x="630" y="464"/>
                        <a:pt x="621" y="549"/>
                      </a:cubicBezTo>
                      <a:cubicBezTo>
                        <a:pt x="611" y="646"/>
                        <a:pt x="761" y="645"/>
                        <a:pt x="771" y="549"/>
                      </a:cubicBezTo>
                      <a:cubicBezTo>
                        <a:pt x="795" y="324"/>
                        <a:pt x="710" y="27"/>
                        <a:pt x="447" y="8"/>
                      </a:cubicBezTo>
                      <a:close/>
                      <a:moveTo>
                        <a:pt x="447" y="8"/>
                      </a:moveTo>
                      <a:cubicBezTo>
                        <a:pt x="447" y="8"/>
                        <a:pt x="447" y="8"/>
                        <a:pt x="447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</p:grpSp>
          <p:grpSp>
            <p:nvGrpSpPr>
              <p:cNvPr id="25" name="Group 1103">
                <a:extLst>
                  <a:ext uri="{FF2B5EF4-FFF2-40B4-BE49-F238E27FC236}">
                    <a16:creationId xmlns:a16="http://schemas.microsoft.com/office/drawing/2014/main" id="{819B6F24-BA3D-4D80-B5A9-D3BF6F671454}"/>
                  </a:ext>
                </a:extLst>
              </p:cNvPr>
              <p:cNvGrpSpPr/>
              <p:nvPr/>
            </p:nvGrpSpPr>
            <p:grpSpPr>
              <a:xfrm>
                <a:off x="4137719" y="2950752"/>
                <a:ext cx="146891" cy="335160"/>
                <a:chOff x="-2986088" y="-171450"/>
                <a:chExt cx="2417763" cy="5516563"/>
              </a:xfrm>
              <a:solidFill>
                <a:schemeClr val="bg1"/>
              </a:solidFill>
            </p:grpSpPr>
            <p:sp>
              <p:nvSpPr>
                <p:cNvPr id="85" name="Freeform 5">
                  <a:extLst>
                    <a:ext uri="{FF2B5EF4-FFF2-40B4-BE49-F238E27FC236}">
                      <a16:creationId xmlns:a16="http://schemas.microsoft.com/office/drawing/2014/main" id="{9535A2C8-3F4E-433A-B150-CB7AFD3F1CD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47900" y="-171450"/>
                  <a:ext cx="919163" cy="914400"/>
                </a:xfrm>
                <a:custGeom>
                  <a:avLst/>
                  <a:gdLst>
                    <a:gd name="T0" fmla="*/ 302 w 302"/>
                    <a:gd name="T1" fmla="*/ 151 h 301"/>
                    <a:gd name="T2" fmla="*/ 151 w 302"/>
                    <a:gd name="T3" fmla="*/ 301 h 301"/>
                    <a:gd name="T4" fmla="*/ 0 w 302"/>
                    <a:gd name="T5" fmla="*/ 151 h 301"/>
                    <a:gd name="T6" fmla="*/ 151 w 302"/>
                    <a:gd name="T7" fmla="*/ 0 h 301"/>
                    <a:gd name="T8" fmla="*/ 302 w 302"/>
                    <a:gd name="T9" fmla="*/ 151 h 301"/>
                    <a:gd name="T10" fmla="*/ 302 w 302"/>
                    <a:gd name="T11" fmla="*/ 151 h 301"/>
                    <a:gd name="T12" fmla="*/ 302 w 302"/>
                    <a:gd name="T13" fmla="*/ 15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301">
                      <a:moveTo>
                        <a:pt x="302" y="151"/>
                      </a:moveTo>
                      <a:cubicBezTo>
                        <a:pt x="302" y="234"/>
                        <a:pt x="234" y="301"/>
                        <a:pt x="151" y="301"/>
                      </a:cubicBezTo>
                      <a:cubicBezTo>
                        <a:pt x="68" y="301"/>
                        <a:pt x="0" y="234"/>
                        <a:pt x="0" y="151"/>
                      </a:cubicBezTo>
                      <a:cubicBezTo>
                        <a:pt x="0" y="67"/>
                        <a:pt x="68" y="0"/>
                        <a:pt x="151" y="0"/>
                      </a:cubicBezTo>
                      <a:cubicBezTo>
                        <a:pt x="234" y="0"/>
                        <a:pt x="302" y="67"/>
                        <a:pt x="302" y="151"/>
                      </a:cubicBezTo>
                      <a:close/>
                      <a:moveTo>
                        <a:pt x="302" y="151"/>
                      </a:moveTo>
                      <a:cubicBezTo>
                        <a:pt x="302" y="151"/>
                        <a:pt x="302" y="151"/>
                        <a:pt x="302" y="15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  <p:sp>
              <p:nvSpPr>
                <p:cNvPr id="86" name="Freeform 6">
                  <a:extLst>
                    <a:ext uri="{FF2B5EF4-FFF2-40B4-BE49-F238E27FC236}">
                      <a16:creationId xmlns:a16="http://schemas.microsoft.com/office/drawing/2014/main" id="{B5262F23-9F58-42F9-8F1D-375FBFC8EB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6088" y="936625"/>
                  <a:ext cx="2417763" cy="4408488"/>
                </a:xfrm>
                <a:custGeom>
                  <a:avLst/>
                  <a:gdLst>
                    <a:gd name="T0" fmla="*/ 447 w 795"/>
                    <a:gd name="T1" fmla="*/ 8 h 1452"/>
                    <a:gd name="T2" fmla="*/ 331 w 795"/>
                    <a:gd name="T3" fmla="*/ 9 h 1452"/>
                    <a:gd name="T4" fmla="*/ 23 w 795"/>
                    <a:gd name="T5" fmla="*/ 549 h 1452"/>
                    <a:gd name="T6" fmla="*/ 173 w 795"/>
                    <a:gd name="T7" fmla="*/ 549 h 1452"/>
                    <a:gd name="T8" fmla="*/ 211 w 795"/>
                    <a:gd name="T9" fmla="*/ 261 h 1452"/>
                    <a:gd name="T10" fmla="*/ 211 w 795"/>
                    <a:gd name="T11" fmla="*/ 576 h 1452"/>
                    <a:gd name="T12" fmla="*/ 212 w 795"/>
                    <a:gd name="T13" fmla="*/ 587 h 1452"/>
                    <a:gd name="T14" fmla="*/ 211 w 795"/>
                    <a:gd name="T15" fmla="*/ 592 h 1452"/>
                    <a:gd name="T16" fmla="*/ 200 w 795"/>
                    <a:gd name="T17" fmla="*/ 1341 h 1452"/>
                    <a:gd name="T18" fmla="*/ 373 w 795"/>
                    <a:gd name="T19" fmla="*/ 1341 h 1452"/>
                    <a:gd name="T20" fmla="*/ 383 w 795"/>
                    <a:gd name="T21" fmla="*/ 754 h 1452"/>
                    <a:gd name="T22" fmla="*/ 408 w 795"/>
                    <a:gd name="T23" fmla="*/ 754 h 1452"/>
                    <a:gd name="T24" fmla="*/ 418 w 795"/>
                    <a:gd name="T25" fmla="*/ 1341 h 1452"/>
                    <a:gd name="T26" fmla="*/ 590 w 795"/>
                    <a:gd name="T27" fmla="*/ 1341 h 1452"/>
                    <a:gd name="T28" fmla="*/ 580 w 795"/>
                    <a:gd name="T29" fmla="*/ 592 h 1452"/>
                    <a:gd name="T30" fmla="*/ 577 w 795"/>
                    <a:gd name="T31" fmla="*/ 570 h 1452"/>
                    <a:gd name="T32" fmla="*/ 574 w 795"/>
                    <a:gd name="T33" fmla="*/ 245 h 1452"/>
                    <a:gd name="T34" fmla="*/ 621 w 795"/>
                    <a:gd name="T35" fmla="*/ 549 h 1452"/>
                    <a:gd name="T36" fmla="*/ 771 w 795"/>
                    <a:gd name="T37" fmla="*/ 549 h 1452"/>
                    <a:gd name="T38" fmla="*/ 447 w 795"/>
                    <a:gd name="T39" fmla="*/ 8 h 1452"/>
                    <a:gd name="T40" fmla="*/ 447 w 795"/>
                    <a:gd name="T41" fmla="*/ 8 h 1452"/>
                    <a:gd name="T42" fmla="*/ 447 w 795"/>
                    <a:gd name="T43" fmla="*/ 8 h 1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5" h="1452">
                      <a:moveTo>
                        <a:pt x="447" y="8"/>
                      </a:moveTo>
                      <a:cubicBezTo>
                        <a:pt x="409" y="0"/>
                        <a:pt x="368" y="1"/>
                        <a:pt x="331" y="9"/>
                      </a:cubicBezTo>
                      <a:cubicBezTo>
                        <a:pt x="81" y="39"/>
                        <a:pt x="0" y="329"/>
                        <a:pt x="23" y="549"/>
                      </a:cubicBezTo>
                      <a:cubicBezTo>
                        <a:pt x="33" y="645"/>
                        <a:pt x="183" y="646"/>
                        <a:pt x="173" y="549"/>
                      </a:cubicBezTo>
                      <a:cubicBezTo>
                        <a:pt x="165" y="469"/>
                        <a:pt x="168" y="348"/>
                        <a:pt x="211" y="261"/>
                      </a:cubicBezTo>
                      <a:cubicBezTo>
                        <a:pt x="211" y="576"/>
                        <a:pt x="211" y="576"/>
                        <a:pt x="211" y="576"/>
                      </a:cubicBezTo>
                      <a:cubicBezTo>
                        <a:pt x="211" y="580"/>
                        <a:pt x="211" y="583"/>
                        <a:pt x="212" y="587"/>
                      </a:cubicBezTo>
                      <a:cubicBezTo>
                        <a:pt x="212" y="588"/>
                        <a:pt x="211" y="590"/>
                        <a:pt x="211" y="592"/>
                      </a:cubicBezTo>
                      <a:cubicBezTo>
                        <a:pt x="211" y="842"/>
                        <a:pt x="211" y="1091"/>
                        <a:pt x="200" y="1341"/>
                      </a:cubicBezTo>
                      <a:cubicBezTo>
                        <a:pt x="196" y="1452"/>
                        <a:pt x="368" y="1452"/>
                        <a:pt x="373" y="1341"/>
                      </a:cubicBezTo>
                      <a:cubicBezTo>
                        <a:pt x="381" y="1145"/>
                        <a:pt x="383" y="950"/>
                        <a:pt x="383" y="754"/>
                      </a:cubicBezTo>
                      <a:cubicBezTo>
                        <a:pt x="391" y="754"/>
                        <a:pt x="399" y="754"/>
                        <a:pt x="408" y="754"/>
                      </a:cubicBezTo>
                      <a:cubicBezTo>
                        <a:pt x="408" y="950"/>
                        <a:pt x="410" y="1145"/>
                        <a:pt x="418" y="1341"/>
                      </a:cubicBezTo>
                      <a:cubicBezTo>
                        <a:pt x="423" y="1452"/>
                        <a:pt x="595" y="1452"/>
                        <a:pt x="590" y="1341"/>
                      </a:cubicBezTo>
                      <a:cubicBezTo>
                        <a:pt x="580" y="1091"/>
                        <a:pt x="580" y="842"/>
                        <a:pt x="580" y="592"/>
                      </a:cubicBezTo>
                      <a:cubicBezTo>
                        <a:pt x="580" y="584"/>
                        <a:pt x="578" y="577"/>
                        <a:pt x="577" y="570"/>
                      </a:cubicBezTo>
                      <a:cubicBezTo>
                        <a:pt x="577" y="462"/>
                        <a:pt x="573" y="353"/>
                        <a:pt x="574" y="245"/>
                      </a:cubicBezTo>
                      <a:cubicBezTo>
                        <a:pt x="625" y="331"/>
                        <a:pt x="630" y="464"/>
                        <a:pt x="621" y="549"/>
                      </a:cubicBezTo>
                      <a:cubicBezTo>
                        <a:pt x="611" y="646"/>
                        <a:pt x="761" y="645"/>
                        <a:pt x="771" y="549"/>
                      </a:cubicBezTo>
                      <a:cubicBezTo>
                        <a:pt x="795" y="324"/>
                        <a:pt x="710" y="27"/>
                        <a:pt x="447" y="8"/>
                      </a:cubicBezTo>
                      <a:close/>
                      <a:moveTo>
                        <a:pt x="447" y="8"/>
                      </a:moveTo>
                      <a:cubicBezTo>
                        <a:pt x="447" y="8"/>
                        <a:pt x="447" y="8"/>
                        <a:pt x="447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</p:grpSp>
          <p:grpSp>
            <p:nvGrpSpPr>
              <p:cNvPr id="26" name="Group 1104">
                <a:extLst>
                  <a:ext uri="{FF2B5EF4-FFF2-40B4-BE49-F238E27FC236}">
                    <a16:creationId xmlns:a16="http://schemas.microsoft.com/office/drawing/2014/main" id="{48CC11D4-5807-4AFD-AFBB-9997FA5DD0C4}"/>
                  </a:ext>
                </a:extLst>
              </p:cNvPr>
              <p:cNvGrpSpPr/>
              <p:nvPr/>
            </p:nvGrpSpPr>
            <p:grpSpPr>
              <a:xfrm>
                <a:off x="4283555" y="2950752"/>
                <a:ext cx="146891" cy="335160"/>
                <a:chOff x="-2986088" y="-171450"/>
                <a:chExt cx="2417763" cy="5516563"/>
              </a:xfrm>
              <a:solidFill>
                <a:schemeClr val="bg1"/>
              </a:solidFill>
            </p:grpSpPr>
            <p:sp>
              <p:nvSpPr>
                <p:cNvPr id="83" name="Freeform 5">
                  <a:extLst>
                    <a:ext uri="{FF2B5EF4-FFF2-40B4-BE49-F238E27FC236}">
                      <a16:creationId xmlns:a16="http://schemas.microsoft.com/office/drawing/2014/main" id="{A6ACA5A7-D9B5-4D1F-A0F0-BD3651DFF89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47900" y="-171450"/>
                  <a:ext cx="919163" cy="914400"/>
                </a:xfrm>
                <a:custGeom>
                  <a:avLst/>
                  <a:gdLst>
                    <a:gd name="T0" fmla="*/ 302 w 302"/>
                    <a:gd name="T1" fmla="*/ 151 h 301"/>
                    <a:gd name="T2" fmla="*/ 151 w 302"/>
                    <a:gd name="T3" fmla="*/ 301 h 301"/>
                    <a:gd name="T4" fmla="*/ 0 w 302"/>
                    <a:gd name="T5" fmla="*/ 151 h 301"/>
                    <a:gd name="T6" fmla="*/ 151 w 302"/>
                    <a:gd name="T7" fmla="*/ 0 h 301"/>
                    <a:gd name="T8" fmla="*/ 302 w 302"/>
                    <a:gd name="T9" fmla="*/ 151 h 301"/>
                    <a:gd name="T10" fmla="*/ 302 w 302"/>
                    <a:gd name="T11" fmla="*/ 151 h 301"/>
                    <a:gd name="T12" fmla="*/ 302 w 302"/>
                    <a:gd name="T13" fmla="*/ 15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301">
                      <a:moveTo>
                        <a:pt x="302" y="151"/>
                      </a:moveTo>
                      <a:cubicBezTo>
                        <a:pt x="302" y="234"/>
                        <a:pt x="234" y="301"/>
                        <a:pt x="151" y="301"/>
                      </a:cubicBezTo>
                      <a:cubicBezTo>
                        <a:pt x="68" y="301"/>
                        <a:pt x="0" y="234"/>
                        <a:pt x="0" y="151"/>
                      </a:cubicBezTo>
                      <a:cubicBezTo>
                        <a:pt x="0" y="67"/>
                        <a:pt x="68" y="0"/>
                        <a:pt x="151" y="0"/>
                      </a:cubicBezTo>
                      <a:cubicBezTo>
                        <a:pt x="234" y="0"/>
                        <a:pt x="302" y="67"/>
                        <a:pt x="302" y="151"/>
                      </a:cubicBezTo>
                      <a:close/>
                      <a:moveTo>
                        <a:pt x="302" y="151"/>
                      </a:moveTo>
                      <a:cubicBezTo>
                        <a:pt x="302" y="151"/>
                        <a:pt x="302" y="151"/>
                        <a:pt x="302" y="15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  <p:sp>
              <p:nvSpPr>
                <p:cNvPr id="84" name="Freeform 6">
                  <a:extLst>
                    <a:ext uri="{FF2B5EF4-FFF2-40B4-BE49-F238E27FC236}">
                      <a16:creationId xmlns:a16="http://schemas.microsoft.com/office/drawing/2014/main" id="{90D7AFBE-734C-48E8-BEC3-A9E4173397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6088" y="936625"/>
                  <a:ext cx="2417763" cy="4408488"/>
                </a:xfrm>
                <a:custGeom>
                  <a:avLst/>
                  <a:gdLst>
                    <a:gd name="T0" fmla="*/ 447 w 795"/>
                    <a:gd name="T1" fmla="*/ 8 h 1452"/>
                    <a:gd name="T2" fmla="*/ 331 w 795"/>
                    <a:gd name="T3" fmla="*/ 9 h 1452"/>
                    <a:gd name="T4" fmla="*/ 23 w 795"/>
                    <a:gd name="T5" fmla="*/ 549 h 1452"/>
                    <a:gd name="T6" fmla="*/ 173 w 795"/>
                    <a:gd name="T7" fmla="*/ 549 h 1452"/>
                    <a:gd name="T8" fmla="*/ 211 w 795"/>
                    <a:gd name="T9" fmla="*/ 261 h 1452"/>
                    <a:gd name="T10" fmla="*/ 211 w 795"/>
                    <a:gd name="T11" fmla="*/ 576 h 1452"/>
                    <a:gd name="T12" fmla="*/ 212 w 795"/>
                    <a:gd name="T13" fmla="*/ 587 h 1452"/>
                    <a:gd name="T14" fmla="*/ 211 w 795"/>
                    <a:gd name="T15" fmla="*/ 592 h 1452"/>
                    <a:gd name="T16" fmla="*/ 200 w 795"/>
                    <a:gd name="T17" fmla="*/ 1341 h 1452"/>
                    <a:gd name="T18" fmla="*/ 373 w 795"/>
                    <a:gd name="T19" fmla="*/ 1341 h 1452"/>
                    <a:gd name="T20" fmla="*/ 383 w 795"/>
                    <a:gd name="T21" fmla="*/ 754 h 1452"/>
                    <a:gd name="T22" fmla="*/ 408 w 795"/>
                    <a:gd name="T23" fmla="*/ 754 h 1452"/>
                    <a:gd name="T24" fmla="*/ 418 w 795"/>
                    <a:gd name="T25" fmla="*/ 1341 h 1452"/>
                    <a:gd name="T26" fmla="*/ 590 w 795"/>
                    <a:gd name="T27" fmla="*/ 1341 h 1452"/>
                    <a:gd name="T28" fmla="*/ 580 w 795"/>
                    <a:gd name="T29" fmla="*/ 592 h 1452"/>
                    <a:gd name="T30" fmla="*/ 577 w 795"/>
                    <a:gd name="T31" fmla="*/ 570 h 1452"/>
                    <a:gd name="T32" fmla="*/ 574 w 795"/>
                    <a:gd name="T33" fmla="*/ 245 h 1452"/>
                    <a:gd name="T34" fmla="*/ 621 w 795"/>
                    <a:gd name="T35" fmla="*/ 549 h 1452"/>
                    <a:gd name="T36" fmla="*/ 771 w 795"/>
                    <a:gd name="T37" fmla="*/ 549 h 1452"/>
                    <a:gd name="T38" fmla="*/ 447 w 795"/>
                    <a:gd name="T39" fmla="*/ 8 h 1452"/>
                    <a:gd name="T40" fmla="*/ 447 w 795"/>
                    <a:gd name="T41" fmla="*/ 8 h 1452"/>
                    <a:gd name="T42" fmla="*/ 447 w 795"/>
                    <a:gd name="T43" fmla="*/ 8 h 1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5" h="1452">
                      <a:moveTo>
                        <a:pt x="447" y="8"/>
                      </a:moveTo>
                      <a:cubicBezTo>
                        <a:pt x="409" y="0"/>
                        <a:pt x="368" y="1"/>
                        <a:pt x="331" y="9"/>
                      </a:cubicBezTo>
                      <a:cubicBezTo>
                        <a:pt x="81" y="39"/>
                        <a:pt x="0" y="329"/>
                        <a:pt x="23" y="549"/>
                      </a:cubicBezTo>
                      <a:cubicBezTo>
                        <a:pt x="33" y="645"/>
                        <a:pt x="183" y="646"/>
                        <a:pt x="173" y="549"/>
                      </a:cubicBezTo>
                      <a:cubicBezTo>
                        <a:pt x="165" y="469"/>
                        <a:pt x="168" y="348"/>
                        <a:pt x="211" y="261"/>
                      </a:cubicBezTo>
                      <a:cubicBezTo>
                        <a:pt x="211" y="576"/>
                        <a:pt x="211" y="576"/>
                        <a:pt x="211" y="576"/>
                      </a:cubicBezTo>
                      <a:cubicBezTo>
                        <a:pt x="211" y="580"/>
                        <a:pt x="211" y="583"/>
                        <a:pt x="212" y="587"/>
                      </a:cubicBezTo>
                      <a:cubicBezTo>
                        <a:pt x="212" y="588"/>
                        <a:pt x="211" y="590"/>
                        <a:pt x="211" y="592"/>
                      </a:cubicBezTo>
                      <a:cubicBezTo>
                        <a:pt x="211" y="842"/>
                        <a:pt x="211" y="1091"/>
                        <a:pt x="200" y="1341"/>
                      </a:cubicBezTo>
                      <a:cubicBezTo>
                        <a:pt x="196" y="1452"/>
                        <a:pt x="368" y="1452"/>
                        <a:pt x="373" y="1341"/>
                      </a:cubicBezTo>
                      <a:cubicBezTo>
                        <a:pt x="381" y="1145"/>
                        <a:pt x="383" y="950"/>
                        <a:pt x="383" y="754"/>
                      </a:cubicBezTo>
                      <a:cubicBezTo>
                        <a:pt x="391" y="754"/>
                        <a:pt x="399" y="754"/>
                        <a:pt x="408" y="754"/>
                      </a:cubicBezTo>
                      <a:cubicBezTo>
                        <a:pt x="408" y="950"/>
                        <a:pt x="410" y="1145"/>
                        <a:pt x="418" y="1341"/>
                      </a:cubicBezTo>
                      <a:cubicBezTo>
                        <a:pt x="423" y="1452"/>
                        <a:pt x="595" y="1452"/>
                        <a:pt x="590" y="1341"/>
                      </a:cubicBezTo>
                      <a:cubicBezTo>
                        <a:pt x="580" y="1091"/>
                        <a:pt x="580" y="842"/>
                        <a:pt x="580" y="592"/>
                      </a:cubicBezTo>
                      <a:cubicBezTo>
                        <a:pt x="580" y="584"/>
                        <a:pt x="578" y="577"/>
                        <a:pt x="577" y="570"/>
                      </a:cubicBezTo>
                      <a:cubicBezTo>
                        <a:pt x="577" y="462"/>
                        <a:pt x="573" y="353"/>
                        <a:pt x="574" y="245"/>
                      </a:cubicBezTo>
                      <a:cubicBezTo>
                        <a:pt x="625" y="331"/>
                        <a:pt x="630" y="464"/>
                        <a:pt x="621" y="549"/>
                      </a:cubicBezTo>
                      <a:cubicBezTo>
                        <a:pt x="611" y="646"/>
                        <a:pt x="761" y="645"/>
                        <a:pt x="771" y="549"/>
                      </a:cubicBezTo>
                      <a:cubicBezTo>
                        <a:pt x="795" y="324"/>
                        <a:pt x="710" y="27"/>
                        <a:pt x="447" y="8"/>
                      </a:cubicBezTo>
                      <a:close/>
                      <a:moveTo>
                        <a:pt x="447" y="8"/>
                      </a:moveTo>
                      <a:cubicBezTo>
                        <a:pt x="447" y="8"/>
                        <a:pt x="447" y="8"/>
                        <a:pt x="447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</p:grpSp>
          <p:grpSp>
            <p:nvGrpSpPr>
              <p:cNvPr id="27" name="Group 1105">
                <a:extLst>
                  <a:ext uri="{FF2B5EF4-FFF2-40B4-BE49-F238E27FC236}">
                    <a16:creationId xmlns:a16="http://schemas.microsoft.com/office/drawing/2014/main" id="{578C0BED-2D88-4061-8EE2-7E24899070AA}"/>
                  </a:ext>
                </a:extLst>
              </p:cNvPr>
              <p:cNvGrpSpPr/>
              <p:nvPr/>
            </p:nvGrpSpPr>
            <p:grpSpPr>
              <a:xfrm>
                <a:off x="4429392" y="2950752"/>
                <a:ext cx="146891" cy="335160"/>
                <a:chOff x="-2986088" y="-171450"/>
                <a:chExt cx="2417763" cy="5516563"/>
              </a:xfrm>
              <a:solidFill>
                <a:schemeClr val="bg1"/>
              </a:solidFill>
            </p:grpSpPr>
            <p:sp>
              <p:nvSpPr>
                <p:cNvPr id="81" name="Freeform 5">
                  <a:extLst>
                    <a:ext uri="{FF2B5EF4-FFF2-40B4-BE49-F238E27FC236}">
                      <a16:creationId xmlns:a16="http://schemas.microsoft.com/office/drawing/2014/main" id="{25B87D4E-C88A-4F03-BA50-56598D8364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47900" y="-171450"/>
                  <a:ext cx="919163" cy="914400"/>
                </a:xfrm>
                <a:custGeom>
                  <a:avLst/>
                  <a:gdLst>
                    <a:gd name="T0" fmla="*/ 302 w 302"/>
                    <a:gd name="T1" fmla="*/ 151 h 301"/>
                    <a:gd name="T2" fmla="*/ 151 w 302"/>
                    <a:gd name="T3" fmla="*/ 301 h 301"/>
                    <a:gd name="T4" fmla="*/ 0 w 302"/>
                    <a:gd name="T5" fmla="*/ 151 h 301"/>
                    <a:gd name="T6" fmla="*/ 151 w 302"/>
                    <a:gd name="T7" fmla="*/ 0 h 301"/>
                    <a:gd name="T8" fmla="*/ 302 w 302"/>
                    <a:gd name="T9" fmla="*/ 151 h 301"/>
                    <a:gd name="T10" fmla="*/ 302 w 302"/>
                    <a:gd name="T11" fmla="*/ 151 h 301"/>
                    <a:gd name="T12" fmla="*/ 302 w 302"/>
                    <a:gd name="T13" fmla="*/ 15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301">
                      <a:moveTo>
                        <a:pt x="302" y="151"/>
                      </a:moveTo>
                      <a:cubicBezTo>
                        <a:pt x="302" y="234"/>
                        <a:pt x="234" y="301"/>
                        <a:pt x="151" y="301"/>
                      </a:cubicBezTo>
                      <a:cubicBezTo>
                        <a:pt x="68" y="301"/>
                        <a:pt x="0" y="234"/>
                        <a:pt x="0" y="151"/>
                      </a:cubicBezTo>
                      <a:cubicBezTo>
                        <a:pt x="0" y="67"/>
                        <a:pt x="68" y="0"/>
                        <a:pt x="151" y="0"/>
                      </a:cubicBezTo>
                      <a:cubicBezTo>
                        <a:pt x="234" y="0"/>
                        <a:pt x="302" y="67"/>
                        <a:pt x="302" y="151"/>
                      </a:cubicBezTo>
                      <a:close/>
                      <a:moveTo>
                        <a:pt x="302" y="151"/>
                      </a:moveTo>
                      <a:cubicBezTo>
                        <a:pt x="302" y="151"/>
                        <a:pt x="302" y="151"/>
                        <a:pt x="302" y="15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  <p:sp>
              <p:nvSpPr>
                <p:cNvPr id="82" name="Freeform 6">
                  <a:extLst>
                    <a:ext uri="{FF2B5EF4-FFF2-40B4-BE49-F238E27FC236}">
                      <a16:creationId xmlns:a16="http://schemas.microsoft.com/office/drawing/2014/main" id="{F95D946A-EDB4-4A18-AF0E-0CA6F44885E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6088" y="936625"/>
                  <a:ext cx="2417763" cy="4408488"/>
                </a:xfrm>
                <a:custGeom>
                  <a:avLst/>
                  <a:gdLst>
                    <a:gd name="T0" fmla="*/ 447 w 795"/>
                    <a:gd name="T1" fmla="*/ 8 h 1452"/>
                    <a:gd name="T2" fmla="*/ 331 w 795"/>
                    <a:gd name="T3" fmla="*/ 9 h 1452"/>
                    <a:gd name="T4" fmla="*/ 23 w 795"/>
                    <a:gd name="T5" fmla="*/ 549 h 1452"/>
                    <a:gd name="T6" fmla="*/ 173 w 795"/>
                    <a:gd name="T7" fmla="*/ 549 h 1452"/>
                    <a:gd name="T8" fmla="*/ 211 w 795"/>
                    <a:gd name="T9" fmla="*/ 261 h 1452"/>
                    <a:gd name="T10" fmla="*/ 211 w 795"/>
                    <a:gd name="T11" fmla="*/ 576 h 1452"/>
                    <a:gd name="T12" fmla="*/ 212 w 795"/>
                    <a:gd name="T13" fmla="*/ 587 h 1452"/>
                    <a:gd name="T14" fmla="*/ 211 w 795"/>
                    <a:gd name="T15" fmla="*/ 592 h 1452"/>
                    <a:gd name="T16" fmla="*/ 200 w 795"/>
                    <a:gd name="T17" fmla="*/ 1341 h 1452"/>
                    <a:gd name="T18" fmla="*/ 373 w 795"/>
                    <a:gd name="T19" fmla="*/ 1341 h 1452"/>
                    <a:gd name="T20" fmla="*/ 383 w 795"/>
                    <a:gd name="T21" fmla="*/ 754 h 1452"/>
                    <a:gd name="T22" fmla="*/ 408 w 795"/>
                    <a:gd name="T23" fmla="*/ 754 h 1452"/>
                    <a:gd name="T24" fmla="*/ 418 w 795"/>
                    <a:gd name="T25" fmla="*/ 1341 h 1452"/>
                    <a:gd name="T26" fmla="*/ 590 w 795"/>
                    <a:gd name="T27" fmla="*/ 1341 h 1452"/>
                    <a:gd name="T28" fmla="*/ 580 w 795"/>
                    <a:gd name="T29" fmla="*/ 592 h 1452"/>
                    <a:gd name="T30" fmla="*/ 577 w 795"/>
                    <a:gd name="T31" fmla="*/ 570 h 1452"/>
                    <a:gd name="T32" fmla="*/ 574 w 795"/>
                    <a:gd name="T33" fmla="*/ 245 h 1452"/>
                    <a:gd name="T34" fmla="*/ 621 w 795"/>
                    <a:gd name="T35" fmla="*/ 549 h 1452"/>
                    <a:gd name="T36" fmla="*/ 771 w 795"/>
                    <a:gd name="T37" fmla="*/ 549 h 1452"/>
                    <a:gd name="T38" fmla="*/ 447 w 795"/>
                    <a:gd name="T39" fmla="*/ 8 h 1452"/>
                    <a:gd name="T40" fmla="*/ 447 w 795"/>
                    <a:gd name="T41" fmla="*/ 8 h 1452"/>
                    <a:gd name="T42" fmla="*/ 447 w 795"/>
                    <a:gd name="T43" fmla="*/ 8 h 1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5" h="1452">
                      <a:moveTo>
                        <a:pt x="447" y="8"/>
                      </a:moveTo>
                      <a:cubicBezTo>
                        <a:pt x="409" y="0"/>
                        <a:pt x="368" y="1"/>
                        <a:pt x="331" y="9"/>
                      </a:cubicBezTo>
                      <a:cubicBezTo>
                        <a:pt x="81" y="39"/>
                        <a:pt x="0" y="329"/>
                        <a:pt x="23" y="549"/>
                      </a:cubicBezTo>
                      <a:cubicBezTo>
                        <a:pt x="33" y="645"/>
                        <a:pt x="183" y="646"/>
                        <a:pt x="173" y="549"/>
                      </a:cubicBezTo>
                      <a:cubicBezTo>
                        <a:pt x="165" y="469"/>
                        <a:pt x="168" y="348"/>
                        <a:pt x="211" y="261"/>
                      </a:cubicBezTo>
                      <a:cubicBezTo>
                        <a:pt x="211" y="576"/>
                        <a:pt x="211" y="576"/>
                        <a:pt x="211" y="576"/>
                      </a:cubicBezTo>
                      <a:cubicBezTo>
                        <a:pt x="211" y="580"/>
                        <a:pt x="211" y="583"/>
                        <a:pt x="212" y="587"/>
                      </a:cubicBezTo>
                      <a:cubicBezTo>
                        <a:pt x="212" y="588"/>
                        <a:pt x="211" y="590"/>
                        <a:pt x="211" y="592"/>
                      </a:cubicBezTo>
                      <a:cubicBezTo>
                        <a:pt x="211" y="842"/>
                        <a:pt x="211" y="1091"/>
                        <a:pt x="200" y="1341"/>
                      </a:cubicBezTo>
                      <a:cubicBezTo>
                        <a:pt x="196" y="1452"/>
                        <a:pt x="368" y="1452"/>
                        <a:pt x="373" y="1341"/>
                      </a:cubicBezTo>
                      <a:cubicBezTo>
                        <a:pt x="381" y="1145"/>
                        <a:pt x="383" y="950"/>
                        <a:pt x="383" y="754"/>
                      </a:cubicBezTo>
                      <a:cubicBezTo>
                        <a:pt x="391" y="754"/>
                        <a:pt x="399" y="754"/>
                        <a:pt x="408" y="754"/>
                      </a:cubicBezTo>
                      <a:cubicBezTo>
                        <a:pt x="408" y="950"/>
                        <a:pt x="410" y="1145"/>
                        <a:pt x="418" y="1341"/>
                      </a:cubicBezTo>
                      <a:cubicBezTo>
                        <a:pt x="423" y="1452"/>
                        <a:pt x="595" y="1452"/>
                        <a:pt x="590" y="1341"/>
                      </a:cubicBezTo>
                      <a:cubicBezTo>
                        <a:pt x="580" y="1091"/>
                        <a:pt x="580" y="842"/>
                        <a:pt x="580" y="592"/>
                      </a:cubicBezTo>
                      <a:cubicBezTo>
                        <a:pt x="580" y="584"/>
                        <a:pt x="578" y="577"/>
                        <a:pt x="577" y="570"/>
                      </a:cubicBezTo>
                      <a:cubicBezTo>
                        <a:pt x="577" y="462"/>
                        <a:pt x="573" y="353"/>
                        <a:pt x="574" y="245"/>
                      </a:cubicBezTo>
                      <a:cubicBezTo>
                        <a:pt x="625" y="331"/>
                        <a:pt x="630" y="464"/>
                        <a:pt x="621" y="549"/>
                      </a:cubicBezTo>
                      <a:cubicBezTo>
                        <a:pt x="611" y="646"/>
                        <a:pt x="761" y="645"/>
                        <a:pt x="771" y="549"/>
                      </a:cubicBezTo>
                      <a:cubicBezTo>
                        <a:pt x="795" y="324"/>
                        <a:pt x="710" y="27"/>
                        <a:pt x="447" y="8"/>
                      </a:cubicBezTo>
                      <a:close/>
                      <a:moveTo>
                        <a:pt x="447" y="8"/>
                      </a:moveTo>
                      <a:cubicBezTo>
                        <a:pt x="447" y="8"/>
                        <a:pt x="447" y="8"/>
                        <a:pt x="447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</p:grpSp>
          <p:grpSp>
            <p:nvGrpSpPr>
              <p:cNvPr id="28" name="Group 1106">
                <a:extLst>
                  <a:ext uri="{FF2B5EF4-FFF2-40B4-BE49-F238E27FC236}">
                    <a16:creationId xmlns:a16="http://schemas.microsoft.com/office/drawing/2014/main" id="{F776EB96-B189-4064-A35B-15F0BA7DCB60}"/>
                  </a:ext>
                </a:extLst>
              </p:cNvPr>
              <p:cNvGrpSpPr/>
              <p:nvPr/>
            </p:nvGrpSpPr>
            <p:grpSpPr>
              <a:xfrm>
                <a:off x="4575229" y="2950752"/>
                <a:ext cx="146891" cy="335160"/>
                <a:chOff x="-2986088" y="-171450"/>
                <a:chExt cx="2417763" cy="5516563"/>
              </a:xfrm>
              <a:solidFill>
                <a:schemeClr val="bg1"/>
              </a:solidFill>
            </p:grpSpPr>
            <p:sp>
              <p:nvSpPr>
                <p:cNvPr id="79" name="Freeform 5">
                  <a:extLst>
                    <a:ext uri="{FF2B5EF4-FFF2-40B4-BE49-F238E27FC236}">
                      <a16:creationId xmlns:a16="http://schemas.microsoft.com/office/drawing/2014/main" id="{9F4B8919-8980-4840-84D9-2E3F95D00A7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47900" y="-171450"/>
                  <a:ext cx="919163" cy="914400"/>
                </a:xfrm>
                <a:custGeom>
                  <a:avLst/>
                  <a:gdLst>
                    <a:gd name="T0" fmla="*/ 302 w 302"/>
                    <a:gd name="T1" fmla="*/ 151 h 301"/>
                    <a:gd name="T2" fmla="*/ 151 w 302"/>
                    <a:gd name="T3" fmla="*/ 301 h 301"/>
                    <a:gd name="T4" fmla="*/ 0 w 302"/>
                    <a:gd name="T5" fmla="*/ 151 h 301"/>
                    <a:gd name="T6" fmla="*/ 151 w 302"/>
                    <a:gd name="T7" fmla="*/ 0 h 301"/>
                    <a:gd name="T8" fmla="*/ 302 w 302"/>
                    <a:gd name="T9" fmla="*/ 151 h 301"/>
                    <a:gd name="T10" fmla="*/ 302 w 302"/>
                    <a:gd name="T11" fmla="*/ 151 h 301"/>
                    <a:gd name="T12" fmla="*/ 302 w 302"/>
                    <a:gd name="T13" fmla="*/ 15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301">
                      <a:moveTo>
                        <a:pt x="302" y="151"/>
                      </a:moveTo>
                      <a:cubicBezTo>
                        <a:pt x="302" y="234"/>
                        <a:pt x="234" y="301"/>
                        <a:pt x="151" y="301"/>
                      </a:cubicBezTo>
                      <a:cubicBezTo>
                        <a:pt x="68" y="301"/>
                        <a:pt x="0" y="234"/>
                        <a:pt x="0" y="151"/>
                      </a:cubicBezTo>
                      <a:cubicBezTo>
                        <a:pt x="0" y="67"/>
                        <a:pt x="68" y="0"/>
                        <a:pt x="151" y="0"/>
                      </a:cubicBezTo>
                      <a:cubicBezTo>
                        <a:pt x="234" y="0"/>
                        <a:pt x="302" y="67"/>
                        <a:pt x="302" y="151"/>
                      </a:cubicBezTo>
                      <a:close/>
                      <a:moveTo>
                        <a:pt x="302" y="151"/>
                      </a:moveTo>
                      <a:cubicBezTo>
                        <a:pt x="302" y="151"/>
                        <a:pt x="302" y="151"/>
                        <a:pt x="302" y="15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  <p:sp>
              <p:nvSpPr>
                <p:cNvPr id="80" name="Freeform 6">
                  <a:extLst>
                    <a:ext uri="{FF2B5EF4-FFF2-40B4-BE49-F238E27FC236}">
                      <a16:creationId xmlns:a16="http://schemas.microsoft.com/office/drawing/2014/main" id="{531BD621-74E7-4514-9A4A-C99B8EBEB5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6088" y="936625"/>
                  <a:ext cx="2417763" cy="4408488"/>
                </a:xfrm>
                <a:custGeom>
                  <a:avLst/>
                  <a:gdLst>
                    <a:gd name="T0" fmla="*/ 447 w 795"/>
                    <a:gd name="T1" fmla="*/ 8 h 1452"/>
                    <a:gd name="T2" fmla="*/ 331 w 795"/>
                    <a:gd name="T3" fmla="*/ 9 h 1452"/>
                    <a:gd name="T4" fmla="*/ 23 w 795"/>
                    <a:gd name="T5" fmla="*/ 549 h 1452"/>
                    <a:gd name="T6" fmla="*/ 173 w 795"/>
                    <a:gd name="T7" fmla="*/ 549 h 1452"/>
                    <a:gd name="T8" fmla="*/ 211 w 795"/>
                    <a:gd name="T9" fmla="*/ 261 h 1452"/>
                    <a:gd name="T10" fmla="*/ 211 w 795"/>
                    <a:gd name="T11" fmla="*/ 576 h 1452"/>
                    <a:gd name="T12" fmla="*/ 212 w 795"/>
                    <a:gd name="T13" fmla="*/ 587 h 1452"/>
                    <a:gd name="T14" fmla="*/ 211 w 795"/>
                    <a:gd name="T15" fmla="*/ 592 h 1452"/>
                    <a:gd name="T16" fmla="*/ 200 w 795"/>
                    <a:gd name="T17" fmla="*/ 1341 h 1452"/>
                    <a:gd name="T18" fmla="*/ 373 w 795"/>
                    <a:gd name="T19" fmla="*/ 1341 h 1452"/>
                    <a:gd name="T20" fmla="*/ 383 w 795"/>
                    <a:gd name="T21" fmla="*/ 754 h 1452"/>
                    <a:gd name="T22" fmla="*/ 408 w 795"/>
                    <a:gd name="T23" fmla="*/ 754 h 1452"/>
                    <a:gd name="T24" fmla="*/ 418 w 795"/>
                    <a:gd name="T25" fmla="*/ 1341 h 1452"/>
                    <a:gd name="T26" fmla="*/ 590 w 795"/>
                    <a:gd name="T27" fmla="*/ 1341 h 1452"/>
                    <a:gd name="T28" fmla="*/ 580 w 795"/>
                    <a:gd name="T29" fmla="*/ 592 h 1452"/>
                    <a:gd name="T30" fmla="*/ 577 w 795"/>
                    <a:gd name="T31" fmla="*/ 570 h 1452"/>
                    <a:gd name="T32" fmla="*/ 574 w 795"/>
                    <a:gd name="T33" fmla="*/ 245 h 1452"/>
                    <a:gd name="T34" fmla="*/ 621 w 795"/>
                    <a:gd name="T35" fmla="*/ 549 h 1452"/>
                    <a:gd name="T36" fmla="*/ 771 w 795"/>
                    <a:gd name="T37" fmla="*/ 549 h 1452"/>
                    <a:gd name="T38" fmla="*/ 447 w 795"/>
                    <a:gd name="T39" fmla="*/ 8 h 1452"/>
                    <a:gd name="T40" fmla="*/ 447 w 795"/>
                    <a:gd name="T41" fmla="*/ 8 h 1452"/>
                    <a:gd name="T42" fmla="*/ 447 w 795"/>
                    <a:gd name="T43" fmla="*/ 8 h 1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5" h="1452">
                      <a:moveTo>
                        <a:pt x="447" y="8"/>
                      </a:moveTo>
                      <a:cubicBezTo>
                        <a:pt x="409" y="0"/>
                        <a:pt x="368" y="1"/>
                        <a:pt x="331" y="9"/>
                      </a:cubicBezTo>
                      <a:cubicBezTo>
                        <a:pt x="81" y="39"/>
                        <a:pt x="0" y="329"/>
                        <a:pt x="23" y="549"/>
                      </a:cubicBezTo>
                      <a:cubicBezTo>
                        <a:pt x="33" y="645"/>
                        <a:pt x="183" y="646"/>
                        <a:pt x="173" y="549"/>
                      </a:cubicBezTo>
                      <a:cubicBezTo>
                        <a:pt x="165" y="469"/>
                        <a:pt x="168" y="348"/>
                        <a:pt x="211" y="261"/>
                      </a:cubicBezTo>
                      <a:cubicBezTo>
                        <a:pt x="211" y="576"/>
                        <a:pt x="211" y="576"/>
                        <a:pt x="211" y="576"/>
                      </a:cubicBezTo>
                      <a:cubicBezTo>
                        <a:pt x="211" y="580"/>
                        <a:pt x="211" y="583"/>
                        <a:pt x="212" y="587"/>
                      </a:cubicBezTo>
                      <a:cubicBezTo>
                        <a:pt x="212" y="588"/>
                        <a:pt x="211" y="590"/>
                        <a:pt x="211" y="592"/>
                      </a:cubicBezTo>
                      <a:cubicBezTo>
                        <a:pt x="211" y="842"/>
                        <a:pt x="211" y="1091"/>
                        <a:pt x="200" y="1341"/>
                      </a:cubicBezTo>
                      <a:cubicBezTo>
                        <a:pt x="196" y="1452"/>
                        <a:pt x="368" y="1452"/>
                        <a:pt x="373" y="1341"/>
                      </a:cubicBezTo>
                      <a:cubicBezTo>
                        <a:pt x="381" y="1145"/>
                        <a:pt x="383" y="950"/>
                        <a:pt x="383" y="754"/>
                      </a:cubicBezTo>
                      <a:cubicBezTo>
                        <a:pt x="391" y="754"/>
                        <a:pt x="399" y="754"/>
                        <a:pt x="408" y="754"/>
                      </a:cubicBezTo>
                      <a:cubicBezTo>
                        <a:pt x="408" y="950"/>
                        <a:pt x="410" y="1145"/>
                        <a:pt x="418" y="1341"/>
                      </a:cubicBezTo>
                      <a:cubicBezTo>
                        <a:pt x="423" y="1452"/>
                        <a:pt x="595" y="1452"/>
                        <a:pt x="590" y="1341"/>
                      </a:cubicBezTo>
                      <a:cubicBezTo>
                        <a:pt x="580" y="1091"/>
                        <a:pt x="580" y="842"/>
                        <a:pt x="580" y="592"/>
                      </a:cubicBezTo>
                      <a:cubicBezTo>
                        <a:pt x="580" y="584"/>
                        <a:pt x="578" y="577"/>
                        <a:pt x="577" y="570"/>
                      </a:cubicBezTo>
                      <a:cubicBezTo>
                        <a:pt x="577" y="462"/>
                        <a:pt x="573" y="353"/>
                        <a:pt x="574" y="245"/>
                      </a:cubicBezTo>
                      <a:cubicBezTo>
                        <a:pt x="625" y="331"/>
                        <a:pt x="630" y="464"/>
                        <a:pt x="621" y="549"/>
                      </a:cubicBezTo>
                      <a:cubicBezTo>
                        <a:pt x="611" y="646"/>
                        <a:pt x="761" y="645"/>
                        <a:pt x="771" y="549"/>
                      </a:cubicBezTo>
                      <a:cubicBezTo>
                        <a:pt x="795" y="324"/>
                        <a:pt x="710" y="27"/>
                        <a:pt x="447" y="8"/>
                      </a:cubicBezTo>
                      <a:close/>
                      <a:moveTo>
                        <a:pt x="447" y="8"/>
                      </a:moveTo>
                      <a:cubicBezTo>
                        <a:pt x="447" y="8"/>
                        <a:pt x="447" y="8"/>
                        <a:pt x="447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</p:grpSp>
          <p:grpSp>
            <p:nvGrpSpPr>
              <p:cNvPr id="29" name="Group 1107">
                <a:extLst>
                  <a:ext uri="{FF2B5EF4-FFF2-40B4-BE49-F238E27FC236}">
                    <a16:creationId xmlns:a16="http://schemas.microsoft.com/office/drawing/2014/main" id="{16B1D5E9-2851-4701-8614-494C0DEDD526}"/>
                  </a:ext>
                </a:extLst>
              </p:cNvPr>
              <p:cNvGrpSpPr/>
              <p:nvPr/>
            </p:nvGrpSpPr>
            <p:grpSpPr>
              <a:xfrm>
                <a:off x="4721068" y="2950752"/>
                <a:ext cx="146891" cy="335160"/>
                <a:chOff x="-2986088" y="-171450"/>
                <a:chExt cx="2417763" cy="5516563"/>
              </a:xfrm>
              <a:solidFill>
                <a:schemeClr val="bg1"/>
              </a:solidFill>
            </p:grpSpPr>
            <p:sp>
              <p:nvSpPr>
                <p:cNvPr id="77" name="Freeform 5">
                  <a:extLst>
                    <a:ext uri="{FF2B5EF4-FFF2-40B4-BE49-F238E27FC236}">
                      <a16:creationId xmlns:a16="http://schemas.microsoft.com/office/drawing/2014/main" id="{E1B38A26-E384-4A27-BCEB-2A501264AE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47900" y="-171450"/>
                  <a:ext cx="919163" cy="914400"/>
                </a:xfrm>
                <a:custGeom>
                  <a:avLst/>
                  <a:gdLst>
                    <a:gd name="T0" fmla="*/ 302 w 302"/>
                    <a:gd name="T1" fmla="*/ 151 h 301"/>
                    <a:gd name="T2" fmla="*/ 151 w 302"/>
                    <a:gd name="T3" fmla="*/ 301 h 301"/>
                    <a:gd name="T4" fmla="*/ 0 w 302"/>
                    <a:gd name="T5" fmla="*/ 151 h 301"/>
                    <a:gd name="T6" fmla="*/ 151 w 302"/>
                    <a:gd name="T7" fmla="*/ 0 h 301"/>
                    <a:gd name="T8" fmla="*/ 302 w 302"/>
                    <a:gd name="T9" fmla="*/ 151 h 301"/>
                    <a:gd name="T10" fmla="*/ 302 w 302"/>
                    <a:gd name="T11" fmla="*/ 151 h 301"/>
                    <a:gd name="T12" fmla="*/ 302 w 302"/>
                    <a:gd name="T13" fmla="*/ 15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301">
                      <a:moveTo>
                        <a:pt x="302" y="151"/>
                      </a:moveTo>
                      <a:cubicBezTo>
                        <a:pt x="302" y="234"/>
                        <a:pt x="234" y="301"/>
                        <a:pt x="151" y="301"/>
                      </a:cubicBezTo>
                      <a:cubicBezTo>
                        <a:pt x="68" y="301"/>
                        <a:pt x="0" y="234"/>
                        <a:pt x="0" y="151"/>
                      </a:cubicBezTo>
                      <a:cubicBezTo>
                        <a:pt x="0" y="67"/>
                        <a:pt x="68" y="0"/>
                        <a:pt x="151" y="0"/>
                      </a:cubicBezTo>
                      <a:cubicBezTo>
                        <a:pt x="234" y="0"/>
                        <a:pt x="302" y="67"/>
                        <a:pt x="302" y="151"/>
                      </a:cubicBezTo>
                      <a:close/>
                      <a:moveTo>
                        <a:pt x="302" y="151"/>
                      </a:moveTo>
                      <a:cubicBezTo>
                        <a:pt x="302" y="151"/>
                        <a:pt x="302" y="151"/>
                        <a:pt x="302" y="15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  <p:sp>
              <p:nvSpPr>
                <p:cNvPr id="78" name="Freeform 6">
                  <a:extLst>
                    <a:ext uri="{FF2B5EF4-FFF2-40B4-BE49-F238E27FC236}">
                      <a16:creationId xmlns:a16="http://schemas.microsoft.com/office/drawing/2014/main" id="{B4BC15DF-5757-40E4-AA6C-2B9DE18BD3B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6088" y="936625"/>
                  <a:ext cx="2417763" cy="4408488"/>
                </a:xfrm>
                <a:custGeom>
                  <a:avLst/>
                  <a:gdLst>
                    <a:gd name="T0" fmla="*/ 447 w 795"/>
                    <a:gd name="T1" fmla="*/ 8 h 1452"/>
                    <a:gd name="T2" fmla="*/ 331 w 795"/>
                    <a:gd name="T3" fmla="*/ 9 h 1452"/>
                    <a:gd name="T4" fmla="*/ 23 w 795"/>
                    <a:gd name="T5" fmla="*/ 549 h 1452"/>
                    <a:gd name="T6" fmla="*/ 173 w 795"/>
                    <a:gd name="T7" fmla="*/ 549 h 1452"/>
                    <a:gd name="T8" fmla="*/ 211 w 795"/>
                    <a:gd name="T9" fmla="*/ 261 h 1452"/>
                    <a:gd name="T10" fmla="*/ 211 w 795"/>
                    <a:gd name="T11" fmla="*/ 576 h 1452"/>
                    <a:gd name="T12" fmla="*/ 212 w 795"/>
                    <a:gd name="T13" fmla="*/ 587 h 1452"/>
                    <a:gd name="T14" fmla="*/ 211 w 795"/>
                    <a:gd name="T15" fmla="*/ 592 h 1452"/>
                    <a:gd name="T16" fmla="*/ 200 w 795"/>
                    <a:gd name="T17" fmla="*/ 1341 h 1452"/>
                    <a:gd name="T18" fmla="*/ 373 w 795"/>
                    <a:gd name="T19" fmla="*/ 1341 h 1452"/>
                    <a:gd name="T20" fmla="*/ 383 w 795"/>
                    <a:gd name="T21" fmla="*/ 754 h 1452"/>
                    <a:gd name="T22" fmla="*/ 408 w 795"/>
                    <a:gd name="T23" fmla="*/ 754 h 1452"/>
                    <a:gd name="T24" fmla="*/ 418 w 795"/>
                    <a:gd name="T25" fmla="*/ 1341 h 1452"/>
                    <a:gd name="T26" fmla="*/ 590 w 795"/>
                    <a:gd name="T27" fmla="*/ 1341 h 1452"/>
                    <a:gd name="T28" fmla="*/ 580 w 795"/>
                    <a:gd name="T29" fmla="*/ 592 h 1452"/>
                    <a:gd name="T30" fmla="*/ 577 w 795"/>
                    <a:gd name="T31" fmla="*/ 570 h 1452"/>
                    <a:gd name="T32" fmla="*/ 574 w 795"/>
                    <a:gd name="T33" fmla="*/ 245 h 1452"/>
                    <a:gd name="T34" fmla="*/ 621 w 795"/>
                    <a:gd name="T35" fmla="*/ 549 h 1452"/>
                    <a:gd name="T36" fmla="*/ 771 w 795"/>
                    <a:gd name="T37" fmla="*/ 549 h 1452"/>
                    <a:gd name="T38" fmla="*/ 447 w 795"/>
                    <a:gd name="T39" fmla="*/ 8 h 1452"/>
                    <a:gd name="T40" fmla="*/ 447 w 795"/>
                    <a:gd name="T41" fmla="*/ 8 h 1452"/>
                    <a:gd name="T42" fmla="*/ 447 w 795"/>
                    <a:gd name="T43" fmla="*/ 8 h 1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5" h="1452">
                      <a:moveTo>
                        <a:pt x="447" y="8"/>
                      </a:moveTo>
                      <a:cubicBezTo>
                        <a:pt x="409" y="0"/>
                        <a:pt x="368" y="1"/>
                        <a:pt x="331" y="9"/>
                      </a:cubicBezTo>
                      <a:cubicBezTo>
                        <a:pt x="81" y="39"/>
                        <a:pt x="0" y="329"/>
                        <a:pt x="23" y="549"/>
                      </a:cubicBezTo>
                      <a:cubicBezTo>
                        <a:pt x="33" y="645"/>
                        <a:pt x="183" y="646"/>
                        <a:pt x="173" y="549"/>
                      </a:cubicBezTo>
                      <a:cubicBezTo>
                        <a:pt x="165" y="469"/>
                        <a:pt x="168" y="348"/>
                        <a:pt x="211" y="261"/>
                      </a:cubicBezTo>
                      <a:cubicBezTo>
                        <a:pt x="211" y="576"/>
                        <a:pt x="211" y="576"/>
                        <a:pt x="211" y="576"/>
                      </a:cubicBezTo>
                      <a:cubicBezTo>
                        <a:pt x="211" y="580"/>
                        <a:pt x="211" y="583"/>
                        <a:pt x="212" y="587"/>
                      </a:cubicBezTo>
                      <a:cubicBezTo>
                        <a:pt x="212" y="588"/>
                        <a:pt x="211" y="590"/>
                        <a:pt x="211" y="592"/>
                      </a:cubicBezTo>
                      <a:cubicBezTo>
                        <a:pt x="211" y="842"/>
                        <a:pt x="211" y="1091"/>
                        <a:pt x="200" y="1341"/>
                      </a:cubicBezTo>
                      <a:cubicBezTo>
                        <a:pt x="196" y="1452"/>
                        <a:pt x="368" y="1452"/>
                        <a:pt x="373" y="1341"/>
                      </a:cubicBezTo>
                      <a:cubicBezTo>
                        <a:pt x="381" y="1145"/>
                        <a:pt x="383" y="950"/>
                        <a:pt x="383" y="754"/>
                      </a:cubicBezTo>
                      <a:cubicBezTo>
                        <a:pt x="391" y="754"/>
                        <a:pt x="399" y="754"/>
                        <a:pt x="408" y="754"/>
                      </a:cubicBezTo>
                      <a:cubicBezTo>
                        <a:pt x="408" y="950"/>
                        <a:pt x="410" y="1145"/>
                        <a:pt x="418" y="1341"/>
                      </a:cubicBezTo>
                      <a:cubicBezTo>
                        <a:pt x="423" y="1452"/>
                        <a:pt x="595" y="1452"/>
                        <a:pt x="590" y="1341"/>
                      </a:cubicBezTo>
                      <a:cubicBezTo>
                        <a:pt x="580" y="1091"/>
                        <a:pt x="580" y="842"/>
                        <a:pt x="580" y="592"/>
                      </a:cubicBezTo>
                      <a:cubicBezTo>
                        <a:pt x="580" y="584"/>
                        <a:pt x="578" y="577"/>
                        <a:pt x="577" y="570"/>
                      </a:cubicBezTo>
                      <a:cubicBezTo>
                        <a:pt x="577" y="462"/>
                        <a:pt x="573" y="353"/>
                        <a:pt x="574" y="245"/>
                      </a:cubicBezTo>
                      <a:cubicBezTo>
                        <a:pt x="625" y="331"/>
                        <a:pt x="630" y="464"/>
                        <a:pt x="621" y="549"/>
                      </a:cubicBezTo>
                      <a:cubicBezTo>
                        <a:pt x="611" y="646"/>
                        <a:pt x="761" y="645"/>
                        <a:pt x="771" y="549"/>
                      </a:cubicBezTo>
                      <a:cubicBezTo>
                        <a:pt x="795" y="324"/>
                        <a:pt x="710" y="27"/>
                        <a:pt x="447" y="8"/>
                      </a:cubicBezTo>
                      <a:close/>
                      <a:moveTo>
                        <a:pt x="447" y="8"/>
                      </a:moveTo>
                      <a:cubicBezTo>
                        <a:pt x="447" y="8"/>
                        <a:pt x="447" y="8"/>
                        <a:pt x="447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</p:grpSp>
          <p:grpSp>
            <p:nvGrpSpPr>
              <p:cNvPr id="30" name="Group 1108">
                <a:extLst>
                  <a:ext uri="{FF2B5EF4-FFF2-40B4-BE49-F238E27FC236}">
                    <a16:creationId xmlns:a16="http://schemas.microsoft.com/office/drawing/2014/main" id="{99C79015-9DBB-400E-B560-41E190A77F4A}"/>
                  </a:ext>
                </a:extLst>
              </p:cNvPr>
              <p:cNvGrpSpPr/>
              <p:nvPr/>
            </p:nvGrpSpPr>
            <p:grpSpPr>
              <a:xfrm>
                <a:off x="4866904" y="2950752"/>
                <a:ext cx="146891" cy="335160"/>
                <a:chOff x="-2986088" y="-171450"/>
                <a:chExt cx="2417763" cy="5516563"/>
              </a:xfrm>
              <a:solidFill>
                <a:schemeClr val="bg1"/>
              </a:solidFill>
            </p:grpSpPr>
            <p:sp>
              <p:nvSpPr>
                <p:cNvPr id="75" name="Freeform 5">
                  <a:extLst>
                    <a:ext uri="{FF2B5EF4-FFF2-40B4-BE49-F238E27FC236}">
                      <a16:creationId xmlns:a16="http://schemas.microsoft.com/office/drawing/2014/main" id="{DD7F427D-6B35-4275-8AE3-F0EAE4B646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47900" y="-171450"/>
                  <a:ext cx="919163" cy="914400"/>
                </a:xfrm>
                <a:custGeom>
                  <a:avLst/>
                  <a:gdLst>
                    <a:gd name="T0" fmla="*/ 302 w 302"/>
                    <a:gd name="T1" fmla="*/ 151 h 301"/>
                    <a:gd name="T2" fmla="*/ 151 w 302"/>
                    <a:gd name="T3" fmla="*/ 301 h 301"/>
                    <a:gd name="T4" fmla="*/ 0 w 302"/>
                    <a:gd name="T5" fmla="*/ 151 h 301"/>
                    <a:gd name="T6" fmla="*/ 151 w 302"/>
                    <a:gd name="T7" fmla="*/ 0 h 301"/>
                    <a:gd name="T8" fmla="*/ 302 w 302"/>
                    <a:gd name="T9" fmla="*/ 151 h 301"/>
                    <a:gd name="T10" fmla="*/ 302 w 302"/>
                    <a:gd name="T11" fmla="*/ 151 h 301"/>
                    <a:gd name="T12" fmla="*/ 302 w 302"/>
                    <a:gd name="T13" fmla="*/ 15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301">
                      <a:moveTo>
                        <a:pt x="302" y="151"/>
                      </a:moveTo>
                      <a:cubicBezTo>
                        <a:pt x="302" y="234"/>
                        <a:pt x="234" y="301"/>
                        <a:pt x="151" y="301"/>
                      </a:cubicBezTo>
                      <a:cubicBezTo>
                        <a:pt x="68" y="301"/>
                        <a:pt x="0" y="234"/>
                        <a:pt x="0" y="151"/>
                      </a:cubicBezTo>
                      <a:cubicBezTo>
                        <a:pt x="0" y="67"/>
                        <a:pt x="68" y="0"/>
                        <a:pt x="151" y="0"/>
                      </a:cubicBezTo>
                      <a:cubicBezTo>
                        <a:pt x="234" y="0"/>
                        <a:pt x="302" y="67"/>
                        <a:pt x="302" y="151"/>
                      </a:cubicBezTo>
                      <a:close/>
                      <a:moveTo>
                        <a:pt x="302" y="151"/>
                      </a:moveTo>
                      <a:cubicBezTo>
                        <a:pt x="302" y="151"/>
                        <a:pt x="302" y="151"/>
                        <a:pt x="302" y="15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  <p:sp>
              <p:nvSpPr>
                <p:cNvPr id="76" name="Freeform 6">
                  <a:extLst>
                    <a:ext uri="{FF2B5EF4-FFF2-40B4-BE49-F238E27FC236}">
                      <a16:creationId xmlns:a16="http://schemas.microsoft.com/office/drawing/2014/main" id="{8DED11FE-688D-417D-82BD-FF5069DD6C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6088" y="936625"/>
                  <a:ext cx="2417763" cy="4408488"/>
                </a:xfrm>
                <a:custGeom>
                  <a:avLst/>
                  <a:gdLst>
                    <a:gd name="T0" fmla="*/ 447 w 795"/>
                    <a:gd name="T1" fmla="*/ 8 h 1452"/>
                    <a:gd name="T2" fmla="*/ 331 w 795"/>
                    <a:gd name="T3" fmla="*/ 9 h 1452"/>
                    <a:gd name="T4" fmla="*/ 23 w 795"/>
                    <a:gd name="T5" fmla="*/ 549 h 1452"/>
                    <a:gd name="T6" fmla="*/ 173 w 795"/>
                    <a:gd name="T7" fmla="*/ 549 h 1452"/>
                    <a:gd name="T8" fmla="*/ 211 w 795"/>
                    <a:gd name="T9" fmla="*/ 261 h 1452"/>
                    <a:gd name="T10" fmla="*/ 211 w 795"/>
                    <a:gd name="T11" fmla="*/ 576 h 1452"/>
                    <a:gd name="T12" fmla="*/ 212 w 795"/>
                    <a:gd name="T13" fmla="*/ 587 h 1452"/>
                    <a:gd name="T14" fmla="*/ 211 w 795"/>
                    <a:gd name="T15" fmla="*/ 592 h 1452"/>
                    <a:gd name="T16" fmla="*/ 200 w 795"/>
                    <a:gd name="T17" fmla="*/ 1341 h 1452"/>
                    <a:gd name="T18" fmla="*/ 373 w 795"/>
                    <a:gd name="T19" fmla="*/ 1341 h 1452"/>
                    <a:gd name="T20" fmla="*/ 383 w 795"/>
                    <a:gd name="T21" fmla="*/ 754 h 1452"/>
                    <a:gd name="T22" fmla="*/ 408 w 795"/>
                    <a:gd name="T23" fmla="*/ 754 h 1452"/>
                    <a:gd name="T24" fmla="*/ 418 w 795"/>
                    <a:gd name="T25" fmla="*/ 1341 h 1452"/>
                    <a:gd name="T26" fmla="*/ 590 w 795"/>
                    <a:gd name="T27" fmla="*/ 1341 h 1452"/>
                    <a:gd name="T28" fmla="*/ 580 w 795"/>
                    <a:gd name="T29" fmla="*/ 592 h 1452"/>
                    <a:gd name="T30" fmla="*/ 577 w 795"/>
                    <a:gd name="T31" fmla="*/ 570 h 1452"/>
                    <a:gd name="T32" fmla="*/ 574 w 795"/>
                    <a:gd name="T33" fmla="*/ 245 h 1452"/>
                    <a:gd name="T34" fmla="*/ 621 w 795"/>
                    <a:gd name="T35" fmla="*/ 549 h 1452"/>
                    <a:gd name="T36" fmla="*/ 771 w 795"/>
                    <a:gd name="T37" fmla="*/ 549 h 1452"/>
                    <a:gd name="T38" fmla="*/ 447 w 795"/>
                    <a:gd name="T39" fmla="*/ 8 h 1452"/>
                    <a:gd name="T40" fmla="*/ 447 w 795"/>
                    <a:gd name="T41" fmla="*/ 8 h 1452"/>
                    <a:gd name="T42" fmla="*/ 447 w 795"/>
                    <a:gd name="T43" fmla="*/ 8 h 1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5" h="1452">
                      <a:moveTo>
                        <a:pt x="447" y="8"/>
                      </a:moveTo>
                      <a:cubicBezTo>
                        <a:pt x="409" y="0"/>
                        <a:pt x="368" y="1"/>
                        <a:pt x="331" y="9"/>
                      </a:cubicBezTo>
                      <a:cubicBezTo>
                        <a:pt x="81" y="39"/>
                        <a:pt x="0" y="329"/>
                        <a:pt x="23" y="549"/>
                      </a:cubicBezTo>
                      <a:cubicBezTo>
                        <a:pt x="33" y="645"/>
                        <a:pt x="183" y="646"/>
                        <a:pt x="173" y="549"/>
                      </a:cubicBezTo>
                      <a:cubicBezTo>
                        <a:pt x="165" y="469"/>
                        <a:pt x="168" y="348"/>
                        <a:pt x="211" y="261"/>
                      </a:cubicBezTo>
                      <a:cubicBezTo>
                        <a:pt x="211" y="576"/>
                        <a:pt x="211" y="576"/>
                        <a:pt x="211" y="576"/>
                      </a:cubicBezTo>
                      <a:cubicBezTo>
                        <a:pt x="211" y="580"/>
                        <a:pt x="211" y="583"/>
                        <a:pt x="212" y="587"/>
                      </a:cubicBezTo>
                      <a:cubicBezTo>
                        <a:pt x="212" y="588"/>
                        <a:pt x="211" y="590"/>
                        <a:pt x="211" y="592"/>
                      </a:cubicBezTo>
                      <a:cubicBezTo>
                        <a:pt x="211" y="842"/>
                        <a:pt x="211" y="1091"/>
                        <a:pt x="200" y="1341"/>
                      </a:cubicBezTo>
                      <a:cubicBezTo>
                        <a:pt x="196" y="1452"/>
                        <a:pt x="368" y="1452"/>
                        <a:pt x="373" y="1341"/>
                      </a:cubicBezTo>
                      <a:cubicBezTo>
                        <a:pt x="381" y="1145"/>
                        <a:pt x="383" y="950"/>
                        <a:pt x="383" y="754"/>
                      </a:cubicBezTo>
                      <a:cubicBezTo>
                        <a:pt x="391" y="754"/>
                        <a:pt x="399" y="754"/>
                        <a:pt x="408" y="754"/>
                      </a:cubicBezTo>
                      <a:cubicBezTo>
                        <a:pt x="408" y="950"/>
                        <a:pt x="410" y="1145"/>
                        <a:pt x="418" y="1341"/>
                      </a:cubicBezTo>
                      <a:cubicBezTo>
                        <a:pt x="423" y="1452"/>
                        <a:pt x="595" y="1452"/>
                        <a:pt x="590" y="1341"/>
                      </a:cubicBezTo>
                      <a:cubicBezTo>
                        <a:pt x="580" y="1091"/>
                        <a:pt x="580" y="842"/>
                        <a:pt x="580" y="592"/>
                      </a:cubicBezTo>
                      <a:cubicBezTo>
                        <a:pt x="580" y="584"/>
                        <a:pt x="578" y="577"/>
                        <a:pt x="577" y="570"/>
                      </a:cubicBezTo>
                      <a:cubicBezTo>
                        <a:pt x="577" y="462"/>
                        <a:pt x="573" y="353"/>
                        <a:pt x="574" y="245"/>
                      </a:cubicBezTo>
                      <a:cubicBezTo>
                        <a:pt x="625" y="331"/>
                        <a:pt x="630" y="464"/>
                        <a:pt x="621" y="549"/>
                      </a:cubicBezTo>
                      <a:cubicBezTo>
                        <a:pt x="611" y="646"/>
                        <a:pt x="761" y="645"/>
                        <a:pt x="771" y="549"/>
                      </a:cubicBezTo>
                      <a:cubicBezTo>
                        <a:pt x="795" y="324"/>
                        <a:pt x="710" y="27"/>
                        <a:pt x="447" y="8"/>
                      </a:cubicBezTo>
                      <a:close/>
                      <a:moveTo>
                        <a:pt x="447" y="8"/>
                      </a:moveTo>
                      <a:cubicBezTo>
                        <a:pt x="447" y="8"/>
                        <a:pt x="447" y="8"/>
                        <a:pt x="447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</p:grpSp>
          <p:grpSp>
            <p:nvGrpSpPr>
              <p:cNvPr id="31" name="Group 1109">
                <a:extLst>
                  <a:ext uri="{FF2B5EF4-FFF2-40B4-BE49-F238E27FC236}">
                    <a16:creationId xmlns:a16="http://schemas.microsoft.com/office/drawing/2014/main" id="{CE156AF8-CFE5-4FD9-9C6D-4ACC4AABECF9}"/>
                  </a:ext>
                </a:extLst>
              </p:cNvPr>
              <p:cNvGrpSpPr/>
              <p:nvPr/>
            </p:nvGrpSpPr>
            <p:grpSpPr>
              <a:xfrm>
                <a:off x="5012741" y="2950752"/>
                <a:ext cx="146891" cy="335160"/>
                <a:chOff x="-2986088" y="-171450"/>
                <a:chExt cx="2417763" cy="5516563"/>
              </a:xfrm>
              <a:solidFill>
                <a:schemeClr val="bg1"/>
              </a:solidFill>
            </p:grpSpPr>
            <p:sp>
              <p:nvSpPr>
                <p:cNvPr id="73" name="Freeform 5">
                  <a:extLst>
                    <a:ext uri="{FF2B5EF4-FFF2-40B4-BE49-F238E27FC236}">
                      <a16:creationId xmlns:a16="http://schemas.microsoft.com/office/drawing/2014/main" id="{30060E0B-44ED-44C8-B772-2EF40B1D55D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47900" y="-171450"/>
                  <a:ext cx="919163" cy="914400"/>
                </a:xfrm>
                <a:custGeom>
                  <a:avLst/>
                  <a:gdLst>
                    <a:gd name="T0" fmla="*/ 302 w 302"/>
                    <a:gd name="T1" fmla="*/ 151 h 301"/>
                    <a:gd name="T2" fmla="*/ 151 w 302"/>
                    <a:gd name="T3" fmla="*/ 301 h 301"/>
                    <a:gd name="T4" fmla="*/ 0 w 302"/>
                    <a:gd name="T5" fmla="*/ 151 h 301"/>
                    <a:gd name="T6" fmla="*/ 151 w 302"/>
                    <a:gd name="T7" fmla="*/ 0 h 301"/>
                    <a:gd name="T8" fmla="*/ 302 w 302"/>
                    <a:gd name="T9" fmla="*/ 151 h 301"/>
                    <a:gd name="T10" fmla="*/ 302 w 302"/>
                    <a:gd name="T11" fmla="*/ 151 h 301"/>
                    <a:gd name="T12" fmla="*/ 302 w 302"/>
                    <a:gd name="T13" fmla="*/ 15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301">
                      <a:moveTo>
                        <a:pt x="302" y="151"/>
                      </a:moveTo>
                      <a:cubicBezTo>
                        <a:pt x="302" y="234"/>
                        <a:pt x="234" y="301"/>
                        <a:pt x="151" y="301"/>
                      </a:cubicBezTo>
                      <a:cubicBezTo>
                        <a:pt x="68" y="301"/>
                        <a:pt x="0" y="234"/>
                        <a:pt x="0" y="151"/>
                      </a:cubicBezTo>
                      <a:cubicBezTo>
                        <a:pt x="0" y="67"/>
                        <a:pt x="68" y="0"/>
                        <a:pt x="151" y="0"/>
                      </a:cubicBezTo>
                      <a:cubicBezTo>
                        <a:pt x="234" y="0"/>
                        <a:pt x="302" y="67"/>
                        <a:pt x="302" y="151"/>
                      </a:cubicBezTo>
                      <a:close/>
                      <a:moveTo>
                        <a:pt x="302" y="151"/>
                      </a:moveTo>
                      <a:cubicBezTo>
                        <a:pt x="302" y="151"/>
                        <a:pt x="302" y="151"/>
                        <a:pt x="302" y="15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  <p:sp>
              <p:nvSpPr>
                <p:cNvPr id="74" name="Freeform 6">
                  <a:extLst>
                    <a:ext uri="{FF2B5EF4-FFF2-40B4-BE49-F238E27FC236}">
                      <a16:creationId xmlns:a16="http://schemas.microsoft.com/office/drawing/2014/main" id="{9F5FE5E8-7E51-4D0E-BEDF-F166548DFEF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6088" y="936625"/>
                  <a:ext cx="2417763" cy="4408488"/>
                </a:xfrm>
                <a:custGeom>
                  <a:avLst/>
                  <a:gdLst>
                    <a:gd name="T0" fmla="*/ 447 w 795"/>
                    <a:gd name="T1" fmla="*/ 8 h 1452"/>
                    <a:gd name="T2" fmla="*/ 331 w 795"/>
                    <a:gd name="T3" fmla="*/ 9 h 1452"/>
                    <a:gd name="T4" fmla="*/ 23 w 795"/>
                    <a:gd name="T5" fmla="*/ 549 h 1452"/>
                    <a:gd name="T6" fmla="*/ 173 w 795"/>
                    <a:gd name="T7" fmla="*/ 549 h 1452"/>
                    <a:gd name="T8" fmla="*/ 211 w 795"/>
                    <a:gd name="T9" fmla="*/ 261 h 1452"/>
                    <a:gd name="T10" fmla="*/ 211 w 795"/>
                    <a:gd name="T11" fmla="*/ 576 h 1452"/>
                    <a:gd name="T12" fmla="*/ 212 w 795"/>
                    <a:gd name="T13" fmla="*/ 587 h 1452"/>
                    <a:gd name="T14" fmla="*/ 211 w 795"/>
                    <a:gd name="T15" fmla="*/ 592 h 1452"/>
                    <a:gd name="T16" fmla="*/ 200 w 795"/>
                    <a:gd name="T17" fmla="*/ 1341 h 1452"/>
                    <a:gd name="T18" fmla="*/ 373 w 795"/>
                    <a:gd name="T19" fmla="*/ 1341 h 1452"/>
                    <a:gd name="T20" fmla="*/ 383 w 795"/>
                    <a:gd name="T21" fmla="*/ 754 h 1452"/>
                    <a:gd name="T22" fmla="*/ 408 w 795"/>
                    <a:gd name="T23" fmla="*/ 754 h 1452"/>
                    <a:gd name="T24" fmla="*/ 418 w 795"/>
                    <a:gd name="T25" fmla="*/ 1341 h 1452"/>
                    <a:gd name="T26" fmla="*/ 590 w 795"/>
                    <a:gd name="T27" fmla="*/ 1341 h 1452"/>
                    <a:gd name="T28" fmla="*/ 580 w 795"/>
                    <a:gd name="T29" fmla="*/ 592 h 1452"/>
                    <a:gd name="T30" fmla="*/ 577 w 795"/>
                    <a:gd name="T31" fmla="*/ 570 h 1452"/>
                    <a:gd name="T32" fmla="*/ 574 w 795"/>
                    <a:gd name="T33" fmla="*/ 245 h 1452"/>
                    <a:gd name="T34" fmla="*/ 621 w 795"/>
                    <a:gd name="T35" fmla="*/ 549 h 1452"/>
                    <a:gd name="T36" fmla="*/ 771 w 795"/>
                    <a:gd name="T37" fmla="*/ 549 h 1452"/>
                    <a:gd name="T38" fmla="*/ 447 w 795"/>
                    <a:gd name="T39" fmla="*/ 8 h 1452"/>
                    <a:gd name="T40" fmla="*/ 447 w 795"/>
                    <a:gd name="T41" fmla="*/ 8 h 1452"/>
                    <a:gd name="T42" fmla="*/ 447 w 795"/>
                    <a:gd name="T43" fmla="*/ 8 h 1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5" h="1452">
                      <a:moveTo>
                        <a:pt x="447" y="8"/>
                      </a:moveTo>
                      <a:cubicBezTo>
                        <a:pt x="409" y="0"/>
                        <a:pt x="368" y="1"/>
                        <a:pt x="331" y="9"/>
                      </a:cubicBezTo>
                      <a:cubicBezTo>
                        <a:pt x="81" y="39"/>
                        <a:pt x="0" y="329"/>
                        <a:pt x="23" y="549"/>
                      </a:cubicBezTo>
                      <a:cubicBezTo>
                        <a:pt x="33" y="645"/>
                        <a:pt x="183" y="646"/>
                        <a:pt x="173" y="549"/>
                      </a:cubicBezTo>
                      <a:cubicBezTo>
                        <a:pt x="165" y="469"/>
                        <a:pt x="168" y="348"/>
                        <a:pt x="211" y="261"/>
                      </a:cubicBezTo>
                      <a:cubicBezTo>
                        <a:pt x="211" y="576"/>
                        <a:pt x="211" y="576"/>
                        <a:pt x="211" y="576"/>
                      </a:cubicBezTo>
                      <a:cubicBezTo>
                        <a:pt x="211" y="580"/>
                        <a:pt x="211" y="583"/>
                        <a:pt x="212" y="587"/>
                      </a:cubicBezTo>
                      <a:cubicBezTo>
                        <a:pt x="212" y="588"/>
                        <a:pt x="211" y="590"/>
                        <a:pt x="211" y="592"/>
                      </a:cubicBezTo>
                      <a:cubicBezTo>
                        <a:pt x="211" y="842"/>
                        <a:pt x="211" y="1091"/>
                        <a:pt x="200" y="1341"/>
                      </a:cubicBezTo>
                      <a:cubicBezTo>
                        <a:pt x="196" y="1452"/>
                        <a:pt x="368" y="1452"/>
                        <a:pt x="373" y="1341"/>
                      </a:cubicBezTo>
                      <a:cubicBezTo>
                        <a:pt x="381" y="1145"/>
                        <a:pt x="383" y="950"/>
                        <a:pt x="383" y="754"/>
                      </a:cubicBezTo>
                      <a:cubicBezTo>
                        <a:pt x="391" y="754"/>
                        <a:pt x="399" y="754"/>
                        <a:pt x="408" y="754"/>
                      </a:cubicBezTo>
                      <a:cubicBezTo>
                        <a:pt x="408" y="950"/>
                        <a:pt x="410" y="1145"/>
                        <a:pt x="418" y="1341"/>
                      </a:cubicBezTo>
                      <a:cubicBezTo>
                        <a:pt x="423" y="1452"/>
                        <a:pt x="595" y="1452"/>
                        <a:pt x="590" y="1341"/>
                      </a:cubicBezTo>
                      <a:cubicBezTo>
                        <a:pt x="580" y="1091"/>
                        <a:pt x="580" y="842"/>
                        <a:pt x="580" y="592"/>
                      </a:cubicBezTo>
                      <a:cubicBezTo>
                        <a:pt x="580" y="584"/>
                        <a:pt x="578" y="577"/>
                        <a:pt x="577" y="570"/>
                      </a:cubicBezTo>
                      <a:cubicBezTo>
                        <a:pt x="577" y="462"/>
                        <a:pt x="573" y="353"/>
                        <a:pt x="574" y="245"/>
                      </a:cubicBezTo>
                      <a:cubicBezTo>
                        <a:pt x="625" y="331"/>
                        <a:pt x="630" y="464"/>
                        <a:pt x="621" y="549"/>
                      </a:cubicBezTo>
                      <a:cubicBezTo>
                        <a:pt x="611" y="646"/>
                        <a:pt x="761" y="645"/>
                        <a:pt x="771" y="549"/>
                      </a:cubicBezTo>
                      <a:cubicBezTo>
                        <a:pt x="795" y="324"/>
                        <a:pt x="710" y="27"/>
                        <a:pt x="447" y="8"/>
                      </a:cubicBezTo>
                      <a:close/>
                      <a:moveTo>
                        <a:pt x="447" y="8"/>
                      </a:moveTo>
                      <a:cubicBezTo>
                        <a:pt x="447" y="8"/>
                        <a:pt x="447" y="8"/>
                        <a:pt x="447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</p:grpSp>
          <p:grpSp>
            <p:nvGrpSpPr>
              <p:cNvPr id="32" name="Group 1110">
                <a:extLst>
                  <a:ext uri="{FF2B5EF4-FFF2-40B4-BE49-F238E27FC236}">
                    <a16:creationId xmlns:a16="http://schemas.microsoft.com/office/drawing/2014/main" id="{1AF81D97-7FE7-4FBD-B471-EC8DC9D628B8}"/>
                  </a:ext>
                </a:extLst>
              </p:cNvPr>
              <p:cNvGrpSpPr/>
              <p:nvPr/>
            </p:nvGrpSpPr>
            <p:grpSpPr>
              <a:xfrm>
                <a:off x="5158578" y="2950752"/>
                <a:ext cx="146891" cy="335160"/>
                <a:chOff x="-2986088" y="-171450"/>
                <a:chExt cx="2417763" cy="5516563"/>
              </a:xfrm>
              <a:solidFill>
                <a:schemeClr val="bg1"/>
              </a:solidFill>
            </p:grpSpPr>
            <p:sp>
              <p:nvSpPr>
                <p:cNvPr id="71" name="Freeform 5">
                  <a:extLst>
                    <a:ext uri="{FF2B5EF4-FFF2-40B4-BE49-F238E27FC236}">
                      <a16:creationId xmlns:a16="http://schemas.microsoft.com/office/drawing/2014/main" id="{81DBB3F9-BAB7-44A6-B68E-E029F106CF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47900" y="-171450"/>
                  <a:ext cx="919163" cy="914400"/>
                </a:xfrm>
                <a:custGeom>
                  <a:avLst/>
                  <a:gdLst>
                    <a:gd name="T0" fmla="*/ 302 w 302"/>
                    <a:gd name="T1" fmla="*/ 151 h 301"/>
                    <a:gd name="T2" fmla="*/ 151 w 302"/>
                    <a:gd name="T3" fmla="*/ 301 h 301"/>
                    <a:gd name="T4" fmla="*/ 0 w 302"/>
                    <a:gd name="T5" fmla="*/ 151 h 301"/>
                    <a:gd name="T6" fmla="*/ 151 w 302"/>
                    <a:gd name="T7" fmla="*/ 0 h 301"/>
                    <a:gd name="T8" fmla="*/ 302 w 302"/>
                    <a:gd name="T9" fmla="*/ 151 h 301"/>
                    <a:gd name="T10" fmla="*/ 302 w 302"/>
                    <a:gd name="T11" fmla="*/ 151 h 301"/>
                    <a:gd name="T12" fmla="*/ 302 w 302"/>
                    <a:gd name="T13" fmla="*/ 15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301">
                      <a:moveTo>
                        <a:pt x="302" y="151"/>
                      </a:moveTo>
                      <a:cubicBezTo>
                        <a:pt x="302" y="234"/>
                        <a:pt x="234" y="301"/>
                        <a:pt x="151" y="301"/>
                      </a:cubicBezTo>
                      <a:cubicBezTo>
                        <a:pt x="68" y="301"/>
                        <a:pt x="0" y="234"/>
                        <a:pt x="0" y="151"/>
                      </a:cubicBezTo>
                      <a:cubicBezTo>
                        <a:pt x="0" y="67"/>
                        <a:pt x="68" y="0"/>
                        <a:pt x="151" y="0"/>
                      </a:cubicBezTo>
                      <a:cubicBezTo>
                        <a:pt x="234" y="0"/>
                        <a:pt x="302" y="67"/>
                        <a:pt x="302" y="151"/>
                      </a:cubicBezTo>
                      <a:close/>
                      <a:moveTo>
                        <a:pt x="302" y="151"/>
                      </a:moveTo>
                      <a:cubicBezTo>
                        <a:pt x="302" y="151"/>
                        <a:pt x="302" y="151"/>
                        <a:pt x="302" y="15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  <p:sp>
              <p:nvSpPr>
                <p:cNvPr id="72" name="Freeform 6">
                  <a:extLst>
                    <a:ext uri="{FF2B5EF4-FFF2-40B4-BE49-F238E27FC236}">
                      <a16:creationId xmlns:a16="http://schemas.microsoft.com/office/drawing/2014/main" id="{92666680-B7DF-4136-B72E-CE13971790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6088" y="936625"/>
                  <a:ext cx="2417763" cy="4408488"/>
                </a:xfrm>
                <a:custGeom>
                  <a:avLst/>
                  <a:gdLst>
                    <a:gd name="T0" fmla="*/ 447 w 795"/>
                    <a:gd name="T1" fmla="*/ 8 h 1452"/>
                    <a:gd name="T2" fmla="*/ 331 w 795"/>
                    <a:gd name="T3" fmla="*/ 9 h 1452"/>
                    <a:gd name="T4" fmla="*/ 23 w 795"/>
                    <a:gd name="T5" fmla="*/ 549 h 1452"/>
                    <a:gd name="T6" fmla="*/ 173 w 795"/>
                    <a:gd name="T7" fmla="*/ 549 h 1452"/>
                    <a:gd name="T8" fmla="*/ 211 w 795"/>
                    <a:gd name="T9" fmla="*/ 261 h 1452"/>
                    <a:gd name="T10" fmla="*/ 211 w 795"/>
                    <a:gd name="T11" fmla="*/ 576 h 1452"/>
                    <a:gd name="T12" fmla="*/ 212 w 795"/>
                    <a:gd name="T13" fmla="*/ 587 h 1452"/>
                    <a:gd name="T14" fmla="*/ 211 w 795"/>
                    <a:gd name="T15" fmla="*/ 592 h 1452"/>
                    <a:gd name="T16" fmla="*/ 200 w 795"/>
                    <a:gd name="T17" fmla="*/ 1341 h 1452"/>
                    <a:gd name="T18" fmla="*/ 373 w 795"/>
                    <a:gd name="T19" fmla="*/ 1341 h 1452"/>
                    <a:gd name="T20" fmla="*/ 383 w 795"/>
                    <a:gd name="T21" fmla="*/ 754 h 1452"/>
                    <a:gd name="T22" fmla="*/ 408 w 795"/>
                    <a:gd name="T23" fmla="*/ 754 h 1452"/>
                    <a:gd name="T24" fmla="*/ 418 w 795"/>
                    <a:gd name="T25" fmla="*/ 1341 h 1452"/>
                    <a:gd name="T26" fmla="*/ 590 w 795"/>
                    <a:gd name="T27" fmla="*/ 1341 h 1452"/>
                    <a:gd name="T28" fmla="*/ 580 w 795"/>
                    <a:gd name="T29" fmla="*/ 592 h 1452"/>
                    <a:gd name="T30" fmla="*/ 577 w 795"/>
                    <a:gd name="T31" fmla="*/ 570 h 1452"/>
                    <a:gd name="T32" fmla="*/ 574 w 795"/>
                    <a:gd name="T33" fmla="*/ 245 h 1452"/>
                    <a:gd name="T34" fmla="*/ 621 w 795"/>
                    <a:gd name="T35" fmla="*/ 549 h 1452"/>
                    <a:gd name="T36" fmla="*/ 771 w 795"/>
                    <a:gd name="T37" fmla="*/ 549 h 1452"/>
                    <a:gd name="T38" fmla="*/ 447 w 795"/>
                    <a:gd name="T39" fmla="*/ 8 h 1452"/>
                    <a:gd name="T40" fmla="*/ 447 w 795"/>
                    <a:gd name="T41" fmla="*/ 8 h 1452"/>
                    <a:gd name="T42" fmla="*/ 447 w 795"/>
                    <a:gd name="T43" fmla="*/ 8 h 1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5" h="1452">
                      <a:moveTo>
                        <a:pt x="447" y="8"/>
                      </a:moveTo>
                      <a:cubicBezTo>
                        <a:pt x="409" y="0"/>
                        <a:pt x="368" y="1"/>
                        <a:pt x="331" y="9"/>
                      </a:cubicBezTo>
                      <a:cubicBezTo>
                        <a:pt x="81" y="39"/>
                        <a:pt x="0" y="329"/>
                        <a:pt x="23" y="549"/>
                      </a:cubicBezTo>
                      <a:cubicBezTo>
                        <a:pt x="33" y="645"/>
                        <a:pt x="183" y="646"/>
                        <a:pt x="173" y="549"/>
                      </a:cubicBezTo>
                      <a:cubicBezTo>
                        <a:pt x="165" y="469"/>
                        <a:pt x="168" y="348"/>
                        <a:pt x="211" y="261"/>
                      </a:cubicBezTo>
                      <a:cubicBezTo>
                        <a:pt x="211" y="576"/>
                        <a:pt x="211" y="576"/>
                        <a:pt x="211" y="576"/>
                      </a:cubicBezTo>
                      <a:cubicBezTo>
                        <a:pt x="211" y="580"/>
                        <a:pt x="211" y="583"/>
                        <a:pt x="212" y="587"/>
                      </a:cubicBezTo>
                      <a:cubicBezTo>
                        <a:pt x="212" y="588"/>
                        <a:pt x="211" y="590"/>
                        <a:pt x="211" y="592"/>
                      </a:cubicBezTo>
                      <a:cubicBezTo>
                        <a:pt x="211" y="842"/>
                        <a:pt x="211" y="1091"/>
                        <a:pt x="200" y="1341"/>
                      </a:cubicBezTo>
                      <a:cubicBezTo>
                        <a:pt x="196" y="1452"/>
                        <a:pt x="368" y="1452"/>
                        <a:pt x="373" y="1341"/>
                      </a:cubicBezTo>
                      <a:cubicBezTo>
                        <a:pt x="381" y="1145"/>
                        <a:pt x="383" y="950"/>
                        <a:pt x="383" y="754"/>
                      </a:cubicBezTo>
                      <a:cubicBezTo>
                        <a:pt x="391" y="754"/>
                        <a:pt x="399" y="754"/>
                        <a:pt x="408" y="754"/>
                      </a:cubicBezTo>
                      <a:cubicBezTo>
                        <a:pt x="408" y="950"/>
                        <a:pt x="410" y="1145"/>
                        <a:pt x="418" y="1341"/>
                      </a:cubicBezTo>
                      <a:cubicBezTo>
                        <a:pt x="423" y="1452"/>
                        <a:pt x="595" y="1452"/>
                        <a:pt x="590" y="1341"/>
                      </a:cubicBezTo>
                      <a:cubicBezTo>
                        <a:pt x="580" y="1091"/>
                        <a:pt x="580" y="842"/>
                        <a:pt x="580" y="592"/>
                      </a:cubicBezTo>
                      <a:cubicBezTo>
                        <a:pt x="580" y="584"/>
                        <a:pt x="578" y="577"/>
                        <a:pt x="577" y="570"/>
                      </a:cubicBezTo>
                      <a:cubicBezTo>
                        <a:pt x="577" y="462"/>
                        <a:pt x="573" y="353"/>
                        <a:pt x="574" y="245"/>
                      </a:cubicBezTo>
                      <a:cubicBezTo>
                        <a:pt x="625" y="331"/>
                        <a:pt x="630" y="464"/>
                        <a:pt x="621" y="549"/>
                      </a:cubicBezTo>
                      <a:cubicBezTo>
                        <a:pt x="611" y="646"/>
                        <a:pt x="761" y="645"/>
                        <a:pt x="771" y="549"/>
                      </a:cubicBezTo>
                      <a:cubicBezTo>
                        <a:pt x="795" y="324"/>
                        <a:pt x="710" y="27"/>
                        <a:pt x="447" y="8"/>
                      </a:cubicBezTo>
                      <a:close/>
                      <a:moveTo>
                        <a:pt x="447" y="8"/>
                      </a:moveTo>
                      <a:cubicBezTo>
                        <a:pt x="447" y="8"/>
                        <a:pt x="447" y="8"/>
                        <a:pt x="447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</p:grpSp>
          <p:grpSp>
            <p:nvGrpSpPr>
              <p:cNvPr id="33" name="Group 1111">
                <a:extLst>
                  <a:ext uri="{FF2B5EF4-FFF2-40B4-BE49-F238E27FC236}">
                    <a16:creationId xmlns:a16="http://schemas.microsoft.com/office/drawing/2014/main" id="{F51C843E-FB64-4153-99C4-68A8E3E6FDFF}"/>
                  </a:ext>
                </a:extLst>
              </p:cNvPr>
              <p:cNvGrpSpPr/>
              <p:nvPr/>
            </p:nvGrpSpPr>
            <p:grpSpPr>
              <a:xfrm>
                <a:off x="5304417" y="2950752"/>
                <a:ext cx="146891" cy="335160"/>
                <a:chOff x="-2986088" y="-171450"/>
                <a:chExt cx="2417763" cy="5516563"/>
              </a:xfrm>
              <a:solidFill>
                <a:schemeClr val="bg1"/>
              </a:solidFill>
            </p:grpSpPr>
            <p:sp>
              <p:nvSpPr>
                <p:cNvPr id="69" name="Freeform 5">
                  <a:extLst>
                    <a:ext uri="{FF2B5EF4-FFF2-40B4-BE49-F238E27FC236}">
                      <a16:creationId xmlns:a16="http://schemas.microsoft.com/office/drawing/2014/main" id="{907F138C-2156-4C83-AD64-3F77771E53A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47900" y="-171450"/>
                  <a:ext cx="919163" cy="914400"/>
                </a:xfrm>
                <a:custGeom>
                  <a:avLst/>
                  <a:gdLst>
                    <a:gd name="T0" fmla="*/ 302 w 302"/>
                    <a:gd name="T1" fmla="*/ 151 h 301"/>
                    <a:gd name="T2" fmla="*/ 151 w 302"/>
                    <a:gd name="T3" fmla="*/ 301 h 301"/>
                    <a:gd name="T4" fmla="*/ 0 w 302"/>
                    <a:gd name="T5" fmla="*/ 151 h 301"/>
                    <a:gd name="T6" fmla="*/ 151 w 302"/>
                    <a:gd name="T7" fmla="*/ 0 h 301"/>
                    <a:gd name="T8" fmla="*/ 302 w 302"/>
                    <a:gd name="T9" fmla="*/ 151 h 301"/>
                    <a:gd name="T10" fmla="*/ 302 w 302"/>
                    <a:gd name="T11" fmla="*/ 151 h 301"/>
                    <a:gd name="T12" fmla="*/ 302 w 302"/>
                    <a:gd name="T13" fmla="*/ 15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301">
                      <a:moveTo>
                        <a:pt x="302" y="151"/>
                      </a:moveTo>
                      <a:cubicBezTo>
                        <a:pt x="302" y="234"/>
                        <a:pt x="234" y="301"/>
                        <a:pt x="151" y="301"/>
                      </a:cubicBezTo>
                      <a:cubicBezTo>
                        <a:pt x="68" y="301"/>
                        <a:pt x="0" y="234"/>
                        <a:pt x="0" y="151"/>
                      </a:cubicBezTo>
                      <a:cubicBezTo>
                        <a:pt x="0" y="67"/>
                        <a:pt x="68" y="0"/>
                        <a:pt x="151" y="0"/>
                      </a:cubicBezTo>
                      <a:cubicBezTo>
                        <a:pt x="234" y="0"/>
                        <a:pt x="302" y="67"/>
                        <a:pt x="302" y="151"/>
                      </a:cubicBezTo>
                      <a:close/>
                      <a:moveTo>
                        <a:pt x="302" y="151"/>
                      </a:moveTo>
                      <a:cubicBezTo>
                        <a:pt x="302" y="151"/>
                        <a:pt x="302" y="151"/>
                        <a:pt x="302" y="15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  <p:sp>
              <p:nvSpPr>
                <p:cNvPr id="70" name="Freeform 6">
                  <a:extLst>
                    <a:ext uri="{FF2B5EF4-FFF2-40B4-BE49-F238E27FC236}">
                      <a16:creationId xmlns:a16="http://schemas.microsoft.com/office/drawing/2014/main" id="{E6C7AB88-F2CE-44DD-829C-B18F5FDD14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6088" y="936625"/>
                  <a:ext cx="2417763" cy="4408488"/>
                </a:xfrm>
                <a:custGeom>
                  <a:avLst/>
                  <a:gdLst>
                    <a:gd name="T0" fmla="*/ 447 w 795"/>
                    <a:gd name="T1" fmla="*/ 8 h 1452"/>
                    <a:gd name="T2" fmla="*/ 331 w 795"/>
                    <a:gd name="T3" fmla="*/ 9 h 1452"/>
                    <a:gd name="T4" fmla="*/ 23 w 795"/>
                    <a:gd name="T5" fmla="*/ 549 h 1452"/>
                    <a:gd name="T6" fmla="*/ 173 w 795"/>
                    <a:gd name="T7" fmla="*/ 549 h 1452"/>
                    <a:gd name="T8" fmla="*/ 211 w 795"/>
                    <a:gd name="T9" fmla="*/ 261 h 1452"/>
                    <a:gd name="T10" fmla="*/ 211 w 795"/>
                    <a:gd name="T11" fmla="*/ 576 h 1452"/>
                    <a:gd name="T12" fmla="*/ 212 w 795"/>
                    <a:gd name="T13" fmla="*/ 587 h 1452"/>
                    <a:gd name="T14" fmla="*/ 211 w 795"/>
                    <a:gd name="T15" fmla="*/ 592 h 1452"/>
                    <a:gd name="T16" fmla="*/ 200 w 795"/>
                    <a:gd name="T17" fmla="*/ 1341 h 1452"/>
                    <a:gd name="T18" fmla="*/ 373 w 795"/>
                    <a:gd name="T19" fmla="*/ 1341 h 1452"/>
                    <a:gd name="T20" fmla="*/ 383 w 795"/>
                    <a:gd name="T21" fmla="*/ 754 h 1452"/>
                    <a:gd name="T22" fmla="*/ 408 w 795"/>
                    <a:gd name="T23" fmla="*/ 754 h 1452"/>
                    <a:gd name="T24" fmla="*/ 418 w 795"/>
                    <a:gd name="T25" fmla="*/ 1341 h 1452"/>
                    <a:gd name="T26" fmla="*/ 590 w 795"/>
                    <a:gd name="T27" fmla="*/ 1341 h 1452"/>
                    <a:gd name="T28" fmla="*/ 580 w 795"/>
                    <a:gd name="T29" fmla="*/ 592 h 1452"/>
                    <a:gd name="T30" fmla="*/ 577 w 795"/>
                    <a:gd name="T31" fmla="*/ 570 h 1452"/>
                    <a:gd name="T32" fmla="*/ 574 w 795"/>
                    <a:gd name="T33" fmla="*/ 245 h 1452"/>
                    <a:gd name="T34" fmla="*/ 621 w 795"/>
                    <a:gd name="T35" fmla="*/ 549 h 1452"/>
                    <a:gd name="T36" fmla="*/ 771 w 795"/>
                    <a:gd name="T37" fmla="*/ 549 h 1452"/>
                    <a:gd name="T38" fmla="*/ 447 w 795"/>
                    <a:gd name="T39" fmla="*/ 8 h 1452"/>
                    <a:gd name="T40" fmla="*/ 447 w 795"/>
                    <a:gd name="T41" fmla="*/ 8 h 1452"/>
                    <a:gd name="T42" fmla="*/ 447 w 795"/>
                    <a:gd name="T43" fmla="*/ 8 h 1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5" h="1452">
                      <a:moveTo>
                        <a:pt x="447" y="8"/>
                      </a:moveTo>
                      <a:cubicBezTo>
                        <a:pt x="409" y="0"/>
                        <a:pt x="368" y="1"/>
                        <a:pt x="331" y="9"/>
                      </a:cubicBezTo>
                      <a:cubicBezTo>
                        <a:pt x="81" y="39"/>
                        <a:pt x="0" y="329"/>
                        <a:pt x="23" y="549"/>
                      </a:cubicBezTo>
                      <a:cubicBezTo>
                        <a:pt x="33" y="645"/>
                        <a:pt x="183" y="646"/>
                        <a:pt x="173" y="549"/>
                      </a:cubicBezTo>
                      <a:cubicBezTo>
                        <a:pt x="165" y="469"/>
                        <a:pt x="168" y="348"/>
                        <a:pt x="211" y="261"/>
                      </a:cubicBezTo>
                      <a:cubicBezTo>
                        <a:pt x="211" y="576"/>
                        <a:pt x="211" y="576"/>
                        <a:pt x="211" y="576"/>
                      </a:cubicBezTo>
                      <a:cubicBezTo>
                        <a:pt x="211" y="580"/>
                        <a:pt x="211" y="583"/>
                        <a:pt x="212" y="587"/>
                      </a:cubicBezTo>
                      <a:cubicBezTo>
                        <a:pt x="212" y="588"/>
                        <a:pt x="211" y="590"/>
                        <a:pt x="211" y="592"/>
                      </a:cubicBezTo>
                      <a:cubicBezTo>
                        <a:pt x="211" y="842"/>
                        <a:pt x="211" y="1091"/>
                        <a:pt x="200" y="1341"/>
                      </a:cubicBezTo>
                      <a:cubicBezTo>
                        <a:pt x="196" y="1452"/>
                        <a:pt x="368" y="1452"/>
                        <a:pt x="373" y="1341"/>
                      </a:cubicBezTo>
                      <a:cubicBezTo>
                        <a:pt x="381" y="1145"/>
                        <a:pt x="383" y="950"/>
                        <a:pt x="383" y="754"/>
                      </a:cubicBezTo>
                      <a:cubicBezTo>
                        <a:pt x="391" y="754"/>
                        <a:pt x="399" y="754"/>
                        <a:pt x="408" y="754"/>
                      </a:cubicBezTo>
                      <a:cubicBezTo>
                        <a:pt x="408" y="950"/>
                        <a:pt x="410" y="1145"/>
                        <a:pt x="418" y="1341"/>
                      </a:cubicBezTo>
                      <a:cubicBezTo>
                        <a:pt x="423" y="1452"/>
                        <a:pt x="595" y="1452"/>
                        <a:pt x="590" y="1341"/>
                      </a:cubicBezTo>
                      <a:cubicBezTo>
                        <a:pt x="580" y="1091"/>
                        <a:pt x="580" y="842"/>
                        <a:pt x="580" y="592"/>
                      </a:cubicBezTo>
                      <a:cubicBezTo>
                        <a:pt x="580" y="584"/>
                        <a:pt x="578" y="577"/>
                        <a:pt x="577" y="570"/>
                      </a:cubicBezTo>
                      <a:cubicBezTo>
                        <a:pt x="577" y="462"/>
                        <a:pt x="573" y="353"/>
                        <a:pt x="574" y="245"/>
                      </a:cubicBezTo>
                      <a:cubicBezTo>
                        <a:pt x="625" y="331"/>
                        <a:pt x="630" y="464"/>
                        <a:pt x="621" y="549"/>
                      </a:cubicBezTo>
                      <a:cubicBezTo>
                        <a:pt x="611" y="646"/>
                        <a:pt x="761" y="645"/>
                        <a:pt x="771" y="549"/>
                      </a:cubicBezTo>
                      <a:cubicBezTo>
                        <a:pt x="795" y="324"/>
                        <a:pt x="710" y="27"/>
                        <a:pt x="447" y="8"/>
                      </a:cubicBezTo>
                      <a:close/>
                      <a:moveTo>
                        <a:pt x="447" y="8"/>
                      </a:moveTo>
                      <a:cubicBezTo>
                        <a:pt x="447" y="8"/>
                        <a:pt x="447" y="8"/>
                        <a:pt x="447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</p:grpSp>
          <p:grpSp>
            <p:nvGrpSpPr>
              <p:cNvPr id="34" name="Group 1102">
                <a:extLst>
                  <a:ext uri="{FF2B5EF4-FFF2-40B4-BE49-F238E27FC236}">
                    <a16:creationId xmlns:a16="http://schemas.microsoft.com/office/drawing/2014/main" id="{D7FDBCFD-131B-433E-A452-18DD5A2E2A6E}"/>
                  </a:ext>
                </a:extLst>
              </p:cNvPr>
              <p:cNvGrpSpPr/>
              <p:nvPr/>
            </p:nvGrpSpPr>
            <p:grpSpPr>
              <a:xfrm>
                <a:off x="4115705" y="3074577"/>
                <a:ext cx="146891" cy="335160"/>
                <a:chOff x="-2986088" y="-171450"/>
                <a:chExt cx="2417763" cy="5516563"/>
              </a:xfrm>
              <a:solidFill>
                <a:schemeClr val="bg1"/>
              </a:solidFill>
            </p:grpSpPr>
            <p:sp>
              <p:nvSpPr>
                <p:cNvPr id="67" name="Freeform 5">
                  <a:extLst>
                    <a:ext uri="{FF2B5EF4-FFF2-40B4-BE49-F238E27FC236}">
                      <a16:creationId xmlns:a16="http://schemas.microsoft.com/office/drawing/2014/main" id="{7686417C-55DC-4F7A-BF37-B2F73D5CC5D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47900" y="-171450"/>
                  <a:ext cx="919163" cy="914400"/>
                </a:xfrm>
                <a:custGeom>
                  <a:avLst/>
                  <a:gdLst>
                    <a:gd name="T0" fmla="*/ 302 w 302"/>
                    <a:gd name="T1" fmla="*/ 151 h 301"/>
                    <a:gd name="T2" fmla="*/ 151 w 302"/>
                    <a:gd name="T3" fmla="*/ 301 h 301"/>
                    <a:gd name="T4" fmla="*/ 0 w 302"/>
                    <a:gd name="T5" fmla="*/ 151 h 301"/>
                    <a:gd name="T6" fmla="*/ 151 w 302"/>
                    <a:gd name="T7" fmla="*/ 0 h 301"/>
                    <a:gd name="T8" fmla="*/ 302 w 302"/>
                    <a:gd name="T9" fmla="*/ 151 h 301"/>
                    <a:gd name="T10" fmla="*/ 302 w 302"/>
                    <a:gd name="T11" fmla="*/ 151 h 301"/>
                    <a:gd name="T12" fmla="*/ 302 w 302"/>
                    <a:gd name="T13" fmla="*/ 15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301">
                      <a:moveTo>
                        <a:pt x="302" y="151"/>
                      </a:moveTo>
                      <a:cubicBezTo>
                        <a:pt x="302" y="234"/>
                        <a:pt x="234" y="301"/>
                        <a:pt x="151" y="301"/>
                      </a:cubicBezTo>
                      <a:cubicBezTo>
                        <a:pt x="68" y="301"/>
                        <a:pt x="0" y="234"/>
                        <a:pt x="0" y="151"/>
                      </a:cubicBezTo>
                      <a:cubicBezTo>
                        <a:pt x="0" y="67"/>
                        <a:pt x="68" y="0"/>
                        <a:pt x="151" y="0"/>
                      </a:cubicBezTo>
                      <a:cubicBezTo>
                        <a:pt x="234" y="0"/>
                        <a:pt x="302" y="67"/>
                        <a:pt x="302" y="151"/>
                      </a:cubicBezTo>
                      <a:close/>
                      <a:moveTo>
                        <a:pt x="302" y="151"/>
                      </a:moveTo>
                      <a:cubicBezTo>
                        <a:pt x="302" y="151"/>
                        <a:pt x="302" y="151"/>
                        <a:pt x="302" y="15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  <p:sp>
              <p:nvSpPr>
                <p:cNvPr id="68" name="Freeform 6">
                  <a:extLst>
                    <a:ext uri="{FF2B5EF4-FFF2-40B4-BE49-F238E27FC236}">
                      <a16:creationId xmlns:a16="http://schemas.microsoft.com/office/drawing/2014/main" id="{6335BFAE-237D-4FF9-A65B-B4EDA102CE1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6088" y="936625"/>
                  <a:ext cx="2417763" cy="4408488"/>
                </a:xfrm>
                <a:custGeom>
                  <a:avLst/>
                  <a:gdLst>
                    <a:gd name="T0" fmla="*/ 447 w 795"/>
                    <a:gd name="T1" fmla="*/ 8 h 1452"/>
                    <a:gd name="T2" fmla="*/ 331 w 795"/>
                    <a:gd name="T3" fmla="*/ 9 h 1452"/>
                    <a:gd name="T4" fmla="*/ 23 w 795"/>
                    <a:gd name="T5" fmla="*/ 549 h 1452"/>
                    <a:gd name="T6" fmla="*/ 173 w 795"/>
                    <a:gd name="T7" fmla="*/ 549 h 1452"/>
                    <a:gd name="T8" fmla="*/ 211 w 795"/>
                    <a:gd name="T9" fmla="*/ 261 h 1452"/>
                    <a:gd name="T10" fmla="*/ 211 w 795"/>
                    <a:gd name="T11" fmla="*/ 576 h 1452"/>
                    <a:gd name="T12" fmla="*/ 212 w 795"/>
                    <a:gd name="T13" fmla="*/ 587 h 1452"/>
                    <a:gd name="T14" fmla="*/ 211 w 795"/>
                    <a:gd name="T15" fmla="*/ 592 h 1452"/>
                    <a:gd name="T16" fmla="*/ 200 w 795"/>
                    <a:gd name="T17" fmla="*/ 1341 h 1452"/>
                    <a:gd name="T18" fmla="*/ 373 w 795"/>
                    <a:gd name="T19" fmla="*/ 1341 h 1452"/>
                    <a:gd name="T20" fmla="*/ 383 w 795"/>
                    <a:gd name="T21" fmla="*/ 754 h 1452"/>
                    <a:gd name="T22" fmla="*/ 408 w 795"/>
                    <a:gd name="T23" fmla="*/ 754 h 1452"/>
                    <a:gd name="T24" fmla="*/ 418 w 795"/>
                    <a:gd name="T25" fmla="*/ 1341 h 1452"/>
                    <a:gd name="T26" fmla="*/ 590 w 795"/>
                    <a:gd name="T27" fmla="*/ 1341 h 1452"/>
                    <a:gd name="T28" fmla="*/ 580 w 795"/>
                    <a:gd name="T29" fmla="*/ 592 h 1452"/>
                    <a:gd name="T30" fmla="*/ 577 w 795"/>
                    <a:gd name="T31" fmla="*/ 570 h 1452"/>
                    <a:gd name="T32" fmla="*/ 574 w 795"/>
                    <a:gd name="T33" fmla="*/ 245 h 1452"/>
                    <a:gd name="T34" fmla="*/ 621 w 795"/>
                    <a:gd name="T35" fmla="*/ 549 h 1452"/>
                    <a:gd name="T36" fmla="*/ 771 w 795"/>
                    <a:gd name="T37" fmla="*/ 549 h 1452"/>
                    <a:gd name="T38" fmla="*/ 447 w 795"/>
                    <a:gd name="T39" fmla="*/ 8 h 1452"/>
                    <a:gd name="T40" fmla="*/ 447 w 795"/>
                    <a:gd name="T41" fmla="*/ 8 h 1452"/>
                    <a:gd name="T42" fmla="*/ 447 w 795"/>
                    <a:gd name="T43" fmla="*/ 8 h 1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5" h="1452">
                      <a:moveTo>
                        <a:pt x="447" y="8"/>
                      </a:moveTo>
                      <a:cubicBezTo>
                        <a:pt x="409" y="0"/>
                        <a:pt x="368" y="1"/>
                        <a:pt x="331" y="9"/>
                      </a:cubicBezTo>
                      <a:cubicBezTo>
                        <a:pt x="81" y="39"/>
                        <a:pt x="0" y="329"/>
                        <a:pt x="23" y="549"/>
                      </a:cubicBezTo>
                      <a:cubicBezTo>
                        <a:pt x="33" y="645"/>
                        <a:pt x="183" y="646"/>
                        <a:pt x="173" y="549"/>
                      </a:cubicBezTo>
                      <a:cubicBezTo>
                        <a:pt x="165" y="469"/>
                        <a:pt x="168" y="348"/>
                        <a:pt x="211" y="261"/>
                      </a:cubicBezTo>
                      <a:cubicBezTo>
                        <a:pt x="211" y="576"/>
                        <a:pt x="211" y="576"/>
                        <a:pt x="211" y="576"/>
                      </a:cubicBezTo>
                      <a:cubicBezTo>
                        <a:pt x="211" y="580"/>
                        <a:pt x="211" y="583"/>
                        <a:pt x="212" y="587"/>
                      </a:cubicBezTo>
                      <a:cubicBezTo>
                        <a:pt x="212" y="588"/>
                        <a:pt x="211" y="590"/>
                        <a:pt x="211" y="592"/>
                      </a:cubicBezTo>
                      <a:cubicBezTo>
                        <a:pt x="211" y="842"/>
                        <a:pt x="211" y="1091"/>
                        <a:pt x="200" y="1341"/>
                      </a:cubicBezTo>
                      <a:cubicBezTo>
                        <a:pt x="196" y="1452"/>
                        <a:pt x="368" y="1452"/>
                        <a:pt x="373" y="1341"/>
                      </a:cubicBezTo>
                      <a:cubicBezTo>
                        <a:pt x="381" y="1145"/>
                        <a:pt x="383" y="950"/>
                        <a:pt x="383" y="754"/>
                      </a:cubicBezTo>
                      <a:cubicBezTo>
                        <a:pt x="391" y="754"/>
                        <a:pt x="399" y="754"/>
                        <a:pt x="408" y="754"/>
                      </a:cubicBezTo>
                      <a:cubicBezTo>
                        <a:pt x="408" y="950"/>
                        <a:pt x="410" y="1145"/>
                        <a:pt x="418" y="1341"/>
                      </a:cubicBezTo>
                      <a:cubicBezTo>
                        <a:pt x="423" y="1452"/>
                        <a:pt x="595" y="1452"/>
                        <a:pt x="590" y="1341"/>
                      </a:cubicBezTo>
                      <a:cubicBezTo>
                        <a:pt x="580" y="1091"/>
                        <a:pt x="580" y="842"/>
                        <a:pt x="580" y="592"/>
                      </a:cubicBezTo>
                      <a:cubicBezTo>
                        <a:pt x="580" y="584"/>
                        <a:pt x="578" y="577"/>
                        <a:pt x="577" y="570"/>
                      </a:cubicBezTo>
                      <a:cubicBezTo>
                        <a:pt x="577" y="462"/>
                        <a:pt x="573" y="353"/>
                        <a:pt x="574" y="245"/>
                      </a:cubicBezTo>
                      <a:cubicBezTo>
                        <a:pt x="625" y="331"/>
                        <a:pt x="630" y="464"/>
                        <a:pt x="621" y="549"/>
                      </a:cubicBezTo>
                      <a:cubicBezTo>
                        <a:pt x="611" y="646"/>
                        <a:pt x="761" y="645"/>
                        <a:pt x="771" y="549"/>
                      </a:cubicBezTo>
                      <a:cubicBezTo>
                        <a:pt x="795" y="324"/>
                        <a:pt x="710" y="27"/>
                        <a:pt x="447" y="8"/>
                      </a:cubicBezTo>
                      <a:close/>
                      <a:moveTo>
                        <a:pt x="447" y="8"/>
                      </a:moveTo>
                      <a:cubicBezTo>
                        <a:pt x="447" y="8"/>
                        <a:pt x="447" y="8"/>
                        <a:pt x="447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</p:grpSp>
          <p:grpSp>
            <p:nvGrpSpPr>
              <p:cNvPr id="35" name="Group 1103">
                <a:extLst>
                  <a:ext uri="{FF2B5EF4-FFF2-40B4-BE49-F238E27FC236}">
                    <a16:creationId xmlns:a16="http://schemas.microsoft.com/office/drawing/2014/main" id="{7E25EF72-4269-4EC0-886E-F4FEEB81FD70}"/>
                  </a:ext>
                </a:extLst>
              </p:cNvPr>
              <p:cNvGrpSpPr/>
              <p:nvPr/>
            </p:nvGrpSpPr>
            <p:grpSpPr>
              <a:xfrm>
                <a:off x="4261544" y="3074577"/>
                <a:ext cx="146891" cy="335160"/>
                <a:chOff x="-2986088" y="-171450"/>
                <a:chExt cx="2417763" cy="5516563"/>
              </a:xfrm>
              <a:solidFill>
                <a:schemeClr val="bg1"/>
              </a:solidFill>
            </p:grpSpPr>
            <p:sp>
              <p:nvSpPr>
                <p:cNvPr id="65" name="Freeform 5">
                  <a:extLst>
                    <a:ext uri="{FF2B5EF4-FFF2-40B4-BE49-F238E27FC236}">
                      <a16:creationId xmlns:a16="http://schemas.microsoft.com/office/drawing/2014/main" id="{DDFC4D57-CE72-465D-8091-507790FD05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47900" y="-171450"/>
                  <a:ext cx="919163" cy="914400"/>
                </a:xfrm>
                <a:custGeom>
                  <a:avLst/>
                  <a:gdLst>
                    <a:gd name="T0" fmla="*/ 302 w 302"/>
                    <a:gd name="T1" fmla="*/ 151 h 301"/>
                    <a:gd name="T2" fmla="*/ 151 w 302"/>
                    <a:gd name="T3" fmla="*/ 301 h 301"/>
                    <a:gd name="T4" fmla="*/ 0 w 302"/>
                    <a:gd name="T5" fmla="*/ 151 h 301"/>
                    <a:gd name="T6" fmla="*/ 151 w 302"/>
                    <a:gd name="T7" fmla="*/ 0 h 301"/>
                    <a:gd name="T8" fmla="*/ 302 w 302"/>
                    <a:gd name="T9" fmla="*/ 151 h 301"/>
                    <a:gd name="T10" fmla="*/ 302 w 302"/>
                    <a:gd name="T11" fmla="*/ 151 h 301"/>
                    <a:gd name="T12" fmla="*/ 302 w 302"/>
                    <a:gd name="T13" fmla="*/ 15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301">
                      <a:moveTo>
                        <a:pt x="302" y="151"/>
                      </a:moveTo>
                      <a:cubicBezTo>
                        <a:pt x="302" y="234"/>
                        <a:pt x="234" y="301"/>
                        <a:pt x="151" y="301"/>
                      </a:cubicBezTo>
                      <a:cubicBezTo>
                        <a:pt x="68" y="301"/>
                        <a:pt x="0" y="234"/>
                        <a:pt x="0" y="151"/>
                      </a:cubicBezTo>
                      <a:cubicBezTo>
                        <a:pt x="0" y="67"/>
                        <a:pt x="68" y="0"/>
                        <a:pt x="151" y="0"/>
                      </a:cubicBezTo>
                      <a:cubicBezTo>
                        <a:pt x="234" y="0"/>
                        <a:pt x="302" y="67"/>
                        <a:pt x="302" y="151"/>
                      </a:cubicBezTo>
                      <a:close/>
                      <a:moveTo>
                        <a:pt x="302" y="151"/>
                      </a:moveTo>
                      <a:cubicBezTo>
                        <a:pt x="302" y="151"/>
                        <a:pt x="302" y="151"/>
                        <a:pt x="302" y="15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  <p:sp>
              <p:nvSpPr>
                <p:cNvPr id="66" name="Freeform 6">
                  <a:extLst>
                    <a:ext uri="{FF2B5EF4-FFF2-40B4-BE49-F238E27FC236}">
                      <a16:creationId xmlns:a16="http://schemas.microsoft.com/office/drawing/2014/main" id="{C1B57B76-AF46-45B0-9B0F-1469DA48D9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6088" y="936625"/>
                  <a:ext cx="2417763" cy="4408488"/>
                </a:xfrm>
                <a:custGeom>
                  <a:avLst/>
                  <a:gdLst>
                    <a:gd name="T0" fmla="*/ 447 w 795"/>
                    <a:gd name="T1" fmla="*/ 8 h 1452"/>
                    <a:gd name="T2" fmla="*/ 331 w 795"/>
                    <a:gd name="T3" fmla="*/ 9 h 1452"/>
                    <a:gd name="T4" fmla="*/ 23 w 795"/>
                    <a:gd name="T5" fmla="*/ 549 h 1452"/>
                    <a:gd name="T6" fmla="*/ 173 w 795"/>
                    <a:gd name="T7" fmla="*/ 549 h 1452"/>
                    <a:gd name="T8" fmla="*/ 211 w 795"/>
                    <a:gd name="T9" fmla="*/ 261 h 1452"/>
                    <a:gd name="T10" fmla="*/ 211 w 795"/>
                    <a:gd name="T11" fmla="*/ 576 h 1452"/>
                    <a:gd name="T12" fmla="*/ 212 w 795"/>
                    <a:gd name="T13" fmla="*/ 587 h 1452"/>
                    <a:gd name="T14" fmla="*/ 211 w 795"/>
                    <a:gd name="T15" fmla="*/ 592 h 1452"/>
                    <a:gd name="T16" fmla="*/ 200 w 795"/>
                    <a:gd name="T17" fmla="*/ 1341 h 1452"/>
                    <a:gd name="T18" fmla="*/ 373 w 795"/>
                    <a:gd name="T19" fmla="*/ 1341 h 1452"/>
                    <a:gd name="T20" fmla="*/ 383 w 795"/>
                    <a:gd name="T21" fmla="*/ 754 h 1452"/>
                    <a:gd name="T22" fmla="*/ 408 w 795"/>
                    <a:gd name="T23" fmla="*/ 754 h 1452"/>
                    <a:gd name="T24" fmla="*/ 418 w 795"/>
                    <a:gd name="T25" fmla="*/ 1341 h 1452"/>
                    <a:gd name="T26" fmla="*/ 590 w 795"/>
                    <a:gd name="T27" fmla="*/ 1341 h 1452"/>
                    <a:gd name="T28" fmla="*/ 580 w 795"/>
                    <a:gd name="T29" fmla="*/ 592 h 1452"/>
                    <a:gd name="T30" fmla="*/ 577 w 795"/>
                    <a:gd name="T31" fmla="*/ 570 h 1452"/>
                    <a:gd name="T32" fmla="*/ 574 w 795"/>
                    <a:gd name="T33" fmla="*/ 245 h 1452"/>
                    <a:gd name="T34" fmla="*/ 621 w 795"/>
                    <a:gd name="T35" fmla="*/ 549 h 1452"/>
                    <a:gd name="T36" fmla="*/ 771 w 795"/>
                    <a:gd name="T37" fmla="*/ 549 h 1452"/>
                    <a:gd name="T38" fmla="*/ 447 w 795"/>
                    <a:gd name="T39" fmla="*/ 8 h 1452"/>
                    <a:gd name="T40" fmla="*/ 447 w 795"/>
                    <a:gd name="T41" fmla="*/ 8 h 1452"/>
                    <a:gd name="T42" fmla="*/ 447 w 795"/>
                    <a:gd name="T43" fmla="*/ 8 h 1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5" h="1452">
                      <a:moveTo>
                        <a:pt x="447" y="8"/>
                      </a:moveTo>
                      <a:cubicBezTo>
                        <a:pt x="409" y="0"/>
                        <a:pt x="368" y="1"/>
                        <a:pt x="331" y="9"/>
                      </a:cubicBezTo>
                      <a:cubicBezTo>
                        <a:pt x="81" y="39"/>
                        <a:pt x="0" y="329"/>
                        <a:pt x="23" y="549"/>
                      </a:cubicBezTo>
                      <a:cubicBezTo>
                        <a:pt x="33" y="645"/>
                        <a:pt x="183" y="646"/>
                        <a:pt x="173" y="549"/>
                      </a:cubicBezTo>
                      <a:cubicBezTo>
                        <a:pt x="165" y="469"/>
                        <a:pt x="168" y="348"/>
                        <a:pt x="211" y="261"/>
                      </a:cubicBezTo>
                      <a:cubicBezTo>
                        <a:pt x="211" y="576"/>
                        <a:pt x="211" y="576"/>
                        <a:pt x="211" y="576"/>
                      </a:cubicBezTo>
                      <a:cubicBezTo>
                        <a:pt x="211" y="580"/>
                        <a:pt x="211" y="583"/>
                        <a:pt x="212" y="587"/>
                      </a:cubicBezTo>
                      <a:cubicBezTo>
                        <a:pt x="212" y="588"/>
                        <a:pt x="211" y="590"/>
                        <a:pt x="211" y="592"/>
                      </a:cubicBezTo>
                      <a:cubicBezTo>
                        <a:pt x="211" y="842"/>
                        <a:pt x="211" y="1091"/>
                        <a:pt x="200" y="1341"/>
                      </a:cubicBezTo>
                      <a:cubicBezTo>
                        <a:pt x="196" y="1452"/>
                        <a:pt x="368" y="1452"/>
                        <a:pt x="373" y="1341"/>
                      </a:cubicBezTo>
                      <a:cubicBezTo>
                        <a:pt x="381" y="1145"/>
                        <a:pt x="383" y="950"/>
                        <a:pt x="383" y="754"/>
                      </a:cubicBezTo>
                      <a:cubicBezTo>
                        <a:pt x="391" y="754"/>
                        <a:pt x="399" y="754"/>
                        <a:pt x="408" y="754"/>
                      </a:cubicBezTo>
                      <a:cubicBezTo>
                        <a:pt x="408" y="950"/>
                        <a:pt x="410" y="1145"/>
                        <a:pt x="418" y="1341"/>
                      </a:cubicBezTo>
                      <a:cubicBezTo>
                        <a:pt x="423" y="1452"/>
                        <a:pt x="595" y="1452"/>
                        <a:pt x="590" y="1341"/>
                      </a:cubicBezTo>
                      <a:cubicBezTo>
                        <a:pt x="580" y="1091"/>
                        <a:pt x="580" y="842"/>
                        <a:pt x="580" y="592"/>
                      </a:cubicBezTo>
                      <a:cubicBezTo>
                        <a:pt x="580" y="584"/>
                        <a:pt x="578" y="577"/>
                        <a:pt x="577" y="570"/>
                      </a:cubicBezTo>
                      <a:cubicBezTo>
                        <a:pt x="577" y="462"/>
                        <a:pt x="573" y="353"/>
                        <a:pt x="574" y="245"/>
                      </a:cubicBezTo>
                      <a:cubicBezTo>
                        <a:pt x="625" y="331"/>
                        <a:pt x="630" y="464"/>
                        <a:pt x="621" y="549"/>
                      </a:cubicBezTo>
                      <a:cubicBezTo>
                        <a:pt x="611" y="646"/>
                        <a:pt x="761" y="645"/>
                        <a:pt x="771" y="549"/>
                      </a:cubicBezTo>
                      <a:cubicBezTo>
                        <a:pt x="795" y="324"/>
                        <a:pt x="710" y="27"/>
                        <a:pt x="447" y="8"/>
                      </a:cubicBezTo>
                      <a:close/>
                      <a:moveTo>
                        <a:pt x="447" y="8"/>
                      </a:moveTo>
                      <a:cubicBezTo>
                        <a:pt x="447" y="8"/>
                        <a:pt x="447" y="8"/>
                        <a:pt x="447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</p:grpSp>
          <p:grpSp>
            <p:nvGrpSpPr>
              <p:cNvPr id="36" name="Group 1104">
                <a:extLst>
                  <a:ext uri="{FF2B5EF4-FFF2-40B4-BE49-F238E27FC236}">
                    <a16:creationId xmlns:a16="http://schemas.microsoft.com/office/drawing/2014/main" id="{177FE0DA-0672-40A2-9A9A-C74D9867CD25}"/>
                  </a:ext>
                </a:extLst>
              </p:cNvPr>
              <p:cNvGrpSpPr/>
              <p:nvPr/>
            </p:nvGrpSpPr>
            <p:grpSpPr>
              <a:xfrm>
                <a:off x="4407380" y="3074577"/>
                <a:ext cx="146891" cy="335160"/>
                <a:chOff x="-2986088" y="-171450"/>
                <a:chExt cx="2417763" cy="5516563"/>
              </a:xfrm>
              <a:solidFill>
                <a:schemeClr val="bg1"/>
              </a:solidFill>
            </p:grpSpPr>
            <p:sp>
              <p:nvSpPr>
                <p:cNvPr id="63" name="Freeform 5">
                  <a:extLst>
                    <a:ext uri="{FF2B5EF4-FFF2-40B4-BE49-F238E27FC236}">
                      <a16:creationId xmlns:a16="http://schemas.microsoft.com/office/drawing/2014/main" id="{4EAB53A2-837D-409A-A52C-BE81EC21D6A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47900" y="-171450"/>
                  <a:ext cx="919163" cy="914400"/>
                </a:xfrm>
                <a:custGeom>
                  <a:avLst/>
                  <a:gdLst>
                    <a:gd name="T0" fmla="*/ 302 w 302"/>
                    <a:gd name="T1" fmla="*/ 151 h 301"/>
                    <a:gd name="T2" fmla="*/ 151 w 302"/>
                    <a:gd name="T3" fmla="*/ 301 h 301"/>
                    <a:gd name="T4" fmla="*/ 0 w 302"/>
                    <a:gd name="T5" fmla="*/ 151 h 301"/>
                    <a:gd name="T6" fmla="*/ 151 w 302"/>
                    <a:gd name="T7" fmla="*/ 0 h 301"/>
                    <a:gd name="T8" fmla="*/ 302 w 302"/>
                    <a:gd name="T9" fmla="*/ 151 h 301"/>
                    <a:gd name="T10" fmla="*/ 302 w 302"/>
                    <a:gd name="T11" fmla="*/ 151 h 301"/>
                    <a:gd name="T12" fmla="*/ 302 w 302"/>
                    <a:gd name="T13" fmla="*/ 15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301">
                      <a:moveTo>
                        <a:pt x="302" y="151"/>
                      </a:moveTo>
                      <a:cubicBezTo>
                        <a:pt x="302" y="234"/>
                        <a:pt x="234" y="301"/>
                        <a:pt x="151" y="301"/>
                      </a:cubicBezTo>
                      <a:cubicBezTo>
                        <a:pt x="68" y="301"/>
                        <a:pt x="0" y="234"/>
                        <a:pt x="0" y="151"/>
                      </a:cubicBezTo>
                      <a:cubicBezTo>
                        <a:pt x="0" y="67"/>
                        <a:pt x="68" y="0"/>
                        <a:pt x="151" y="0"/>
                      </a:cubicBezTo>
                      <a:cubicBezTo>
                        <a:pt x="234" y="0"/>
                        <a:pt x="302" y="67"/>
                        <a:pt x="302" y="151"/>
                      </a:cubicBezTo>
                      <a:close/>
                      <a:moveTo>
                        <a:pt x="302" y="151"/>
                      </a:moveTo>
                      <a:cubicBezTo>
                        <a:pt x="302" y="151"/>
                        <a:pt x="302" y="151"/>
                        <a:pt x="302" y="15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  <p:sp>
              <p:nvSpPr>
                <p:cNvPr id="64" name="Freeform 6">
                  <a:extLst>
                    <a:ext uri="{FF2B5EF4-FFF2-40B4-BE49-F238E27FC236}">
                      <a16:creationId xmlns:a16="http://schemas.microsoft.com/office/drawing/2014/main" id="{9278CDFD-E124-4432-BC73-2AD026C67A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6088" y="936625"/>
                  <a:ext cx="2417763" cy="4408488"/>
                </a:xfrm>
                <a:custGeom>
                  <a:avLst/>
                  <a:gdLst>
                    <a:gd name="T0" fmla="*/ 447 w 795"/>
                    <a:gd name="T1" fmla="*/ 8 h 1452"/>
                    <a:gd name="T2" fmla="*/ 331 w 795"/>
                    <a:gd name="T3" fmla="*/ 9 h 1452"/>
                    <a:gd name="T4" fmla="*/ 23 w 795"/>
                    <a:gd name="T5" fmla="*/ 549 h 1452"/>
                    <a:gd name="T6" fmla="*/ 173 w 795"/>
                    <a:gd name="T7" fmla="*/ 549 h 1452"/>
                    <a:gd name="T8" fmla="*/ 211 w 795"/>
                    <a:gd name="T9" fmla="*/ 261 h 1452"/>
                    <a:gd name="T10" fmla="*/ 211 w 795"/>
                    <a:gd name="T11" fmla="*/ 576 h 1452"/>
                    <a:gd name="T12" fmla="*/ 212 w 795"/>
                    <a:gd name="T13" fmla="*/ 587 h 1452"/>
                    <a:gd name="T14" fmla="*/ 211 w 795"/>
                    <a:gd name="T15" fmla="*/ 592 h 1452"/>
                    <a:gd name="T16" fmla="*/ 200 w 795"/>
                    <a:gd name="T17" fmla="*/ 1341 h 1452"/>
                    <a:gd name="T18" fmla="*/ 373 w 795"/>
                    <a:gd name="T19" fmla="*/ 1341 h 1452"/>
                    <a:gd name="T20" fmla="*/ 383 w 795"/>
                    <a:gd name="T21" fmla="*/ 754 h 1452"/>
                    <a:gd name="T22" fmla="*/ 408 w 795"/>
                    <a:gd name="T23" fmla="*/ 754 h 1452"/>
                    <a:gd name="T24" fmla="*/ 418 w 795"/>
                    <a:gd name="T25" fmla="*/ 1341 h 1452"/>
                    <a:gd name="T26" fmla="*/ 590 w 795"/>
                    <a:gd name="T27" fmla="*/ 1341 h 1452"/>
                    <a:gd name="T28" fmla="*/ 580 w 795"/>
                    <a:gd name="T29" fmla="*/ 592 h 1452"/>
                    <a:gd name="T30" fmla="*/ 577 w 795"/>
                    <a:gd name="T31" fmla="*/ 570 h 1452"/>
                    <a:gd name="T32" fmla="*/ 574 w 795"/>
                    <a:gd name="T33" fmla="*/ 245 h 1452"/>
                    <a:gd name="T34" fmla="*/ 621 w 795"/>
                    <a:gd name="T35" fmla="*/ 549 h 1452"/>
                    <a:gd name="T36" fmla="*/ 771 w 795"/>
                    <a:gd name="T37" fmla="*/ 549 h 1452"/>
                    <a:gd name="T38" fmla="*/ 447 w 795"/>
                    <a:gd name="T39" fmla="*/ 8 h 1452"/>
                    <a:gd name="T40" fmla="*/ 447 w 795"/>
                    <a:gd name="T41" fmla="*/ 8 h 1452"/>
                    <a:gd name="T42" fmla="*/ 447 w 795"/>
                    <a:gd name="T43" fmla="*/ 8 h 1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5" h="1452">
                      <a:moveTo>
                        <a:pt x="447" y="8"/>
                      </a:moveTo>
                      <a:cubicBezTo>
                        <a:pt x="409" y="0"/>
                        <a:pt x="368" y="1"/>
                        <a:pt x="331" y="9"/>
                      </a:cubicBezTo>
                      <a:cubicBezTo>
                        <a:pt x="81" y="39"/>
                        <a:pt x="0" y="329"/>
                        <a:pt x="23" y="549"/>
                      </a:cubicBezTo>
                      <a:cubicBezTo>
                        <a:pt x="33" y="645"/>
                        <a:pt x="183" y="646"/>
                        <a:pt x="173" y="549"/>
                      </a:cubicBezTo>
                      <a:cubicBezTo>
                        <a:pt x="165" y="469"/>
                        <a:pt x="168" y="348"/>
                        <a:pt x="211" y="261"/>
                      </a:cubicBezTo>
                      <a:cubicBezTo>
                        <a:pt x="211" y="576"/>
                        <a:pt x="211" y="576"/>
                        <a:pt x="211" y="576"/>
                      </a:cubicBezTo>
                      <a:cubicBezTo>
                        <a:pt x="211" y="580"/>
                        <a:pt x="211" y="583"/>
                        <a:pt x="212" y="587"/>
                      </a:cubicBezTo>
                      <a:cubicBezTo>
                        <a:pt x="212" y="588"/>
                        <a:pt x="211" y="590"/>
                        <a:pt x="211" y="592"/>
                      </a:cubicBezTo>
                      <a:cubicBezTo>
                        <a:pt x="211" y="842"/>
                        <a:pt x="211" y="1091"/>
                        <a:pt x="200" y="1341"/>
                      </a:cubicBezTo>
                      <a:cubicBezTo>
                        <a:pt x="196" y="1452"/>
                        <a:pt x="368" y="1452"/>
                        <a:pt x="373" y="1341"/>
                      </a:cubicBezTo>
                      <a:cubicBezTo>
                        <a:pt x="381" y="1145"/>
                        <a:pt x="383" y="950"/>
                        <a:pt x="383" y="754"/>
                      </a:cubicBezTo>
                      <a:cubicBezTo>
                        <a:pt x="391" y="754"/>
                        <a:pt x="399" y="754"/>
                        <a:pt x="408" y="754"/>
                      </a:cubicBezTo>
                      <a:cubicBezTo>
                        <a:pt x="408" y="950"/>
                        <a:pt x="410" y="1145"/>
                        <a:pt x="418" y="1341"/>
                      </a:cubicBezTo>
                      <a:cubicBezTo>
                        <a:pt x="423" y="1452"/>
                        <a:pt x="595" y="1452"/>
                        <a:pt x="590" y="1341"/>
                      </a:cubicBezTo>
                      <a:cubicBezTo>
                        <a:pt x="580" y="1091"/>
                        <a:pt x="580" y="842"/>
                        <a:pt x="580" y="592"/>
                      </a:cubicBezTo>
                      <a:cubicBezTo>
                        <a:pt x="580" y="584"/>
                        <a:pt x="578" y="577"/>
                        <a:pt x="577" y="570"/>
                      </a:cubicBezTo>
                      <a:cubicBezTo>
                        <a:pt x="577" y="462"/>
                        <a:pt x="573" y="353"/>
                        <a:pt x="574" y="245"/>
                      </a:cubicBezTo>
                      <a:cubicBezTo>
                        <a:pt x="625" y="331"/>
                        <a:pt x="630" y="464"/>
                        <a:pt x="621" y="549"/>
                      </a:cubicBezTo>
                      <a:cubicBezTo>
                        <a:pt x="611" y="646"/>
                        <a:pt x="761" y="645"/>
                        <a:pt x="771" y="549"/>
                      </a:cubicBezTo>
                      <a:cubicBezTo>
                        <a:pt x="795" y="324"/>
                        <a:pt x="710" y="27"/>
                        <a:pt x="447" y="8"/>
                      </a:cubicBezTo>
                      <a:close/>
                      <a:moveTo>
                        <a:pt x="447" y="8"/>
                      </a:moveTo>
                      <a:cubicBezTo>
                        <a:pt x="447" y="8"/>
                        <a:pt x="447" y="8"/>
                        <a:pt x="447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</p:grpSp>
          <p:grpSp>
            <p:nvGrpSpPr>
              <p:cNvPr id="37" name="Group 1105">
                <a:extLst>
                  <a:ext uri="{FF2B5EF4-FFF2-40B4-BE49-F238E27FC236}">
                    <a16:creationId xmlns:a16="http://schemas.microsoft.com/office/drawing/2014/main" id="{7FA92E02-7E14-45A8-91FD-E2D16CDF4723}"/>
                  </a:ext>
                </a:extLst>
              </p:cNvPr>
              <p:cNvGrpSpPr/>
              <p:nvPr/>
            </p:nvGrpSpPr>
            <p:grpSpPr>
              <a:xfrm>
                <a:off x="4553217" y="3074577"/>
                <a:ext cx="146891" cy="335160"/>
                <a:chOff x="-2986088" y="-171450"/>
                <a:chExt cx="2417763" cy="5516563"/>
              </a:xfrm>
              <a:solidFill>
                <a:schemeClr val="bg1"/>
              </a:solidFill>
            </p:grpSpPr>
            <p:sp>
              <p:nvSpPr>
                <p:cNvPr id="61" name="Freeform 5">
                  <a:extLst>
                    <a:ext uri="{FF2B5EF4-FFF2-40B4-BE49-F238E27FC236}">
                      <a16:creationId xmlns:a16="http://schemas.microsoft.com/office/drawing/2014/main" id="{6D437921-4A6F-4CBA-84E3-DB3FE3B834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47900" y="-171450"/>
                  <a:ext cx="919163" cy="914400"/>
                </a:xfrm>
                <a:custGeom>
                  <a:avLst/>
                  <a:gdLst>
                    <a:gd name="T0" fmla="*/ 302 w 302"/>
                    <a:gd name="T1" fmla="*/ 151 h 301"/>
                    <a:gd name="T2" fmla="*/ 151 w 302"/>
                    <a:gd name="T3" fmla="*/ 301 h 301"/>
                    <a:gd name="T4" fmla="*/ 0 w 302"/>
                    <a:gd name="T5" fmla="*/ 151 h 301"/>
                    <a:gd name="T6" fmla="*/ 151 w 302"/>
                    <a:gd name="T7" fmla="*/ 0 h 301"/>
                    <a:gd name="T8" fmla="*/ 302 w 302"/>
                    <a:gd name="T9" fmla="*/ 151 h 301"/>
                    <a:gd name="T10" fmla="*/ 302 w 302"/>
                    <a:gd name="T11" fmla="*/ 151 h 301"/>
                    <a:gd name="T12" fmla="*/ 302 w 302"/>
                    <a:gd name="T13" fmla="*/ 15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301">
                      <a:moveTo>
                        <a:pt x="302" y="151"/>
                      </a:moveTo>
                      <a:cubicBezTo>
                        <a:pt x="302" y="234"/>
                        <a:pt x="234" y="301"/>
                        <a:pt x="151" y="301"/>
                      </a:cubicBezTo>
                      <a:cubicBezTo>
                        <a:pt x="68" y="301"/>
                        <a:pt x="0" y="234"/>
                        <a:pt x="0" y="151"/>
                      </a:cubicBezTo>
                      <a:cubicBezTo>
                        <a:pt x="0" y="67"/>
                        <a:pt x="68" y="0"/>
                        <a:pt x="151" y="0"/>
                      </a:cubicBezTo>
                      <a:cubicBezTo>
                        <a:pt x="234" y="0"/>
                        <a:pt x="302" y="67"/>
                        <a:pt x="302" y="151"/>
                      </a:cubicBezTo>
                      <a:close/>
                      <a:moveTo>
                        <a:pt x="302" y="151"/>
                      </a:moveTo>
                      <a:cubicBezTo>
                        <a:pt x="302" y="151"/>
                        <a:pt x="302" y="151"/>
                        <a:pt x="302" y="15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  <p:sp>
              <p:nvSpPr>
                <p:cNvPr id="62" name="Freeform 6">
                  <a:extLst>
                    <a:ext uri="{FF2B5EF4-FFF2-40B4-BE49-F238E27FC236}">
                      <a16:creationId xmlns:a16="http://schemas.microsoft.com/office/drawing/2014/main" id="{2AD3BD1D-3FCB-47E5-96B3-7EA20B61C4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6088" y="936625"/>
                  <a:ext cx="2417763" cy="4408488"/>
                </a:xfrm>
                <a:custGeom>
                  <a:avLst/>
                  <a:gdLst>
                    <a:gd name="T0" fmla="*/ 447 w 795"/>
                    <a:gd name="T1" fmla="*/ 8 h 1452"/>
                    <a:gd name="T2" fmla="*/ 331 w 795"/>
                    <a:gd name="T3" fmla="*/ 9 h 1452"/>
                    <a:gd name="T4" fmla="*/ 23 w 795"/>
                    <a:gd name="T5" fmla="*/ 549 h 1452"/>
                    <a:gd name="T6" fmla="*/ 173 w 795"/>
                    <a:gd name="T7" fmla="*/ 549 h 1452"/>
                    <a:gd name="T8" fmla="*/ 211 w 795"/>
                    <a:gd name="T9" fmla="*/ 261 h 1452"/>
                    <a:gd name="T10" fmla="*/ 211 w 795"/>
                    <a:gd name="T11" fmla="*/ 576 h 1452"/>
                    <a:gd name="T12" fmla="*/ 212 w 795"/>
                    <a:gd name="T13" fmla="*/ 587 h 1452"/>
                    <a:gd name="T14" fmla="*/ 211 w 795"/>
                    <a:gd name="T15" fmla="*/ 592 h 1452"/>
                    <a:gd name="T16" fmla="*/ 200 w 795"/>
                    <a:gd name="T17" fmla="*/ 1341 h 1452"/>
                    <a:gd name="T18" fmla="*/ 373 w 795"/>
                    <a:gd name="T19" fmla="*/ 1341 h 1452"/>
                    <a:gd name="T20" fmla="*/ 383 w 795"/>
                    <a:gd name="T21" fmla="*/ 754 h 1452"/>
                    <a:gd name="T22" fmla="*/ 408 w 795"/>
                    <a:gd name="T23" fmla="*/ 754 h 1452"/>
                    <a:gd name="T24" fmla="*/ 418 w 795"/>
                    <a:gd name="T25" fmla="*/ 1341 h 1452"/>
                    <a:gd name="T26" fmla="*/ 590 w 795"/>
                    <a:gd name="T27" fmla="*/ 1341 h 1452"/>
                    <a:gd name="T28" fmla="*/ 580 w 795"/>
                    <a:gd name="T29" fmla="*/ 592 h 1452"/>
                    <a:gd name="T30" fmla="*/ 577 w 795"/>
                    <a:gd name="T31" fmla="*/ 570 h 1452"/>
                    <a:gd name="T32" fmla="*/ 574 w 795"/>
                    <a:gd name="T33" fmla="*/ 245 h 1452"/>
                    <a:gd name="T34" fmla="*/ 621 w 795"/>
                    <a:gd name="T35" fmla="*/ 549 h 1452"/>
                    <a:gd name="T36" fmla="*/ 771 w 795"/>
                    <a:gd name="T37" fmla="*/ 549 h 1452"/>
                    <a:gd name="T38" fmla="*/ 447 w 795"/>
                    <a:gd name="T39" fmla="*/ 8 h 1452"/>
                    <a:gd name="T40" fmla="*/ 447 w 795"/>
                    <a:gd name="T41" fmla="*/ 8 h 1452"/>
                    <a:gd name="T42" fmla="*/ 447 w 795"/>
                    <a:gd name="T43" fmla="*/ 8 h 1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5" h="1452">
                      <a:moveTo>
                        <a:pt x="447" y="8"/>
                      </a:moveTo>
                      <a:cubicBezTo>
                        <a:pt x="409" y="0"/>
                        <a:pt x="368" y="1"/>
                        <a:pt x="331" y="9"/>
                      </a:cubicBezTo>
                      <a:cubicBezTo>
                        <a:pt x="81" y="39"/>
                        <a:pt x="0" y="329"/>
                        <a:pt x="23" y="549"/>
                      </a:cubicBezTo>
                      <a:cubicBezTo>
                        <a:pt x="33" y="645"/>
                        <a:pt x="183" y="646"/>
                        <a:pt x="173" y="549"/>
                      </a:cubicBezTo>
                      <a:cubicBezTo>
                        <a:pt x="165" y="469"/>
                        <a:pt x="168" y="348"/>
                        <a:pt x="211" y="261"/>
                      </a:cubicBezTo>
                      <a:cubicBezTo>
                        <a:pt x="211" y="576"/>
                        <a:pt x="211" y="576"/>
                        <a:pt x="211" y="576"/>
                      </a:cubicBezTo>
                      <a:cubicBezTo>
                        <a:pt x="211" y="580"/>
                        <a:pt x="211" y="583"/>
                        <a:pt x="212" y="587"/>
                      </a:cubicBezTo>
                      <a:cubicBezTo>
                        <a:pt x="212" y="588"/>
                        <a:pt x="211" y="590"/>
                        <a:pt x="211" y="592"/>
                      </a:cubicBezTo>
                      <a:cubicBezTo>
                        <a:pt x="211" y="842"/>
                        <a:pt x="211" y="1091"/>
                        <a:pt x="200" y="1341"/>
                      </a:cubicBezTo>
                      <a:cubicBezTo>
                        <a:pt x="196" y="1452"/>
                        <a:pt x="368" y="1452"/>
                        <a:pt x="373" y="1341"/>
                      </a:cubicBezTo>
                      <a:cubicBezTo>
                        <a:pt x="381" y="1145"/>
                        <a:pt x="383" y="950"/>
                        <a:pt x="383" y="754"/>
                      </a:cubicBezTo>
                      <a:cubicBezTo>
                        <a:pt x="391" y="754"/>
                        <a:pt x="399" y="754"/>
                        <a:pt x="408" y="754"/>
                      </a:cubicBezTo>
                      <a:cubicBezTo>
                        <a:pt x="408" y="950"/>
                        <a:pt x="410" y="1145"/>
                        <a:pt x="418" y="1341"/>
                      </a:cubicBezTo>
                      <a:cubicBezTo>
                        <a:pt x="423" y="1452"/>
                        <a:pt x="595" y="1452"/>
                        <a:pt x="590" y="1341"/>
                      </a:cubicBezTo>
                      <a:cubicBezTo>
                        <a:pt x="580" y="1091"/>
                        <a:pt x="580" y="842"/>
                        <a:pt x="580" y="592"/>
                      </a:cubicBezTo>
                      <a:cubicBezTo>
                        <a:pt x="580" y="584"/>
                        <a:pt x="578" y="577"/>
                        <a:pt x="577" y="570"/>
                      </a:cubicBezTo>
                      <a:cubicBezTo>
                        <a:pt x="577" y="462"/>
                        <a:pt x="573" y="353"/>
                        <a:pt x="574" y="245"/>
                      </a:cubicBezTo>
                      <a:cubicBezTo>
                        <a:pt x="625" y="331"/>
                        <a:pt x="630" y="464"/>
                        <a:pt x="621" y="549"/>
                      </a:cubicBezTo>
                      <a:cubicBezTo>
                        <a:pt x="611" y="646"/>
                        <a:pt x="761" y="645"/>
                        <a:pt x="771" y="549"/>
                      </a:cubicBezTo>
                      <a:cubicBezTo>
                        <a:pt x="795" y="324"/>
                        <a:pt x="710" y="27"/>
                        <a:pt x="447" y="8"/>
                      </a:cubicBezTo>
                      <a:close/>
                      <a:moveTo>
                        <a:pt x="447" y="8"/>
                      </a:moveTo>
                      <a:cubicBezTo>
                        <a:pt x="447" y="8"/>
                        <a:pt x="447" y="8"/>
                        <a:pt x="447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</p:grpSp>
          <p:grpSp>
            <p:nvGrpSpPr>
              <p:cNvPr id="38" name="Group 1106">
                <a:extLst>
                  <a:ext uri="{FF2B5EF4-FFF2-40B4-BE49-F238E27FC236}">
                    <a16:creationId xmlns:a16="http://schemas.microsoft.com/office/drawing/2014/main" id="{A73493D5-0240-4DD7-A96E-E03F77155778}"/>
                  </a:ext>
                </a:extLst>
              </p:cNvPr>
              <p:cNvGrpSpPr/>
              <p:nvPr/>
            </p:nvGrpSpPr>
            <p:grpSpPr>
              <a:xfrm>
                <a:off x="4699054" y="3074577"/>
                <a:ext cx="146891" cy="335160"/>
                <a:chOff x="-2986088" y="-171450"/>
                <a:chExt cx="2417763" cy="5516563"/>
              </a:xfrm>
              <a:solidFill>
                <a:schemeClr val="bg1"/>
              </a:solidFill>
            </p:grpSpPr>
            <p:sp>
              <p:nvSpPr>
                <p:cNvPr id="59" name="Freeform 5">
                  <a:extLst>
                    <a:ext uri="{FF2B5EF4-FFF2-40B4-BE49-F238E27FC236}">
                      <a16:creationId xmlns:a16="http://schemas.microsoft.com/office/drawing/2014/main" id="{2D3656DF-6DEF-44E2-A4C4-2BDD2C8DD6B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47900" y="-171450"/>
                  <a:ext cx="919163" cy="914400"/>
                </a:xfrm>
                <a:custGeom>
                  <a:avLst/>
                  <a:gdLst>
                    <a:gd name="T0" fmla="*/ 302 w 302"/>
                    <a:gd name="T1" fmla="*/ 151 h 301"/>
                    <a:gd name="T2" fmla="*/ 151 w 302"/>
                    <a:gd name="T3" fmla="*/ 301 h 301"/>
                    <a:gd name="T4" fmla="*/ 0 w 302"/>
                    <a:gd name="T5" fmla="*/ 151 h 301"/>
                    <a:gd name="T6" fmla="*/ 151 w 302"/>
                    <a:gd name="T7" fmla="*/ 0 h 301"/>
                    <a:gd name="T8" fmla="*/ 302 w 302"/>
                    <a:gd name="T9" fmla="*/ 151 h 301"/>
                    <a:gd name="T10" fmla="*/ 302 w 302"/>
                    <a:gd name="T11" fmla="*/ 151 h 301"/>
                    <a:gd name="T12" fmla="*/ 302 w 302"/>
                    <a:gd name="T13" fmla="*/ 15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301">
                      <a:moveTo>
                        <a:pt x="302" y="151"/>
                      </a:moveTo>
                      <a:cubicBezTo>
                        <a:pt x="302" y="234"/>
                        <a:pt x="234" y="301"/>
                        <a:pt x="151" y="301"/>
                      </a:cubicBezTo>
                      <a:cubicBezTo>
                        <a:pt x="68" y="301"/>
                        <a:pt x="0" y="234"/>
                        <a:pt x="0" y="151"/>
                      </a:cubicBezTo>
                      <a:cubicBezTo>
                        <a:pt x="0" y="67"/>
                        <a:pt x="68" y="0"/>
                        <a:pt x="151" y="0"/>
                      </a:cubicBezTo>
                      <a:cubicBezTo>
                        <a:pt x="234" y="0"/>
                        <a:pt x="302" y="67"/>
                        <a:pt x="302" y="151"/>
                      </a:cubicBezTo>
                      <a:close/>
                      <a:moveTo>
                        <a:pt x="302" y="151"/>
                      </a:moveTo>
                      <a:cubicBezTo>
                        <a:pt x="302" y="151"/>
                        <a:pt x="302" y="151"/>
                        <a:pt x="302" y="15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  <p:sp>
              <p:nvSpPr>
                <p:cNvPr id="60" name="Freeform 6">
                  <a:extLst>
                    <a:ext uri="{FF2B5EF4-FFF2-40B4-BE49-F238E27FC236}">
                      <a16:creationId xmlns:a16="http://schemas.microsoft.com/office/drawing/2014/main" id="{E6F2FBAA-7B60-4D02-9EDB-856CBDC180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6088" y="936625"/>
                  <a:ext cx="2417763" cy="4408488"/>
                </a:xfrm>
                <a:custGeom>
                  <a:avLst/>
                  <a:gdLst>
                    <a:gd name="T0" fmla="*/ 447 w 795"/>
                    <a:gd name="T1" fmla="*/ 8 h 1452"/>
                    <a:gd name="T2" fmla="*/ 331 w 795"/>
                    <a:gd name="T3" fmla="*/ 9 h 1452"/>
                    <a:gd name="T4" fmla="*/ 23 w 795"/>
                    <a:gd name="T5" fmla="*/ 549 h 1452"/>
                    <a:gd name="T6" fmla="*/ 173 w 795"/>
                    <a:gd name="T7" fmla="*/ 549 h 1452"/>
                    <a:gd name="T8" fmla="*/ 211 w 795"/>
                    <a:gd name="T9" fmla="*/ 261 h 1452"/>
                    <a:gd name="T10" fmla="*/ 211 w 795"/>
                    <a:gd name="T11" fmla="*/ 576 h 1452"/>
                    <a:gd name="T12" fmla="*/ 212 w 795"/>
                    <a:gd name="T13" fmla="*/ 587 h 1452"/>
                    <a:gd name="T14" fmla="*/ 211 w 795"/>
                    <a:gd name="T15" fmla="*/ 592 h 1452"/>
                    <a:gd name="T16" fmla="*/ 200 w 795"/>
                    <a:gd name="T17" fmla="*/ 1341 h 1452"/>
                    <a:gd name="T18" fmla="*/ 373 w 795"/>
                    <a:gd name="T19" fmla="*/ 1341 h 1452"/>
                    <a:gd name="T20" fmla="*/ 383 w 795"/>
                    <a:gd name="T21" fmla="*/ 754 h 1452"/>
                    <a:gd name="T22" fmla="*/ 408 w 795"/>
                    <a:gd name="T23" fmla="*/ 754 h 1452"/>
                    <a:gd name="T24" fmla="*/ 418 w 795"/>
                    <a:gd name="T25" fmla="*/ 1341 h 1452"/>
                    <a:gd name="T26" fmla="*/ 590 w 795"/>
                    <a:gd name="T27" fmla="*/ 1341 h 1452"/>
                    <a:gd name="T28" fmla="*/ 580 w 795"/>
                    <a:gd name="T29" fmla="*/ 592 h 1452"/>
                    <a:gd name="T30" fmla="*/ 577 w 795"/>
                    <a:gd name="T31" fmla="*/ 570 h 1452"/>
                    <a:gd name="T32" fmla="*/ 574 w 795"/>
                    <a:gd name="T33" fmla="*/ 245 h 1452"/>
                    <a:gd name="T34" fmla="*/ 621 w 795"/>
                    <a:gd name="T35" fmla="*/ 549 h 1452"/>
                    <a:gd name="T36" fmla="*/ 771 w 795"/>
                    <a:gd name="T37" fmla="*/ 549 h 1452"/>
                    <a:gd name="T38" fmla="*/ 447 w 795"/>
                    <a:gd name="T39" fmla="*/ 8 h 1452"/>
                    <a:gd name="T40" fmla="*/ 447 w 795"/>
                    <a:gd name="T41" fmla="*/ 8 h 1452"/>
                    <a:gd name="T42" fmla="*/ 447 w 795"/>
                    <a:gd name="T43" fmla="*/ 8 h 1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5" h="1452">
                      <a:moveTo>
                        <a:pt x="447" y="8"/>
                      </a:moveTo>
                      <a:cubicBezTo>
                        <a:pt x="409" y="0"/>
                        <a:pt x="368" y="1"/>
                        <a:pt x="331" y="9"/>
                      </a:cubicBezTo>
                      <a:cubicBezTo>
                        <a:pt x="81" y="39"/>
                        <a:pt x="0" y="329"/>
                        <a:pt x="23" y="549"/>
                      </a:cubicBezTo>
                      <a:cubicBezTo>
                        <a:pt x="33" y="645"/>
                        <a:pt x="183" y="646"/>
                        <a:pt x="173" y="549"/>
                      </a:cubicBezTo>
                      <a:cubicBezTo>
                        <a:pt x="165" y="469"/>
                        <a:pt x="168" y="348"/>
                        <a:pt x="211" y="261"/>
                      </a:cubicBezTo>
                      <a:cubicBezTo>
                        <a:pt x="211" y="576"/>
                        <a:pt x="211" y="576"/>
                        <a:pt x="211" y="576"/>
                      </a:cubicBezTo>
                      <a:cubicBezTo>
                        <a:pt x="211" y="580"/>
                        <a:pt x="211" y="583"/>
                        <a:pt x="212" y="587"/>
                      </a:cubicBezTo>
                      <a:cubicBezTo>
                        <a:pt x="212" y="588"/>
                        <a:pt x="211" y="590"/>
                        <a:pt x="211" y="592"/>
                      </a:cubicBezTo>
                      <a:cubicBezTo>
                        <a:pt x="211" y="842"/>
                        <a:pt x="211" y="1091"/>
                        <a:pt x="200" y="1341"/>
                      </a:cubicBezTo>
                      <a:cubicBezTo>
                        <a:pt x="196" y="1452"/>
                        <a:pt x="368" y="1452"/>
                        <a:pt x="373" y="1341"/>
                      </a:cubicBezTo>
                      <a:cubicBezTo>
                        <a:pt x="381" y="1145"/>
                        <a:pt x="383" y="950"/>
                        <a:pt x="383" y="754"/>
                      </a:cubicBezTo>
                      <a:cubicBezTo>
                        <a:pt x="391" y="754"/>
                        <a:pt x="399" y="754"/>
                        <a:pt x="408" y="754"/>
                      </a:cubicBezTo>
                      <a:cubicBezTo>
                        <a:pt x="408" y="950"/>
                        <a:pt x="410" y="1145"/>
                        <a:pt x="418" y="1341"/>
                      </a:cubicBezTo>
                      <a:cubicBezTo>
                        <a:pt x="423" y="1452"/>
                        <a:pt x="595" y="1452"/>
                        <a:pt x="590" y="1341"/>
                      </a:cubicBezTo>
                      <a:cubicBezTo>
                        <a:pt x="580" y="1091"/>
                        <a:pt x="580" y="842"/>
                        <a:pt x="580" y="592"/>
                      </a:cubicBezTo>
                      <a:cubicBezTo>
                        <a:pt x="580" y="584"/>
                        <a:pt x="578" y="577"/>
                        <a:pt x="577" y="570"/>
                      </a:cubicBezTo>
                      <a:cubicBezTo>
                        <a:pt x="577" y="462"/>
                        <a:pt x="573" y="353"/>
                        <a:pt x="574" y="245"/>
                      </a:cubicBezTo>
                      <a:cubicBezTo>
                        <a:pt x="625" y="331"/>
                        <a:pt x="630" y="464"/>
                        <a:pt x="621" y="549"/>
                      </a:cubicBezTo>
                      <a:cubicBezTo>
                        <a:pt x="611" y="646"/>
                        <a:pt x="761" y="645"/>
                        <a:pt x="771" y="549"/>
                      </a:cubicBezTo>
                      <a:cubicBezTo>
                        <a:pt x="795" y="324"/>
                        <a:pt x="710" y="27"/>
                        <a:pt x="447" y="8"/>
                      </a:cubicBezTo>
                      <a:close/>
                      <a:moveTo>
                        <a:pt x="447" y="8"/>
                      </a:moveTo>
                      <a:cubicBezTo>
                        <a:pt x="447" y="8"/>
                        <a:pt x="447" y="8"/>
                        <a:pt x="447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</p:grpSp>
          <p:grpSp>
            <p:nvGrpSpPr>
              <p:cNvPr id="39" name="Group 1107">
                <a:extLst>
                  <a:ext uri="{FF2B5EF4-FFF2-40B4-BE49-F238E27FC236}">
                    <a16:creationId xmlns:a16="http://schemas.microsoft.com/office/drawing/2014/main" id="{3DA31A5E-2B2C-4491-B22C-95CE743FAC17}"/>
                  </a:ext>
                </a:extLst>
              </p:cNvPr>
              <p:cNvGrpSpPr/>
              <p:nvPr/>
            </p:nvGrpSpPr>
            <p:grpSpPr>
              <a:xfrm>
                <a:off x="4844893" y="3074577"/>
                <a:ext cx="146891" cy="335160"/>
                <a:chOff x="-2986088" y="-171450"/>
                <a:chExt cx="2417763" cy="5516563"/>
              </a:xfrm>
              <a:solidFill>
                <a:schemeClr val="bg1"/>
              </a:solidFill>
            </p:grpSpPr>
            <p:sp>
              <p:nvSpPr>
                <p:cNvPr id="57" name="Freeform 5">
                  <a:extLst>
                    <a:ext uri="{FF2B5EF4-FFF2-40B4-BE49-F238E27FC236}">
                      <a16:creationId xmlns:a16="http://schemas.microsoft.com/office/drawing/2014/main" id="{25A5795C-5CD3-4323-AC19-DBBD38BC9DB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47900" y="-171450"/>
                  <a:ext cx="919163" cy="914400"/>
                </a:xfrm>
                <a:custGeom>
                  <a:avLst/>
                  <a:gdLst>
                    <a:gd name="T0" fmla="*/ 302 w 302"/>
                    <a:gd name="T1" fmla="*/ 151 h 301"/>
                    <a:gd name="T2" fmla="*/ 151 w 302"/>
                    <a:gd name="T3" fmla="*/ 301 h 301"/>
                    <a:gd name="T4" fmla="*/ 0 w 302"/>
                    <a:gd name="T5" fmla="*/ 151 h 301"/>
                    <a:gd name="T6" fmla="*/ 151 w 302"/>
                    <a:gd name="T7" fmla="*/ 0 h 301"/>
                    <a:gd name="T8" fmla="*/ 302 w 302"/>
                    <a:gd name="T9" fmla="*/ 151 h 301"/>
                    <a:gd name="T10" fmla="*/ 302 w 302"/>
                    <a:gd name="T11" fmla="*/ 151 h 301"/>
                    <a:gd name="T12" fmla="*/ 302 w 302"/>
                    <a:gd name="T13" fmla="*/ 15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301">
                      <a:moveTo>
                        <a:pt x="302" y="151"/>
                      </a:moveTo>
                      <a:cubicBezTo>
                        <a:pt x="302" y="234"/>
                        <a:pt x="234" y="301"/>
                        <a:pt x="151" y="301"/>
                      </a:cubicBezTo>
                      <a:cubicBezTo>
                        <a:pt x="68" y="301"/>
                        <a:pt x="0" y="234"/>
                        <a:pt x="0" y="151"/>
                      </a:cubicBezTo>
                      <a:cubicBezTo>
                        <a:pt x="0" y="67"/>
                        <a:pt x="68" y="0"/>
                        <a:pt x="151" y="0"/>
                      </a:cubicBezTo>
                      <a:cubicBezTo>
                        <a:pt x="234" y="0"/>
                        <a:pt x="302" y="67"/>
                        <a:pt x="302" y="151"/>
                      </a:cubicBezTo>
                      <a:close/>
                      <a:moveTo>
                        <a:pt x="302" y="151"/>
                      </a:moveTo>
                      <a:cubicBezTo>
                        <a:pt x="302" y="151"/>
                        <a:pt x="302" y="151"/>
                        <a:pt x="302" y="15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  <p:sp>
              <p:nvSpPr>
                <p:cNvPr id="58" name="Freeform 6">
                  <a:extLst>
                    <a:ext uri="{FF2B5EF4-FFF2-40B4-BE49-F238E27FC236}">
                      <a16:creationId xmlns:a16="http://schemas.microsoft.com/office/drawing/2014/main" id="{C65B0D1B-F85C-4AE2-9858-6B145B8EC4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6088" y="936625"/>
                  <a:ext cx="2417763" cy="4408488"/>
                </a:xfrm>
                <a:custGeom>
                  <a:avLst/>
                  <a:gdLst>
                    <a:gd name="T0" fmla="*/ 447 w 795"/>
                    <a:gd name="T1" fmla="*/ 8 h 1452"/>
                    <a:gd name="T2" fmla="*/ 331 w 795"/>
                    <a:gd name="T3" fmla="*/ 9 h 1452"/>
                    <a:gd name="T4" fmla="*/ 23 w 795"/>
                    <a:gd name="T5" fmla="*/ 549 h 1452"/>
                    <a:gd name="T6" fmla="*/ 173 w 795"/>
                    <a:gd name="T7" fmla="*/ 549 h 1452"/>
                    <a:gd name="T8" fmla="*/ 211 w 795"/>
                    <a:gd name="T9" fmla="*/ 261 h 1452"/>
                    <a:gd name="T10" fmla="*/ 211 w 795"/>
                    <a:gd name="T11" fmla="*/ 576 h 1452"/>
                    <a:gd name="T12" fmla="*/ 212 w 795"/>
                    <a:gd name="T13" fmla="*/ 587 h 1452"/>
                    <a:gd name="T14" fmla="*/ 211 w 795"/>
                    <a:gd name="T15" fmla="*/ 592 h 1452"/>
                    <a:gd name="T16" fmla="*/ 200 w 795"/>
                    <a:gd name="T17" fmla="*/ 1341 h 1452"/>
                    <a:gd name="T18" fmla="*/ 373 w 795"/>
                    <a:gd name="T19" fmla="*/ 1341 h 1452"/>
                    <a:gd name="T20" fmla="*/ 383 w 795"/>
                    <a:gd name="T21" fmla="*/ 754 h 1452"/>
                    <a:gd name="T22" fmla="*/ 408 w 795"/>
                    <a:gd name="T23" fmla="*/ 754 h 1452"/>
                    <a:gd name="T24" fmla="*/ 418 w 795"/>
                    <a:gd name="T25" fmla="*/ 1341 h 1452"/>
                    <a:gd name="T26" fmla="*/ 590 w 795"/>
                    <a:gd name="T27" fmla="*/ 1341 h 1452"/>
                    <a:gd name="T28" fmla="*/ 580 w 795"/>
                    <a:gd name="T29" fmla="*/ 592 h 1452"/>
                    <a:gd name="T30" fmla="*/ 577 w 795"/>
                    <a:gd name="T31" fmla="*/ 570 h 1452"/>
                    <a:gd name="T32" fmla="*/ 574 w 795"/>
                    <a:gd name="T33" fmla="*/ 245 h 1452"/>
                    <a:gd name="T34" fmla="*/ 621 w 795"/>
                    <a:gd name="T35" fmla="*/ 549 h 1452"/>
                    <a:gd name="T36" fmla="*/ 771 w 795"/>
                    <a:gd name="T37" fmla="*/ 549 h 1452"/>
                    <a:gd name="T38" fmla="*/ 447 w 795"/>
                    <a:gd name="T39" fmla="*/ 8 h 1452"/>
                    <a:gd name="T40" fmla="*/ 447 w 795"/>
                    <a:gd name="T41" fmla="*/ 8 h 1452"/>
                    <a:gd name="T42" fmla="*/ 447 w 795"/>
                    <a:gd name="T43" fmla="*/ 8 h 1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5" h="1452">
                      <a:moveTo>
                        <a:pt x="447" y="8"/>
                      </a:moveTo>
                      <a:cubicBezTo>
                        <a:pt x="409" y="0"/>
                        <a:pt x="368" y="1"/>
                        <a:pt x="331" y="9"/>
                      </a:cubicBezTo>
                      <a:cubicBezTo>
                        <a:pt x="81" y="39"/>
                        <a:pt x="0" y="329"/>
                        <a:pt x="23" y="549"/>
                      </a:cubicBezTo>
                      <a:cubicBezTo>
                        <a:pt x="33" y="645"/>
                        <a:pt x="183" y="646"/>
                        <a:pt x="173" y="549"/>
                      </a:cubicBezTo>
                      <a:cubicBezTo>
                        <a:pt x="165" y="469"/>
                        <a:pt x="168" y="348"/>
                        <a:pt x="211" y="261"/>
                      </a:cubicBezTo>
                      <a:cubicBezTo>
                        <a:pt x="211" y="576"/>
                        <a:pt x="211" y="576"/>
                        <a:pt x="211" y="576"/>
                      </a:cubicBezTo>
                      <a:cubicBezTo>
                        <a:pt x="211" y="580"/>
                        <a:pt x="211" y="583"/>
                        <a:pt x="212" y="587"/>
                      </a:cubicBezTo>
                      <a:cubicBezTo>
                        <a:pt x="212" y="588"/>
                        <a:pt x="211" y="590"/>
                        <a:pt x="211" y="592"/>
                      </a:cubicBezTo>
                      <a:cubicBezTo>
                        <a:pt x="211" y="842"/>
                        <a:pt x="211" y="1091"/>
                        <a:pt x="200" y="1341"/>
                      </a:cubicBezTo>
                      <a:cubicBezTo>
                        <a:pt x="196" y="1452"/>
                        <a:pt x="368" y="1452"/>
                        <a:pt x="373" y="1341"/>
                      </a:cubicBezTo>
                      <a:cubicBezTo>
                        <a:pt x="381" y="1145"/>
                        <a:pt x="383" y="950"/>
                        <a:pt x="383" y="754"/>
                      </a:cubicBezTo>
                      <a:cubicBezTo>
                        <a:pt x="391" y="754"/>
                        <a:pt x="399" y="754"/>
                        <a:pt x="408" y="754"/>
                      </a:cubicBezTo>
                      <a:cubicBezTo>
                        <a:pt x="408" y="950"/>
                        <a:pt x="410" y="1145"/>
                        <a:pt x="418" y="1341"/>
                      </a:cubicBezTo>
                      <a:cubicBezTo>
                        <a:pt x="423" y="1452"/>
                        <a:pt x="595" y="1452"/>
                        <a:pt x="590" y="1341"/>
                      </a:cubicBezTo>
                      <a:cubicBezTo>
                        <a:pt x="580" y="1091"/>
                        <a:pt x="580" y="842"/>
                        <a:pt x="580" y="592"/>
                      </a:cubicBezTo>
                      <a:cubicBezTo>
                        <a:pt x="580" y="584"/>
                        <a:pt x="578" y="577"/>
                        <a:pt x="577" y="570"/>
                      </a:cubicBezTo>
                      <a:cubicBezTo>
                        <a:pt x="577" y="462"/>
                        <a:pt x="573" y="353"/>
                        <a:pt x="574" y="245"/>
                      </a:cubicBezTo>
                      <a:cubicBezTo>
                        <a:pt x="625" y="331"/>
                        <a:pt x="630" y="464"/>
                        <a:pt x="621" y="549"/>
                      </a:cubicBezTo>
                      <a:cubicBezTo>
                        <a:pt x="611" y="646"/>
                        <a:pt x="761" y="645"/>
                        <a:pt x="771" y="549"/>
                      </a:cubicBezTo>
                      <a:cubicBezTo>
                        <a:pt x="795" y="324"/>
                        <a:pt x="710" y="27"/>
                        <a:pt x="447" y="8"/>
                      </a:cubicBezTo>
                      <a:close/>
                      <a:moveTo>
                        <a:pt x="447" y="8"/>
                      </a:moveTo>
                      <a:cubicBezTo>
                        <a:pt x="447" y="8"/>
                        <a:pt x="447" y="8"/>
                        <a:pt x="447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</p:grpSp>
          <p:grpSp>
            <p:nvGrpSpPr>
              <p:cNvPr id="40" name="Group 1108">
                <a:extLst>
                  <a:ext uri="{FF2B5EF4-FFF2-40B4-BE49-F238E27FC236}">
                    <a16:creationId xmlns:a16="http://schemas.microsoft.com/office/drawing/2014/main" id="{E41CC7B5-E0C8-49EA-89BA-8466408D5725}"/>
                  </a:ext>
                </a:extLst>
              </p:cNvPr>
              <p:cNvGrpSpPr/>
              <p:nvPr/>
            </p:nvGrpSpPr>
            <p:grpSpPr>
              <a:xfrm>
                <a:off x="4990729" y="3074577"/>
                <a:ext cx="146891" cy="335160"/>
                <a:chOff x="-2986088" y="-171450"/>
                <a:chExt cx="2417763" cy="5516563"/>
              </a:xfrm>
              <a:solidFill>
                <a:schemeClr val="bg1"/>
              </a:solidFill>
            </p:grpSpPr>
            <p:sp>
              <p:nvSpPr>
                <p:cNvPr id="55" name="Freeform 5">
                  <a:extLst>
                    <a:ext uri="{FF2B5EF4-FFF2-40B4-BE49-F238E27FC236}">
                      <a16:creationId xmlns:a16="http://schemas.microsoft.com/office/drawing/2014/main" id="{4AAA8823-A83D-434D-B060-383B551E277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47900" y="-171450"/>
                  <a:ext cx="919163" cy="914400"/>
                </a:xfrm>
                <a:custGeom>
                  <a:avLst/>
                  <a:gdLst>
                    <a:gd name="T0" fmla="*/ 302 w 302"/>
                    <a:gd name="T1" fmla="*/ 151 h 301"/>
                    <a:gd name="T2" fmla="*/ 151 w 302"/>
                    <a:gd name="T3" fmla="*/ 301 h 301"/>
                    <a:gd name="T4" fmla="*/ 0 w 302"/>
                    <a:gd name="T5" fmla="*/ 151 h 301"/>
                    <a:gd name="T6" fmla="*/ 151 w 302"/>
                    <a:gd name="T7" fmla="*/ 0 h 301"/>
                    <a:gd name="T8" fmla="*/ 302 w 302"/>
                    <a:gd name="T9" fmla="*/ 151 h 301"/>
                    <a:gd name="T10" fmla="*/ 302 w 302"/>
                    <a:gd name="T11" fmla="*/ 151 h 301"/>
                    <a:gd name="T12" fmla="*/ 302 w 302"/>
                    <a:gd name="T13" fmla="*/ 15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301">
                      <a:moveTo>
                        <a:pt x="302" y="151"/>
                      </a:moveTo>
                      <a:cubicBezTo>
                        <a:pt x="302" y="234"/>
                        <a:pt x="234" y="301"/>
                        <a:pt x="151" y="301"/>
                      </a:cubicBezTo>
                      <a:cubicBezTo>
                        <a:pt x="68" y="301"/>
                        <a:pt x="0" y="234"/>
                        <a:pt x="0" y="151"/>
                      </a:cubicBezTo>
                      <a:cubicBezTo>
                        <a:pt x="0" y="67"/>
                        <a:pt x="68" y="0"/>
                        <a:pt x="151" y="0"/>
                      </a:cubicBezTo>
                      <a:cubicBezTo>
                        <a:pt x="234" y="0"/>
                        <a:pt x="302" y="67"/>
                        <a:pt x="302" y="151"/>
                      </a:cubicBezTo>
                      <a:close/>
                      <a:moveTo>
                        <a:pt x="302" y="151"/>
                      </a:moveTo>
                      <a:cubicBezTo>
                        <a:pt x="302" y="151"/>
                        <a:pt x="302" y="151"/>
                        <a:pt x="302" y="15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  <p:sp>
              <p:nvSpPr>
                <p:cNvPr id="56" name="Freeform 6">
                  <a:extLst>
                    <a:ext uri="{FF2B5EF4-FFF2-40B4-BE49-F238E27FC236}">
                      <a16:creationId xmlns:a16="http://schemas.microsoft.com/office/drawing/2014/main" id="{FA0B33CA-F98F-4EB7-BAA0-608E18AE49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6088" y="936625"/>
                  <a:ext cx="2417763" cy="4408488"/>
                </a:xfrm>
                <a:custGeom>
                  <a:avLst/>
                  <a:gdLst>
                    <a:gd name="T0" fmla="*/ 447 w 795"/>
                    <a:gd name="T1" fmla="*/ 8 h 1452"/>
                    <a:gd name="T2" fmla="*/ 331 w 795"/>
                    <a:gd name="T3" fmla="*/ 9 h 1452"/>
                    <a:gd name="T4" fmla="*/ 23 w 795"/>
                    <a:gd name="T5" fmla="*/ 549 h 1452"/>
                    <a:gd name="T6" fmla="*/ 173 w 795"/>
                    <a:gd name="T7" fmla="*/ 549 h 1452"/>
                    <a:gd name="T8" fmla="*/ 211 w 795"/>
                    <a:gd name="T9" fmla="*/ 261 h 1452"/>
                    <a:gd name="T10" fmla="*/ 211 w 795"/>
                    <a:gd name="T11" fmla="*/ 576 h 1452"/>
                    <a:gd name="T12" fmla="*/ 212 w 795"/>
                    <a:gd name="T13" fmla="*/ 587 h 1452"/>
                    <a:gd name="T14" fmla="*/ 211 w 795"/>
                    <a:gd name="T15" fmla="*/ 592 h 1452"/>
                    <a:gd name="T16" fmla="*/ 200 w 795"/>
                    <a:gd name="T17" fmla="*/ 1341 h 1452"/>
                    <a:gd name="T18" fmla="*/ 373 w 795"/>
                    <a:gd name="T19" fmla="*/ 1341 h 1452"/>
                    <a:gd name="T20" fmla="*/ 383 w 795"/>
                    <a:gd name="T21" fmla="*/ 754 h 1452"/>
                    <a:gd name="T22" fmla="*/ 408 w 795"/>
                    <a:gd name="T23" fmla="*/ 754 h 1452"/>
                    <a:gd name="T24" fmla="*/ 418 w 795"/>
                    <a:gd name="T25" fmla="*/ 1341 h 1452"/>
                    <a:gd name="T26" fmla="*/ 590 w 795"/>
                    <a:gd name="T27" fmla="*/ 1341 h 1452"/>
                    <a:gd name="T28" fmla="*/ 580 w 795"/>
                    <a:gd name="T29" fmla="*/ 592 h 1452"/>
                    <a:gd name="T30" fmla="*/ 577 w 795"/>
                    <a:gd name="T31" fmla="*/ 570 h 1452"/>
                    <a:gd name="T32" fmla="*/ 574 w 795"/>
                    <a:gd name="T33" fmla="*/ 245 h 1452"/>
                    <a:gd name="T34" fmla="*/ 621 w 795"/>
                    <a:gd name="T35" fmla="*/ 549 h 1452"/>
                    <a:gd name="T36" fmla="*/ 771 w 795"/>
                    <a:gd name="T37" fmla="*/ 549 h 1452"/>
                    <a:gd name="T38" fmla="*/ 447 w 795"/>
                    <a:gd name="T39" fmla="*/ 8 h 1452"/>
                    <a:gd name="T40" fmla="*/ 447 w 795"/>
                    <a:gd name="T41" fmla="*/ 8 h 1452"/>
                    <a:gd name="T42" fmla="*/ 447 w 795"/>
                    <a:gd name="T43" fmla="*/ 8 h 1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5" h="1452">
                      <a:moveTo>
                        <a:pt x="447" y="8"/>
                      </a:moveTo>
                      <a:cubicBezTo>
                        <a:pt x="409" y="0"/>
                        <a:pt x="368" y="1"/>
                        <a:pt x="331" y="9"/>
                      </a:cubicBezTo>
                      <a:cubicBezTo>
                        <a:pt x="81" y="39"/>
                        <a:pt x="0" y="329"/>
                        <a:pt x="23" y="549"/>
                      </a:cubicBezTo>
                      <a:cubicBezTo>
                        <a:pt x="33" y="645"/>
                        <a:pt x="183" y="646"/>
                        <a:pt x="173" y="549"/>
                      </a:cubicBezTo>
                      <a:cubicBezTo>
                        <a:pt x="165" y="469"/>
                        <a:pt x="168" y="348"/>
                        <a:pt x="211" y="261"/>
                      </a:cubicBezTo>
                      <a:cubicBezTo>
                        <a:pt x="211" y="576"/>
                        <a:pt x="211" y="576"/>
                        <a:pt x="211" y="576"/>
                      </a:cubicBezTo>
                      <a:cubicBezTo>
                        <a:pt x="211" y="580"/>
                        <a:pt x="211" y="583"/>
                        <a:pt x="212" y="587"/>
                      </a:cubicBezTo>
                      <a:cubicBezTo>
                        <a:pt x="212" y="588"/>
                        <a:pt x="211" y="590"/>
                        <a:pt x="211" y="592"/>
                      </a:cubicBezTo>
                      <a:cubicBezTo>
                        <a:pt x="211" y="842"/>
                        <a:pt x="211" y="1091"/>
                        <a:pt x="200" y="1341"/>
                      </a:cubicBezTo>
                      <a:cubicBezTo>
                        <a:pt x="196" y="1452"/>
                        <a:pt x="368" y="1452"/>
                        <a:pt x="373" y="1341"/>
                      </a:cubicBezTo>
                      <a:cubicBezTo>
                        <a:pt x="381" y="1145"/>
                        <a:pt x="383" y="950"/>
                        <a:pt x="383" y="754"/>
                      </a:cubicBezTo>
                      <a:cubicBezTo>
                        <a:pt x="391" y="754"/>
                        <a:pt x="399" y="754"/>
                        <a:pt x="408" y="754"/>
                      </a:cubicBezTo>
                      <a:cubicBezTo>
                        <a:pt x="408" y="950"/>
                        <a:pt x="410" y="1145"/>
                        <a:pt x="418" y="1341"/>
                      </a:cubicBezTo>
                      <a:cubicBezTo>
                        <a:pt x="423" y="1452"/>
                        <a:pt x="595" y="1452"/>
                        <a:pt x="590" y="1341"/>
                      </a:cubicBezTo>
                      <a:cubicBezTo>
                        <a:pt x="580" y="1091"/>
                        <a:pt x="580" y="842"/>
                        <a:pt x="580" y="592"/>
                      </a:cubicBezTo>
                      <a:cubicBezTo>
                        <a:pt x="580" y="584"/>
                        <a:pt x="578" y="577"/>
                        <a:pt x="577" y="570"/>
                      </a:cubicBezTo>
                      <a:cubicBezTo>
                        <a:pt x="577" y="462"/>
                        <a:pt x="573" y="353"/>
                        <a:pt x="574" y="245"/>
                      </a:cubicBezTo>
                      <a:cubicBezTo>
                        <a:pt x="625" y="331"/>
                        <a:pt x="630" y="464"/>
                        <a:pt x="621" y="549"/>
                      </a:cubicBezTo>
                      <a:cubicBezTo>
                        <a:pt x="611" y="646"/>
                        <a:pt x="761" y="645"/>
                        <a:pt x="771" y="549"/>
                      </a:cubicBezTo>
                      <a:cubicBezTo>
                        <a:pt x="795" y="324"/>
                        <a:pt x="710" y="27"/>
                        <a:pt x="447" y="8"/>
                      </a:cubicBezTo>
                      <a:close/>
                      <a:moveTo>
                        <a:pt x="447" y="8"/>
                      </a:moveTo>
                      <a:cubicBezTo>
                        <a:pt x="447" y="8"/>
                        <a:pt x="447" y="8"/>
                        <a:pt x="447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</p:grpSp>
          <p:grpSp>
            <p:nvGrpSpPr>
              <p:cNvPr id="41" name="Group 1109">
                <a:extLst>
                  <a:ext uri="{FF2B5EF4-FFF2-40B4-BE49-F238E27FC236}">
                    <a16:creationId xmlns:a16="http://schemas.microsoft.com/office/drawing/2014/main" id="{2B9F3BB2-9F46-494F-A5A2-9F17BE24D391}"/>
                  </a:ext>
                </a:extLst>
              </p:cNvPr>
              <p:cNvGrpSpPr/>
              <p:nvPr/>
            </p:nvGrpSpPr>
            <p:grpSpPr>
              <a:xfrm>
                <a:off x="5136566" y="3074577"/>
                <a:ext cx="146891" cy="335160"/>
                <a:chOff x="-2986088" y="-171450"/>
                <a:chExt cx="2417763" cy="5516563"/>
              </a:xfrm>
              <a:solidFill>
                <a:schemeClr val="bg1"/>
              </a:solidFill>
            </p:grpSpPr>
            <p:sp>
              <p:nvSpPr>
                <p:cNvPr id="53" name="Freeform 5">
                  <a:extLst>
                    <a:ext uri="{FF2B5EF4-FFF2-40B4-BE49-F238E27FC236}">
                      <a16:creationId xmlns:a16="http://schemas.microsoft.com/office/drawing/2014/main" id="{5018BE92-695E-4C34-BF95-049E2106A2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47900" y="-171450"/>
                  <a:ext cx="919163" cy="914400"/>
                </a:xfrm>
                <a:custGeom>
                  <a:avLst/>
                  <a:gdLst>
                    <a:gd name="T0" fmla="*/ 302 w 302"/>
                    <a:gd name="T1" fmla="*/ 151 h 301"/>
                    <a:gd name="T2" fmla="*/ 151 w 302"/>
                    <a:gd name="T3" fmla="*/ 301 h 301"/>
                    <a:gd name="T4" fmla="*/ 0 w 302"/>
                    <a:gd name="T5" fmla="*/ 151 h 301"/>
                    <a:gd name="T6" fmla="*/ 151 w 302"/>
                    <a:gd name="T7" fmla="*/ 0 h 301"/>
                    <a:gd name="T8" fmla="*/ 302 w 302"/>
                    <a:gd name="T9" fmla="*/ 151 h 301"/>
                    <a:gd name="T10" fmla="*/ 302 w 302"/>
                    <a:gd name="T11" fmla="*/ 151 h 301"/>
                    <a:gd name="T12" fmla="*/ 302 w 302"/>
                    <a:gd name="T13" fmla="*/ 15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301">
                      <a:moveTo>
                        <a:pt x="302" y="151"/>
                      </a:moveTo>
                      <a:cubicBezTo>
                        <a:pt x="302" y="234"/>
                        <a:pt x="234" y="301"/>
                        <a:pt x="151" y="301"/>
                      </a:cubicBezTo>
                      <a:cubicBezTo>
                        <a:pt x="68" y="301"/>
                        <a:pt x="0" y="234"/>
                        <a:pt x="0" y="151"/>
                      </a:cubicBezTo>
                      <a:cubicBezTo>
                        <a:pt x="0" y="67"/>
                        <a:pt x="68" y="0"/>
                        <a:pt x="151" y="0"/>
                      </a:cubicBezTo>
                      <a:cubicBezTo>
                        <a:pt x="234" y="0"/>
                        <a:pt x="302" y="67"/>
                        <a:pt x="302" y="151"/>
                      </a:cubicBezTo>
                      <a:close/>
                      <a:moveTo>
                        <a:pt x="302" y="151"/>
                      </a:moveTo>
                      <a:cubicBezTo>
                        <a:pt x="302" y="151"/>
                        <a:pt x="302" y="151"/>
                        <a:pt x="302" y="15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  <p:sp>
              <p:nvSpPr>
                <p:cNvPr id="54" name="Freeform 6">
                  <a:extLst>
                    <a:ext uri="{FF2B5EF4-FFF2-40B4-BE49-F238E27FC236}">
                      <a16:creationId xmlns:a16="http://schemas.microsoft.com/office/drawing/2014/main" id="{6D44C48D-29FB-40CF-BE03-71D3CABBBD1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6088" y="936625"/>
                  <a:ext cx="2417763" cy="4408488"/>
                </a:xfrm>
                <a:custGeom>
                  <a:avLst/>
                  <a:gdLst>
                    <a:gd name="T0" fmla="*/ 447 w 795"/>
                    <a:gd name="T1" fmla="*/ 8 h 1452"/>
                    <a:gd name="T2" fmla="*/ 331 w 795"/>
                    <a:gd name="T3" fmla="*/ 9 h 1452"/>
                    <a:gd name="T4" fmla="*/ 23 w 795"/>
                    <a:gd name="T5" fmla="*/ 549 h 1452"/>
                    <a:gd name="T6" fmla="*/ 173 w 795"/>
                    <a:gd name="T7" fmla="*/ 549 h 1452"/>
                    <a:gd name="T8" fmla="*/ 211 w 795"/>
                    <a:gd name="T9" fmla="*/ 261 h 1452"/>
                    <a:gd name="T10" fmla="*/ 211 w 795"/>
                    <a:gd name="T11" fmla="*/ 576 h 1452"/>
                    <a:gd name="T12" fmla="*/ 212 w 795"/>
                    <a:gd name="T13" fmla="*/ 587 h 1452"/>
                    <a:gd name="T14" fmla="*/ 211 w 795"/>
                    <a:gd name="T15" fmla="*/ 592 h 1452"/>
                    <a:gd name="T16" fmla="*/ 200 w 795"/>
                    <a:gd name="T17" fmla="*/ 1341 h 1452"/>
                    <a:gd name="T18" fmla="*/ 373 w 795"/>
                    <a:gd name="T19" fmla="*/ 1341 h 1452"/>
                    <a:gd name="T20" fmla="*/ 383 w 795"/>
                    <a:gd name="T21" fmla="*/ 754 h 1452"/>
                    <a:gd name="T22" fmla="*/ 408 w 795"/>
                    <a:gd name="T23" fmla="*/ 754 h 1452"/>
                    <a:gd name="T24" fmla="*/ 418 w 795"/>
                    <a:gd name="T25" fmla="*/ 1341 h 1452"/>
                    <a:gd name="T26" fmla="*/ 590 w 795"/>
                    <a:gd name="T27" fmla="*/ 1341 h 1452"/>
                    <a:gd name="T28" fmla="*/ 580 w 795"/>
                    <a:gd name="T29" fmla="*/ 592 h 1452"/>
                    <a:gd name="T30" fmla="*/ 577 w 795"/>
                    <a:gd name="T31" fmla="*/ 570 h 1452"/>
                    <a:gd name="T32" fmla="*/ 574 w 795"/>
                    <a:gd name="T33" fmla="*/ 245 h 1452"/>
                    <a:gd name="T34" fmla="*/ 621 w 795"/>
                    <a:gd name="T35" fmla="*/ 549 h 1452"/>
                    <a:gd name="T36" fmla="*/ 771 w 795"/>
                    <a:gd name="T37" fmla="*/ 549 h 1452"/>
                    <a:gd name="T38" fmla="*/ 447 w 795"/>
                    <a:gd name="T39" fmla="*/ 8 h 1452"/>
                    <a:gd name="T40" fmla="*/ 447 w 795"/>
                    <a:gd name="T41" fmla="*/ 8 h 1452"/>
                    <a:gd name="T42" fmla="*/ 447 w 795"/>
                    <a:gd name="T43" fmla="*/ 8 h 1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5" h="1452">
                      <a:moveTo>
                        <a:pt x="447" y="8"/>
                      </a:moveTo>
                      <a:cubicBezTo>
                        <a:pt x="409" y="0"/>
                        <a:pt x="368" y="1"/>
                        <a:pt x="331" y="9"/>
                      </a:cubicBezTo>
                      <a:cubicBezTo>
                        <a:pt x="81" y="39"/>
                        <a:pt x="0" y="329"/>
                        <a:pt x="23" y="549"/>
                      </a:cubicBezTo>
                      <a:cubicBezTo>
                        <a:pt x="33" y="645"/>
                        <a:pt x="183" y="646"/>
                        <a:pt x="173" y="549"/>
                      </a:cubicBezTo>
                      <a:cubicBezTo>
                        <a:pt x="165" y="469"/>
                        <a:pt x="168" y="348"/>
                        <a:pt x="211" y="261"/>
                      </a:cubicBezTo>
                      <a:cubicBezTo>
                        <a:pt x="211" y="576"/>
                        <a:pt x="211" y="576"/>
                        <a:pt x="211" y="576"/>
                      </a:cubicBezTo>
                      <a:cubicBezTo>
                        <a:pt x="211" y="580"/>
                        <a:pt x="211" y="583"/>
                        <a:pt x="212" y="587"/>
                      </a:cubicBezTo>
                      <a:cubicBezTo>
                        <a:pt x="212" y="588"/>
                        <a:pt x="211" y="590"/>
                        <a:pt x="211" y="592"/>
                      </a:cubicBezTo>
                      <a:cubicBezTo>
                        <a:pt x="211" y="842"/>
                        <a:pt x="211" y="1091"/>
                        <a:pt x="200" y="1341"/>
                      </a:cubicBezTo>
                      <a:cubicBezTo>
                        <a:pt x="196" y="1452"/>
                        <a:pt x="368" y="1452"/>
                        <a:pt x="373" y="1341"/>
                      </a:cubicBezTo>
                      <a:cubicBezTo>
                        <a:pt x="381" y="1145"/>
                        <a:pt x="383" y="950"/>
                        <a:pt x="383" y="754"/>
                      </a:cubicBezTo>
                      <a:cubicBezTo>
                        <a:pt x="391" y="754"/>
                        <a:pt x="399" y="754"/>
                        <a:pt x="408" y="754"/>
                      </a:cubicBezTo>
                      <a:cubicBezTo>
                        <a:pt x="408" y="950"/>
                        <a:pt x="410" y="1145"/>
                        <a:pt x="418" y="1341"/>
                      </a:cubicBezTo>
                      <a:cubicBezTo>
                        <a:pt x="423" y="1452"/>
                        <a:pt x="595" y="1452"/>
                        <a:pt x="590" y="1341"/>
                      </a:cubicBezTo>
                      <a:cubicBezTo>
                        <a:pt x="580" y="1091"/>
                        <a:pt x="580" y="842"/>
                        <a:pt x="580" y="592"/>
                      </a:cubicBezTo>
                      <a:cubicBezTo>
                        <a:pt x="580" y="584"/>
                        <a:pt x="578" y="577"/>
                        <a:pt x="577" y="570"/>
                      </a:cubicBezTo>
                      <a:cubicBezTo>
                        <a:pt x="577" y="462"/>
                        <a:pt x="573" y="353"/>
                        <a:pt x="574" y="245"/>
                      </a:cubicBezTo>
                      <a:cubicBezTo>
                        <a:pt x="625" y="331"/>
                        <a:pt x="630" y="464"/>
                        <a:pt x="621" y="549"/>
                      </a:cubicBezTo>
                      <a:cubicBezTo>
                        <a:pt x="611" y="646"/>
                        <a:pt x="761" y="645"/>
                        <a:pt x="771" y="549"/>
                      </a:cubicBezTo>
                      <a:cubicBezTo>
                        <a:pt x="795" y="324"/>
                        <a:pt x="710" y="27"/>
                        <a:pt x="447" y="8"/>
                      </a:cubicBezTo>
                      <a:close/>
                      <a:moveTo>
                        <a:pt x="447" y="8"/>
                      </a:moveTo>
                      <a:cubicBezTo>
                        <a:pt x="447" y="8"/>
                        <a:pt x="447" y="8"/>
                        <a:pt x="447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</p:grpSp>
          <p:grpSp>
            <p:nvGrpSpPr>
              <p:cNvPr id="42" name="Group 1110">
                <a:extLst>
                  <a:ext uri="{FF2B5EF4-FFF2-40B4-BE49-F238E27FC236}">
                    <a16:creationId xmlns:a16="http://schemas.microsoft.com/office/drawing/2014/main" id="{3564AFBE-9056-4786-BE9A-5C3C8189EBD0}"/>
                  </a:ext>
                </a:extLst>
              </p:cNvPr>
              <p:cNvGrpSpPr/>
              <p:nvPr/>
            </p:nvGrpSpPr>
            <p:grpSpPr>
              <a:xfrm>
                <a:off x="5282403" y="3074577"/>
                <a:ext cx="146891" cy="335160"/>
                <a:chOff x="-2986088" y="-171450"/>
                <a:chExt cx="2417763" cy="5516563"/>
              </a:xfrm>
              <a:solidFill>
                <a:schemeClr val="bg1"/>
              </a:solidFill>
            </p:grpSpPr>
            <p:sp>
              <p:nvSpPr>
                <p:cNvPr id="51" name="Freeform 5">
                  <a:extLst>
                    <a:ext uri="{FF2B5EF4-FFF2-40B4-BE49-F238E27FC236}">
                      <a16:creationId xmlns:a16="http://schemas.microsoft.com/office/drawing/2014/main" id="{377DE79E-B874-42F7-A82A-583D267F91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47900" y="-171450"/>
                  <a:ext cx="919163" cy="914400"/>
                </a:xfrm>
                <a:custGeom>
                  <a:avLst/>
                  <a:gdLst>
                    <a:gd name="T0" fmla="*/ 302 w 302"/>
                    <a:gd name="T1" fmla="*/ 151 h 301"/>
                    <a:gd name="T2" fmla="*/ 151 w 302"/>
                    <a:gd name="T3" fmla="*/ 301 h 301"/>
                    <a:gd name="T4" fmla="*/ 0 w 302"/>
                    <a:gd name="T5" fmla="*/ 151 h 301"/>
                    <a:gd name="T6" fmla="*/ 151 w 302"/>
                    <a:gd name="T7" fmla="*/ 0 h 301"/>
                    <a:gd name="T8" fmla="*/ 302 w 302"/>
                    <a:gd name="T9" fmla="*/ 151 h 301"/>
                    <a:gd name="T10" fmla="*/ 302 w 302"/>
                    <a:gd name="T11" fmla="*/ 151 h 301"/>
                    <a:gd name="T12" fmla="*/ 302 w 302"/>
                    <a:gd name="T13" fmla="*/ 15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301">
                      <a:moveTo>
                        <a:pt x="302" y="151"/>
                      </a:moveTo>
                      <a:cubicBezTo>
                        <a:pt x="302" y="234"/>
                        <a:pt x="234" y="301"/>
                        <a:pt x="151" y="301"/>
                      </a:cubicBezTo>
                      <a:cubicBezTo>
                        <a:pt x="68" y="301"/>
                        <a:pt x="0" y="234"/>
                        <a:pt x="0" y="151"/>
                      </a:cubicBezTo>
                      <a:cubicBezTo>
                        <a:pt x="0" y="67"/>
                        <a:pt x="68" y="0"/>
                        <a:pt x="151" y="0"/>
                      </a:cubicBezTo>
                      <a:cubicBezTo>
                        <a:pt x="234" y="0"/>
                        <a:pt x="302" y="67"/>
                        <a:pt x="302" y="151"/>
                      </a:cubicBezTo>
                      <a:close/>
                      <a:moveTo>
                        <a:pt x="302" y="151"/>
                      </a:moveTo>
                      <a:cubicBezTo>
                        <a:pt x="302" y="151"/>
                        <a:pt x="302" y="151"/>
                        <a:pt x="302" y="15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  <p:sp>
              <p:nvSpPr>
                <p:cNvPr id="52" name="Freeform 6">
                  <a:extLst>
                    <a:ext uri="{FF2B5EF4-FFF2-40B4-BE49-F238E27FC236}">
                      <a16:creationId xmlns:a16="http://schemas.microsoft.com/office/drawing/2014/main" id="{B78C1E87-33DA-4507-8F37-F02DB71885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6088" y="936625"/>
                  <a:ext cx="2417763" cy="4408488"/>
                </a:xfrm>
                <a:custGeom>
                  <a:avLst/>
                  <a:gdLst>
                    <a:gd name="T0" fmla="*/ 447 w 795"/>
                    <a:gd name="T1" fmla="*/ 8 h 1452"/>
                    <a:gd name="T2" fmla="*/ 331 w 795"/>
                    <a:gd name="T3" fmla="*/ 9 h 1452"/>
                    <a:gd name="T4" fmla="*/ 23 w 795"/>
                    <a:gd name="T5" fmla="*/ 549 h 1452"/>
                    <a:gd name="T6" fmla="*/ 173 w 795"/>
                    <a:gd name="T7" fmla="*/ 549 h 1452"/>
                    <a:gd name="T8" fmla="*/ 211 w 795"/>
                    <a:gd name="T9" fmla="*/ 261 h 1452"/>
                    <a:gd name="T10" fmla="*/ 211 w 795"/>
                    <a:gd name="T11" fmla="*/ 576 h 1452"/>
                    <a:gd name="T12" fmla="*/ 212 w 795"/>
                    <a:gd name="T13" fmla="*/ 587 h 1452"/>
                    <a:gd name="T14" fmla="*/ 211 w 795"/>
                    <a:gd name="T15" fmla="*/ 592 h 1452"/>
                    <a:gd name="T16" fmla="*/ 200 w 795"/>
                    <a:gd name="T17" fmla="*/ 1341 h 1452"/>
                    <a:gd name="T18" fmla="*/ 373 w 795"/>
                    <a:gd name="T19" fmla="*/ 1341 h 1452"/>
                    <a:gd name="T20" fmla="*/ 383 w 795"/>
                    <a:gd name="T21" fmla="*/ 754 h 1452"/>
                    <a:gd name="T22" fmla="*/ 408 w 795"/>
                    <a:gd name="T23" fmla="*/ 754 h 1452"/>
                    <a:gd name="T24" fmla="*/ 418 w 795"/>
                    <a:gd name="T25" fmla="*/ 1341 h 1452"/>
                    <a:gd name="T26" fmla="*/ 590 w 795"/>
                    <a:gd name="T27" fmla="*/ 1341 h 1452"/>
                    <a:gd name="T28" fmla="*/ 580 w 795"/>
                    <a:gd name="T29" fmla="*/ 592 h 1452"/>
                    <a:gd name="T30" fmla="*/ 577 w 795"/>
                    <a:gd name="T31" fmla="*/ 570 h 1452"/>
                    <a:gd name="T32" fmla="*/ 574 w 795"/>
                    <a:gd name="T33" fmla="*/ 245 h 1452"/>
                    <a:gd name="T34" fmla="*/ 621 w 795"/>
                    <a:gd name="T35" fmla="*/ 549 h 1452"/>
                    <a:gd name="T36" fmla="*/ 771 w 795"/>
                    <a:gd name="T37" fmla="*/ 549 h 1452"/>
                    <a:gd name="T38" fmla="*/ 447 w 795"/>
                    <a:gd name="T39" fmla="*/ 8 h 1452"/>
                    <a:gd name="T40" fmla="*/ 447 w 795"/>
                    <a:gd name="T41" fmla="*/ 8 h 1452"/>
                    <a:gd name="T42" fmla="*/ 447 w 795"/>
                    <a:gd name="T43" fmla="*/ 8 h 1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5" h="1452">
                      <a:moveTo>
                        <a:pt x="447" y="8"/>
                      </a:moveTo>
                      <a:cubicBezTo>
                        <a:pt x="409" y="0"/>
                        <a:pt x="368" y="1"/>
                        <a:pt x="331" y="9"/>
                      </a:cubicBezTo>
                      <a:cubicBezTo>
                        <a:pt x="81" y="39"/>
                        <a:pt x="0" y="329"/>
                        <a:pt x="23" y="549"/>
                      </a:cubicBezTo>
                      <a:cubicBezTo>
                        <a:pt x="33" y="645"/>
                        <a:pt x="183" y="646"/>
                        <a:pt x="173" y="549"/>
                      </a:cubicBezTo>
                      <a:cubicBezTo>
                        <a:pt x="165" y="469"/>
                        <a:pt x="168" y="348"/>
                        <a:pt x="211" y="261"/>
                      </a:cubicBezTo>
                      <a:cubicBezTo>
                        <a:pt x="211" y="576"/>
                        <a:pt x="211" y="576"/>
                        <a:pt x="211" y="576"/>
                      </a:cubicBezTo>
                      <a:cubicBezTo>
                        <a:pt x="211" y="580"/>
                        <a:pt x="211" y="583"/>
                        <a:pt x="212" y="587"/>
                      </a:cubicBezTo>
                      <a:cubicBezTo>
                        <a:pt x="212" y="588"/>
                        <a:pt x="211" y="590"/>
                        <a:pt x="211" y="592"/>
                      </a:cubicBezTo>
                      <a:cubicBezTo>
                        <a:pt x="211" y="842"/>
                        <a:pt x="211" y="1091"/>
                        <a:pt x="200" y="1341"/>
                      </a:cubicBezTo>
                      <a:cubicBezTo>
                        <a:pt x="196" y="1452"/>
                        <a:pt x="368" y="1452"/>
                        <a:pt x="373" y="1341"/>
                      </a:cubicBezTo>
                      <a:cubicBezTo>
                        <a:pt x="381" y="1145"/>
                        <a:pt x="383" y="950"/>
                        <a:pt x="383" y="754"/>
                      </a:cubicBezTo>
                      <a:cubicBezTo>
                        <a:pt x="391" y="754"/>
                        <a:pt x="399" y="754"/>
                        <a:pt x="408" y="754"/>
                      </a:cubicBezTo>
                      <a:cubicBezTo>
                        <a:pt x="408" y="950"/>
                        <a:pt x="410" y="1145"/>
                        <a:pt x="418" y="1341"/>
                      </a:cubicBezTo>
                      <a:cubicBezTo>
                        <a:pt x="423" y="1452"/>
                        <a:pt x="595" y="1452"/>
                        <a:pt x="590" y="1341"/>
                      </a:cubicBezTo>
                      <a:cubicBezTo>
                        <a:pt x="580" y="1091"/>
                        <a:pt x="580" y="842"/>
                        <a:pt x="580" y="592"/>
                      </a:cubicBezTo>
                      <a:cubicBezTo>
                        <a:pt x="580" y="584"/>
                        <a:pt x="578" y="577"/>
                        <a:pt x="577" y="570"/>
                      </a:cubicBezTo>
                      <a:cubicBezTo>
                        <a:pt x="577" y="462"/>
                        <a:pt x="573" y="353"/>
                        <a:pt x="574" y="245"/>
                      </a:cubicBezTo>
                      <a:cubicBezTo>
                        <a:pt x="625" y="331"/>
                        <a:pt x="630" y="464"/>
                        <a:pt x="621" y="549"/>
                      </a:cubicBezTo>
                      <a:cubicBezTo>
                        <a:pt x="611" y="646"/>
                        <a:pt x="761" y="645"/>
                        <a:pt x="771" y="549"/>
                      </a:cubicBezTo>
                      <a:cubicBezTo>
                        <a:pt x="795" y="324"/>
                        <a:pt x="710" y="27"/>
                        <a:pt x="447" y="8"/>
                      </a:cubicBezTo>
                      <a:close/>
                      <a:moveTo>
                        <a:pt x="447" y="8"/>
                      </a:moveTo>
                      <a:cubicBezTo>
                        <a:pt x="447" y="8"/>
                        <a:pt x="447" y="8"/>
                        <a:pt x="447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</p:grpSp>
          <p:grpSp>
            <p:nvGrpSpPr>
              <p:cNvPr id="43" name="Group 1111">
                <a:extLst>
                  <a:ext uri="{FF2B5EF4-FFF2-40B4-BE49-F238E27FC236}">
                    <a16:creationId xmlns:a16="http://schemas.microsoft.com/office/drawing/2014/main" id="{E9C2D832-D66C-43D7-9B11-7C85CF623E54}"/>
                  </a:ext>
                </a:extLst>
              </p:cNvPr>
              <p:cNvGrpSpPr/>
              <p:nvPr/>
            </p:nvGrpSpPr>
            <p:grpSpPr>
              <a:xfrm>
                <a:off x="5428242" y="3074577"/>
                <a:ext cx="146891" cy="335160"/>
                <a:chOff x="-2986088" y="-171450"/>
                <a:chExt cx="2417763" cy="5516563"/>
              </a:xfrm>
              <a:solidFill>
                <a:schemeClr val="bg1"/>
              </a:solidFill>
            </p:grpSpPr>
            <p:sp>
              <p:nvSpPr>
                <p:cNvPr id="49" name="Freeform 5">
                  <a:extLst>
                    <a:ext uri="{FF2B5EF4-FFF2-40B4-BE49-F238E27FC236}">
                      <a16:creationId xmlns:a16="http://schemas.microsoft.com/office/drawing/2014/main" id="{712D57AE-36D2-476E-8207-7B248FF34A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47900" y="-171450"/>
                  <a:ext cx="919163" cy="914400"/>
                </a:xfrm>
                <a:custGeom>
                  <a:avLst/>
                  <a:gdLst>
                    <a:gd name="T0" fmla="*/ 302 w 302"/>
                    <a:gd name="T1" fmla="*/ 151 h 301"/>
                    <a:gd name="T2" fmla="*/ 151 w 302"/>
                    <a:gd name="T3" fmla="*/ 301 h 301"/>
                    <a:gd name="T4" fmla="*/ 0 w 302"/>
                    <a:gd name="T5" fmla="*/ 151 h 301"/>
                    <a:gd name="T6" fmla="*/ 151 w 302"/>
                    <a:gd name="T7" fmla="*/ 0 h 301"/>
                    <a:gd name="T8" fmla="*/ 302 w 302"/>
                    <a:gd name="T9" fmla="*/ 151 h 301"/>
                    <a:gd name="T10" fmla="*/ 302 w 302"/>
                    <a:gd name="T11" fmla="*/ 151 h 301"/>
                    <a:gd name="T12" fmla="*/ 302 w 302"/>
                    <a:gd name="T13" fmla="*/ 15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301">
                      <a:moveTo>
                        <a:pt x="302" y="151"/>
                      </a:moveTo>
                      <a:cubicBezTo>
                        <a:pt x="302" y="234"/>
                        <a:pt x="234" y="301"/>
                        <a:pt x="151" y="301"/>
                      </a:cubicBezTo>
                      <a:cubicBezTo>
                        <a:pt x="68" y="301"/>
                        <a:pt x="0" y="234"/>
                        <a:pt x="0" y="151"/>
                      </a:cubicBezTo>
                      <a:cubicBezTo>
                        <a:pt x="0" y="67"/>
                        <a:pt x="68" y="0"/>
                        <a:pt x="151" y="0"/>
                      </a:cubicBezTo>
                      <a:cubicBezTo>
                        <a:pt x="234" y="0"/>
                        <a:pt x="302" y="67"/>
                        <a:pt x="302" y="151"/>
                      </a:cubicBezTo>
                      <a:close/>
                      <a:moveTo>
                        <a:pt x="302" y="151"/>
                      </a:moveTo>
                      <a:cubicBezTo>
                        <a:pt x="302" y="151"/>
                        <a:pt x="302" y="151"/>
                        <a:pt x="302" y="15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  <p:sp>
              <p:nvSpPr>
                <p:cNvPr id="50" name="Freeform 6">
                  <a:extLst>
                    <a:ext uri="{FF2B5EF4-FFF2-40B4-BE49-F238E27FC236}">
                      <a16:creationId xmlns:a16="http://schemas.microsoft.com/office/drawing/2014/main" id="{AC439D56-2CCB-4759-AA9B-65736359599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6088" y="936625"/>
                  <a:ext cx="2417763" cy="4408488"/>
                </a:xfrm>
                <a:custGeom>
                  <a:avLst/>
                  <a:gdLst>
                    <a:gd name="T0" fmla="*/ 447 w 795"/>
                    <a:gd name="T1" fmla="*/ 8 h 1452"/>
                    <a:gd name="T2" fmla="*/ 331 w 795"/>
                    <a:gd name="T3" fmla="*/ 9 h 1452"/>
                    <a:gd name="T4" fmla="*/ 23 w 795"/>
                    <a:gd name="T5" fmla="*/ 549 h 1452"/>
                    <a:gd name="T6" fmla="*/ 173 w 795"/>
                    <a:gd name="T7" fmla="*/ 549 h 1452"/>
                    <a:gd name="T8" fmla="*/ 211 w 795"/>
                    <a:gd name="T9" fmla="*/ 261 h 1452"/>
                    <a:gd name="T10" fmla="*/ 211 w 795"/>
                    <a:gd name="T11" fmla="*/ 576 h 1452"/>
                    <a:gd name="T12" fmla="*/ 212 w 795"/>
                    <a:gd name="T13" fmla="*/ 587 h 1452"/>
                    <a:gd name="T14" fmla="*/ 211 w 795"/>
                    <a:gd name="T15" fmla="*/ 592 h 1452"/>
                    <a:gd name="T16" fmla="*/ 200 w 795"/>
                    <a:gd name="T17" fmla="*/ 1341 h 1452"/>
                    <a:gd name="T18" fmla="*/ 373 w 795"/>
                    <a:gd name="T19" fmla="*/ 1341 h 1452"/>
                    <a:gd name="T20" fmla="*/ 383 w 795"/>
                    <a:gd name="T21" fmla="*/ 754 h 1452"/>
                    <a:gd name="T22" fmla="*/ 408 w 795"/>
                    <a:gd name="T23" fmla="*/ 754 h 1452"/>
                    <a:gd name="T24" fmla="*/ 418 w 795"/>
                    <a:gd name="T25" fmla="*/ 1341 h 1452"/>
                    <a:gd name="T26" fmla="*/ 590 w 795"/>
                    <a:gd name="T27" fmla="*/ 1341 h 1452"/>
                    <a:gd name="T28" fmla="*/ 580 w 795"/>
                    <a:gd name="T29" fmla="*/ 592 h 1452"/>
                    <a:gd name="T30" fmla="*/ 577 w 795"/>
                    <a:gd name="T31" fmla="*/ 570 h 1452"/>
                    <a:gd name="T32" fmla="*/ 574 w 795"/>
                    <a:gd name="T33" fmla="*/ 245 h 1452"/>
                    <a:gd name="T34" fmla="*/ 621 w 795"/>
                    <a:gd name="T35" fmla="*/ 549 h 1452"/>
                    <a:gd name="T36" fmla="*/ 771 w 795"/>
                    <a:gd name="T37" fmla="*/ 549 h 1452"/>
                    <a:gd name="T38" fmla="*/ 447 w 795"/>
                    <a:gd name="T39" fmla="*/ 8 h 1452"/>
                    <a:gd name="T40" fmla="*/ 447 w 795"/>
                    <a:gd name="T41" fmla="*/ 8 h 1452"/>
                    <a:gd name="T42" fmla="*/ 447 w 795"/>
                    <a:gd name="T43" fmla="*/ 8 h 1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5" h="1452">
                      <a:moveTo>
                        <a:pt x="447" y="8"/>
                      </a:moveTo>
                      <a:cubicBezTo>
                        <a:pt x="409" y="0"/>
                        <a:pt x="368" y="1"/>
                        <a:pt x="331" y="9"/>
                      </a:cubicBezTo>
                      <a:cubicBezTo>
                        <a:pt x="81" y="39"/>
                        <a:pt x="0" y="329"/>
                        <a:pt x="23" y="549"/>
                      </a:cubicBezTo>
                      <a:cubicBezTo>
                        <a:pt x="33" y="645"/>
                        <a:pt x="183" y="646"/>
                        <a:pt x="173" y="549"/>
                      </a:cubicBezTo>
                      <a:cubicBezTo>
                        <a:pt x="165" y="469"/>
                        <a:pt x="168" y="348"/>
                        <a:pt x="211" y="261"/>
                      </a:cubicBezTo>
                      <a:cubicBezTo>
                        <a:pt x="211" y="576"/>
                        <a:pt x="211" y="576"/>
                        <a:pt x="211" y="576"/>
                      </a:cubicBezTo>
                      <a:cubicBezTo>
                        <a:pt x="211" y="580"/>
                        <a:pt x="211" y="583"/>
                        <a:pt x="212" y="587"/>
                      </a:cubicBezTo>
                      <a:cubicBezTo>
                        <a:pt x="212" y="588"/>
                        <a:pt x="211" y="590"/>
                        <a:pt x="211" y="592"/>
                      </a:cubicBezTo>
                      <a:cubicBezTo>
                        <a:pt x="211" y="842"/>
                        <a:pt x="211" y="1091"/>
                        <a:pt x="200" y="1341"/>
                      </a:cubicBezTo>
                      <a:cubicBezTo>
                        <a:pt x="196" y="1452"/>
                        <a:pt x="368" y="1452"/>
                        <a:pt x="373" y="1341"/>
                      </a:cubicBezTo>
                      <a:cubicBezTo>
                        <a:pt x="381" y="1145"/>
                        <a:pt x="383" y="950"/>
                        <a:pt x="383" y="754"/>
                      </a:cubicBezTo>
                      <a:cubicBezTo>
                        <a:pt x="391" y="754"/>
                        <a:pt x="399" y="754"/>
                        <a:pt x="408" y="754"/>
                      </a:cubicBezTo>
                      <a:cubicBezTo>
                        <a:pt x="408" y="950"/>
                        <a:pt x="410" y="1145"/>
                        <a:pt x="418" y="1341"/>
                      </a:cubicBezTo>
                      <a:cubicBezTo>
                        <a:pt x="423" y="1452"/>
                        <a:pt x="595" y="1452"/>
                        <a:pt x="590" y="1341"/>
                      </a:cubicBezTo>
                      <a:cubicBezTo>
                        <a:pt x="580" y="1091"/>
                        <a:pt x="580" y="842"/>
                        <a:pt x="580" y="592"/>
                      </a:cubicBezTo>
                      <a:cubicBezTo>
                        <a:pt x="580" y="584"/>
                        <a:pt x="578" y="577"/>
                        <a:pt x="577" y="570"/>
                      </a:cubicBezTo>
                      <a:cubicBezTo>
                        <a:pt x="577" y="462"/>
                        <a:pt x="573" y="353"/>
                        <a:pt x="574" y="245"/>
                      </a:cubicBezTo>
                      <a:cubicBezTo>
                        <a:pt x="625" y="331"/>
                        <a:pt x="630" y="464"/>
                        <a:pt x="621" y="549"/>
                      </a:cubicBezTo>
                      <a:cubicBezTo>
                        <a:pt x="611" y="646"/>
                        <a:pt x="761" y="645"/>
                        <a:pt x="771" y="549"/>
                      </a:cubicBezTo>
                      <a:cubicBezTo>
                        <a:pt x="795" y="324"/>
                        <a:pt x="710" y="27"/>
                        <a:pt x="447" y="8"/>
                      </a:cubicBezTo>
                      <a:close/>
                      <a:moveTo>
                        <a:pt x="447" y="8"/>
                      </a:moveTo>
                      <a:cubicBezTo>
                        <a:pt x="447" y="8"/>
                        <a:pt x="447" y="8"/>
                        <a:pt x="447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</p:grpSp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6DDEC96A-66F3-4D4D-8AFA-DE99E05FE36C}"/>
                  </a:ext>
                </a:extLst>
              </p:cNvPr>
              <p:cNvGrpSpPr/>
              <p:nvPr/>
            </p:nvGrpSpPr>
            <p:grpSpPr>
              <a:xfrm>
                <a:off x="3144596" y="2009553"/>
                <a:ext cx="579249" cy="579249"/>
                <a:chOff x="4410972" y="3858608"/>
                <a:chExt cx="712922" cy="712922"/>
              </a:xfrm>
            </p:grpSpPr>
            <p:sp>
              <p:nvSpPr>
                <p:cNvPr id="45" name="Oval 1060">
                  <a:extLst>
                    <a:ext uri="{FF2B5EF4-FFF2-40B4-BE49-F238E27FC236}">
                      <a16:creationId xmlns:a16="http://schemas.microsoft.com/office/drawing/2014/main" id="{D3AE0177-BAD0-4AF6-9EAF-967863D21511}"/>
                    </a:ext>
                  </a:extLst>
                </p:cNvPr>
                <p:cNvSpPr/>
                <p:nvPr/>
              </p:nvSpPr>
              <p:spPr>
                <a:xfrm>
                  <a:off x="4410972" y="3858608"/>
                  <a:ext cx="712922" cy="712922"/>
                </a:xfrm>
                <a:prstGeom prst="ellipse">
                  <a:avLst/>
                </a:prstGeom>
                <a:solidFill>
                  <a:srgbClr val="29839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1463" b="1">
                    <a:latin typeface="Century Gothic Bold"/>
                  </a:endParaRPr>
                </a:p>
              </p:txBody>
            </p:sp>
            <p:grpSp>
              <p:nvGrpSpPr>
                <p:cNvPr id="46" name="Group 1074">
                  <a:extLst>
                    <a:ext uri="{FF2B5EF4-FFF2-40B4-BE49-F238E27FC236}">
                      <a16:creationId xmlns:a16="http://schemas.microsoft.com/office/drawing/2014/main" id="{3D0E3075-F761-431C-997C-7848DBDAA837}"/>
                    </a:ext>
                  </a:extLst>
                </p:cNvPr>
                <p:cNvGrpSpPr/>
                <p:nvPr/>
              </p:nvGrpSpPr>
              <p:grpSpPr>
                <a:xfrm>
                  <a:off x="4677038" y="4008817"/>
                  <a:ext cx="180789" cy="412504"/>
                  <a:chOff x="-2986088" y="-171450"/>
                  <a:chExt cx="2417763" cy="5516563"/>
                </a:xfrm>
                <a:solidFill>
                  <a:schemeClr val="bg1"/>
                </a:solidFill>
              </p:grpSpPr>
              <p:sp>
                <p:nvSpPr>
                  <p:cNvPr id="47" name="Freeform 5">
                    <a:extLst>
                      <a:ext uri="{FF2B5EF4-FFF2-40B4-BE49-F238E27FC236}">
                        <a16:creationId xmlns:a16="http://schemas.microsoft.com/office/drawing/2014/main" id="{223A4D87-A1EB-4B96-A491-9BDB29CC263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2247900" y="-171450"/>
                    <a:ext cx="919163" cy="914400"/>
                  </a:xfrm>
                  <a:custGeom>
                    <a:avLst/>
                    <a:gdLst>
                      <a:gd name="T0" fmla="*/ 302 w 302"/>
                      <a:gd name="T1" fmla="*/ 151 h 301"/>
                      <a:gd name="T2" fmla="*/ 151 w 302"/>
                      <a:gd name="T3" fmla="*/ 301 h 301"/>
                      <a:gd name="T4" fmla="*/ 0 w 302"/>
                      <a:gd name="T5" fmla="*/ 151 h 301"/>
                      <a:gd name="T6" fmla="*/ 151 w 302"/>
                      <a:gd name="T7" fmla="*/ 0 h 301"/>
                      <a:gd name="T8" fmla="*/ 302 w 302"/>
                      <a:gd name="T9" fmla="*/ 151 h 301"/>
                      <a:gd name="T10" fmla="*/ 302 w 302"/>
                      <a:gd name="T11" fmla="*/ 151 h 301"/>
                      <a:gd name="T12" fmla="*/ 302 w 302"/>
                      <a:gd name="T13" fmla="*/ 151 h 3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2" h="301">
                        <a:moveTo>
                          <a:pt x="302" y="151"/>
                        </a:moveTo>
                        <a:cubicBezTo>
                          <a:pt x="302" y="234"/>
                          <a:pt x="234" y="301"/>
                          <a:pt x="151" y="301"/>
                        </a:cubicBezTo>
                        <a:cubicBezTo>
                          <a:pt x="68" y="301"/>
                          <a:pt x="0" y="234"/>
                          <a:pt x="0" y="151"/>
                        </a:cubicBezTo>
                        <a:cubicBezTo>
                          <a:pt x="0" y="67"/>
                          <a:pt x="68" y="0"/>
                          <a:pt x="151" y="0"/>
                        </a:cubicBezTo>
                        <a:cubicBezTo>
                          <a:pt x="234" y="0"/>
                          <a:pt x="302" y="67"/>
                          <a:pt x="302" y="151"/>
                        </a:cubicBezTo>
                        <a:close/>
                        <a:moveTo>
                          <a:pt x="302" y="151"/>
                        </a:moveTo>
                        <a:cubicBezTo>
                          <a:pt x="302" y="151"/>
                          <a:pt x="302" y="151"/>
                          <a:pt x="302" y="151"/>
                        </a:cubicBezTo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74295" tIns="37148" rIns="74295" bIns="3714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1463" b="1">
                      <a:latin typeface="Century Gothic Bold"/>
                    </a:endParaRPr>
                  </a:p>
                </p:txBody>
              </p:sp>
              <p:sp>
                <p:nvSpPr>
                  <p:cNvPr id="48" name="Freeform 6">
                    <a:extLst>
                      <a:ext uri="{FF2B5EF4-FFF2-40B4-BE49-F238E27FC236}">
                        <a16:creationId xmlns:a16="http://schemas.microsoft.com/office/drawing/2014/main" id="{B932CFAD-53DA-4A88-BF6C-BC871E2A2E9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2986088" y="936625"/>
                    <a:ext cx="2417763" cy="4408488"/>
                  </a:xfrm>
                  <a:custGeom>
                    <a:avLst/>
                    <a:gdLst>
                      <a:gd name="T0" fmla="*/ 447 w 795"/>
                      <a:gd name="T1" fmla="*/ 8 h 1452"/>
                      <a:gd name="T2" fmla="*/ 331 w 795"/>
                      <a:gd name="T3" fmla="*/ 9 h 1452"/>
                      <a:gd name="T4" fmla="*/ 23 w 795"/>
                      <a:gd name="T5" fmla="*/ 549 h 1452"/>
                      <a:gd name="T6" fmla="*/ 173 w 795"/>
                      <a:gd name="T7" fmla="*/ 549 h 1452"/>
                      <a:gd name="T8" fmla="*/ 211 w 795"/>
                      <a:gd name="T9" fmla="*/ 261 h 1452"/>
                      <a:gd name="T10" fmla="*/ 211 w 795"/>
                      <a:gd name="T11" fmla="*/ 576 h 1452"/>
                      <a:gd name="T12" fmla="*/ 212 w 795"/>
                      <a:gd name="T13" fmla="*/ 587 h 1452"/>
                      <a:gd name="T14" fmla="*/ 211 w 795"/>
                      <a:gd name="T15" fmla="*/ 592 h 1452"/>
                      <a:gd name="T16" fmla="*/ 200 w 795"/>
                      <a:gd name="T17" fmla="*/ 1341 h 1452"/>
                      <a:gd name="T18" fmla="*/ 373 w 795"/>
                      <a:gd name="T19" fmla="*/ 1341 h 1452"/>
                      <a:gd name="T20" fmla="*/ 383 w 795"/>
                      <a:gd name="T21" fmla="*/ 754 h 1452"/>
                      <a:gd name="T22" fmla="*/ 408 w 795"/>
                      <a:gd name="T23" fmla="*/ 754 h 1452"/>
                      <a:gd name="T24" fmla="*/ 418 w 795"/>
                      <a:gd name="T25" fmla="*/ 1341 h 1452"/>
                      <a:gd name="T26" fmla="*/ 590 w 795"/>
                      <a:gd name="T27" fmla="*/ 1341 h 1452"/>
                      <a:gd name="T28" fmla="*/ 580 w 795"/>
                      <a:gd name="T29" fmla="*/ 592 h 1452"/>
                      <a:gd name="T30" fmla="*/ 577 w 795"/>
                      <a:gd name="T31" fmla="*/ 570 h 1452"/>
                      <a:gd name="T32" fmla="*/ 574 w 795"/>
                      <a:gd name="T33" fmla="*/ 245 h 1452"/>
                      <a:gd name="T34" fmla="*/ 621 w 795"/>
                      <a:gd name="T35" fmla="*/ 549 h 1452"/>
                      <a:gd name="T36" fmla="*/ 771 w 795"/>
                      <a:gd name="T37" fmla="*/ 549 h 1452"/>
                      <a:gd name="T38" fmla="*/ 447 w 795"/>
                      <a:gd name="T39" fmla="*/ 8 h 1452"/>
                      <a:gd name="T40" fmla="*/ 447 w 795"/>
                      <a:gd name="T41" fmla="*/ 8 h 1452"/>
                      <a:gd name="T42" fmla="*/ 447 w 795"/>
                      <a:gd name="T43" fmla="*/ 8 h 14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795" h="1452">
                        <a:moveTo>
                          <a:pt x="447" y="8"/>
                        </a:moveTo>
                        <a:cubicBezTo>
                          <a:pt x="409" y="0"/>
                          <a:pt x="368" y="1"/>
                          <a:pt x="331" y="9"/>
                        </a:cubicBezTo>
                        <a:cubicBezTo>
                          <a:pt x="81" y="39"/>
                          <a:pt x="0" y="329"/>
                          <a:pt x="23" y="549"/>
                        </a:cubicBezTo>
                        <a:cubicBezTo>
                          <a:pt x="33" y="645"/>
                          <a:pt x="183" y="646"/>
                          <a:pt x="173" y="549"/>
                        </a:cubicBezTo>
                        <a:cubicBezTo>
                          <a:pt x="165" y="469"/>
                          <a:pt x="168" y="348"/>
                          <a:pt x="211" y="261"/>
                        </a:cubicBezTo>
                        <a:cubicBezTo>
                          <a:pt x="211" y="576"/>
                          <a:pt x="211" y="576"/>
                          <a:pt x="211" y="576"/>
                        </a:cubicBezTo>
                        <a:cubicBezTo>
                          <a:pt x="211" y="580"/>
                          <a:pt x="211" y="583"/>
                          <a:pt x="212" y="587"/>
                        </a:cubicBezTo>
                        <a:cubicBezTo>
                          <a:pt x="212" y="588"/>
                          <a:pt x="211" y="590"/>
                          <a:pt x="211" y="592"/>
                        </a:cubicBezTo>
                        <a:cubicBezTo>
                          <a:pt x="211" y="842"/>
                          <a:pt x="211" y="1091"/>
                          <a:pt x="200" y="1341"/>
                        </a:cubicBezTo>
                        <a:cubicBezTo>
                          <a:pt x="196" y="1452"/>
                          <a:pt x="368" y="1452"/>
                          <a:pt x="373" y="1341"/>
                        </a:cubicBezTo>
                        <a:cubicBezTo>
                          <a:pt x="381" y="1145"/>
                          <a:pt x="383" y="950"/>
                          <a:pt x="383" y="754"/>
                        </a:cubicBezTo>
                        <a:cubicBezTo>
                          <a:pt x="391" y="754"/>
                          <a:pt x="399" y="754"/>
                          <a:pt x="408" y="754"/>
                        </a:cubicBezTo>
                        <a:cubicBezTo>
                          <a:pt x="408" y="950"/>
                          <a:pt x="410" y="1145"/>
                          <a:pt x="418" y="1341"/>
                        </a:cubicBezTo>
                        <a:cubicBezTo>
                          <a:pt x="423" y="1452"/>
                          <a:pt x="595" y="1452"/>
                          <a:pt x="590" y="1341"/>
                        </a:cubicBezTo>
                        <a:cubicBezTo>
                          <a:pt x="580" y="1091"/>
                          <a:pt x="580" y="842"/>
                          <a:pt x="580" y="592"/>
                        </a:cubicBezTo>
                        <a:cubicBezTo>
                          <a:pt x="580" y="584"/>
                          <a:pt x="578" y="577"/>
                          <a:pt x="577" y="570"/>
                        </a:cubicBezTo>
                        <a:cubicBezTo>
                          <a:pt x="577" y="462"/>
                          <a:pt x="573" y="353"/>
                          <a:pt x="574" y="245"/>
                        </a:cubicBezTo>
                        <a:cubicBezTo>
                          <a:pt x="625" y="331"/>
                          <a:pt x="630" y="464"/>
                          <a:pt x="621" y="549"/>
                        </a:cubicBezTo>
                        <a:cubicBezTo>
                          <a:pt x="611" y="646"/>
                          <a:pt x="761" y="645"/>
                          <a:pt x="771" y="549"/>
                        </a:cubicBezTo>
                        <a:cubicBezTo>
                          <a:pt x="795" y="324"/>
                          <a:pt x="710" y="27"/>
                          <a:pt x="447" y="8"/>
                        </a:cubicBezTo>
                        <a:close/>
                        <a:moveTo>
                          <a:pt x="447" y="8"/>
                        </a:moveTo>
                        <a:cubicBezTo>
                          <a:pt x="447" y="8"/>
                          <a:pt x="447" y="8"/>
                          <a:pt x="447" y="8"/>
                        </a:cubicBezTo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74295" tIns="37148" rIns="74295" bIns="3714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1463" b="1">
                      <a:latin typeface="Century Gothic Bold"/>
                    </a:endParaRPr>
                  </a:p>
                </p:txBody>
              </p:sp>
            </p:grpSp>
          </p:grpSp>
        </p:grpSp>
      </p:grpSp>
      <p:sp>
        <p:nvSpPr>
          <p:cNvPr id="115" name="CuadroTexto 114">
            <a:extLst>
              <a:ext uri="{FF2B5EF4-FFF2-40B4-BE49-F238E27FC236}">
                <a16:creationId xmlns:a16="http://schemas.microsoft.com/office/drawing/2014/main" id="{060D778E-87A9-4206-89DD-184F81102984}"/>
              </a:ext>
            </a:extLst>
          </p:cNvPr>
          <p:cNvSpPr txBox="1"/>
          <p:nvPr/>
        </p:nvSpPr>
        <p:spPr>
          <a:xfrm>
            <a:off x="5809688" y="2463288"/>
            <a:ext cx="1856738" cy="2323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10" b="1" dirty="0">
                <a:solidFill>
                  <a:srgbClr val="2A8F9A"/>
                </a:solidFill>
                <a:latin typeface="Montserrat" pitchFamily="2" charset="77"/>
              </a:rPr>
              <a:t>MEDIA</a:t>
            </a:r>
            <a:r>
              <a:rPr lang="en-US" sz="91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</a:t>
            </a:r>
            <a:r>
              <a:rPr lang="en-US" sz="910" b="1" dirty="0">
                <a:solidFill>
                  <a:srgbClr val="2A8F9A"/>
                </a:solidFill>
                <a:latin typeface="Montserrat" pitchFamily="2" charset="77"/>
              </a:rPr>
              <a:t>DE</a:t>
            </a:r>
            <a:r>
              <a:rPr lang="en-US" sz="91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</a:t>
            </a:r>
            <a:r>
              <a:rPr lang="en-US" sz="910" b="1" dirty="0">
                <a:solidFill>
                  <a:srgbClr val="2A8F9A"/>
                </a:solidFill>
                <a:latin typeface="Montserrat" pitchFamily="2" charset="77"/>
              </a:rPr>
              <a:t>EDAD</a:t>
            </a:r>
            <a:endParaRPr lang="es-ES_tradnl" sz="910" b="1" dirty="0">
              <a:solidFill>
                <a:srgbClr val="2A8F9A"/>
              </a:solidFill>
              <a:latin typeface="Montserrat" pitchFamily="2" charset="77"/>
            </a:endParaRPr>
          </a:p>
        </p:txBody>
      </p:sp>
      <p:grpSp>
        <p:nvGrpSpPr>
          <p:cNvPr id="116" name="Grupo 115">
            <a:extLst>
              <a:ext uri="{FF2B5EF4-FFF2-40B4-BE49-F238E27FC236}">
                <a16:creationId xmlns:a16="http://schemas.microsoft.com/office/drawing/2014/main" id="{E5F89CD2-1852-4D3C-A554-746C72622911}"/>
              </a:ext>
            </a:extLst>
          </p:cNvPr>
          <p:cNvGrpSpPr/>
          <p:nvPr/>
        </p:nvGrpSpPr>
        <p:grpSpPr>
          <a:xfrm>
            <a:off x="5556967" y="1005756"/>
            <a:ext cx="3587033" cy="1378687"/>
            <a:chOff x="5964340" y="204215"/>
            <a:chExt cx="3587033" cy="1378687"/>
          </a:xfrm>
        </p:grpSpPr>
        <p:sp>
          <p:nvSpPr>
            <p:cNvPr id="117" name="Rectangle 1042">
              <a:extLst>
                <a:ext uri="{FF2B5EF4-FFF2-40B4-BE49-F238E27FC236}">
                  <a16:creationId xmlns:a16="http://schemas.microsoft.com/office/drawing/2014/main" id="{2C0C12DD-AB1F-4382-84F0-A816AB957D0D}"/>
                </a:ext>
              </a:extLst>
            </p:cNvPr>
            <p:cNvSpPr/>
            <p:nvPr/>
          </p:nvSpPr>
          <p:spPr>
            <a:xfrm>
              <a:off x="6992419" y="651905"/>
              <a:ext cx="560597" cy="223587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r"/>
              <a:r>
                <a:rPr lang="en-US" sz="853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50" charset="0"/>
                </a:rPr>
                <a:t>EEUU</a:t>
              </a:r>
            </a:p>
          </p:txBody>
        </p:sp>
        <p:sp>
          <p:nvSpPr>
            <p:cNvPr id="118" name="Rectangle 1043">
              <a:extLst>
                <a:ext uri="{FF2B5EF4-FFF2-40B4-BE49-F238E27FC236}">
                  <a16:creationId xmlns:a16="http://schemas.microsoft.com/office/drawing/2014/main" id="{8D9C0EA0-2C74-4A2A-91D7-43DFBB7F06F1}"/>
                </a:ext>
              </a:extLst>
            </p:cNvPr>
            <p:cNvSpPr/>
            <p:nvPr/>
          </p:nvSpPr>
          <p:spPr>
            <a:xfrm>
              <a:off x="7766783" y="639400"/>
              <a:ext cx="409546" cy="242374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r"/>
              <a:r>
                <a:rPr lang="en-US" sz="975" kern="0">
                  <a:latin typeface="Montserrat" panose="00000500000000000000" pitchFamily="50" charset="0"/>
                  <a:ea typeface="Open Sans" pitchFamily="34" charset="0"/>
                  <a:cs typeface="Arial" panose="020B0604020202020204" pitchFamily="34" charset="0"/>
                </a:rPr>
                <a:t>316 M</a:t>
              </a:r>
            </a:p>
          </p:txBody>
        </p:sp>
        <p:sp>
          <p:nvSpPr>
            <p:cNvPr id="119" name="Rectangle 1046">
              <a:extLst>
                <a:ext uri="{FF2B5EF4-FFF2-40B4-BE49-F238E27FC236}">
                  <a16:creationId xmlns:a16="http://schemas.microsoft.com/office/drawing/2014/main" id="{C4CD45A2-F34A-4DFC-865A-F8255A456D4B}"/>
                </a:ext>
              </a:extLst>
            </p:cNvPr>
            <p:cNvSpPr/>
            <p:nvPr/>
          </p:nvSpPr>
          <p:spPr>
            <a:xfrm>
              <a:off x="6992419" y="858911"/>
              <a:ext cx="560597" cy="223587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r"/>
              <a:r>
                <a:rPr lang="en-US" sz="853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50" charset="0"/>
                </a:rPr>
                <a:t>BRASIL</a:t>
              </a:r>
            </a:p>
          </p:txBody>
        </p:sp>
        <p:sp>
          <p:nvSpPr>
            <p:cNvPr id="120" name="Rectangle 1050">
              <a:extLst>
                <a:ext uri="{FF2B5EF4-FFF2-40B4-BE49-F238E27FC236}">
                  <a16:creationId xmlns:a16="http://schemas.microsoft.com/office/drawing/2014/main" id="{A4D77F6C-6B10-4148-B309-2584BFE5B7ED}"/>
                </a:ext>
              </a:extLst>
            </p:cNvPr>
            <p:cNvSpPr/>
            <p:nvPr/>
          </p:nvSpPr>
          <p:spPr>
            <a:xfrm>
              <a:off x="6992419" y="1074476"/>
              <a:ext cx="560597" cy="223587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r"/>
              <a:r>
                <a:rPr lang="en-US" sz="853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50" charset="0"/>
                </a:rPr>
                <a:t>ESPAÑA</a:t>
              </a:r>
            </a:p>
          </p:txBody>
        </p:sp>
        <p:cxnSp>
          <p:nvCxnSpPr>
            <p:cNvPr id="121" name="Straight Connector 1057">
              <a:extLst>
                <a:ext uri="{FF2B5EF4-FFF2-40B4-BE49-F238E27FC236}">
                  <a16:creationId xmlns:a16="http://schemas.microsoft.com/office/drawing/2014/main" id="{FC73CCD9-6E88-4D15-80A7-9BA5EE8BE0D9}"/>
                </a:ext>
              </a:extLst>
            </p:cNvPr>
            <p:cNvCxnSpPr>
              <a:cxnSpLocks/>
            </p:cNvCxnSpPr>
            <p:nvPr/>
          </p:nvCxnSpPr>
          <p:spPr>
            <a:xfrm>
              <a:off x="5964340" y="1582902"/>
              <a:ext cx="3587033" cy="0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2" name="Grupo 121">
              <a:extLst>
                <a:ext uri="{FF2B5EF4-FFF2-40B4-BE49-F238E27FC236}">
                  <a16:creationId xmlns:a16="http://schemas.microsoft.com/office/drawing/2014/main" id="{5EB5B831-5B97-4D33-92EC-FA452C23FD45}"/>
                </a:ext>
              </a:extLst>
            </p:cNvPr>
            <p:cNvGrpSpPr/>
            <p:nvPr/>
          </p:nvGrpSpPr>
          <p:grpSpPr>
            <a:xfrm>
              <a:off x="8405757" y="285742"/>
              <a:ext cx="292500" cy="292500"/>
              <a:chOff x="4410972" y="3858608"/>
              <a:chExt cx="712922" cy="712922"/>
            </a:xfrm>
          </p:grpSpPr>
          <p:sp>
            <p:nvSpPr>
              <p:cNvPr id="137" name="Oval 1060">
                <a:extLst>
                  <a:ext uri="{FF2B5EF4-FFF2-40B4-BE49-F238E27FC236}">
                    <a16:creationId xmlns:a16="http://schemas.microsoft.com/office/drawing/2014/main" id="{5D8F45E2-C490-47C6-AA54-C9AD457E7C6D}"/>
                  </a:ext>
                </a:extLst>
              </p:cNvPr>
              <p:cNvSpPr/>
              <p:nvPr/>
            </p:nvSpPr>
            <p:spPr>
              <a:xfrm>
                <a:off x="4410972" y="3858608"/>
                <a:ext cx="712922" cy="712922"/>
              </a:xfrm>
              <a:prstGeom prst="ellipse">
                <a:avLst/>
              </a:prstGeom>
              <a:solidFill>
                <a:srgbClr val="2983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463" b="1">
                  <a:latin typeface="Century Gothic Bold"/>
                </a:endParaRPr>
              </a:p>
            </p:txBody>
          </p:sp>
          <p:grpSp>
            <p:nvGrpSpPr>
              <p:cNvPr id="138" name="Group 1074">
                <a:extLst>
                  <a:ext uri="{FF2B5EF4-FFF2-40B4-BE49-F238E27FC236}">
                    <a16:creationId xmlns:a16="http://schemas.microsoft.com/office/drawing/2014/main" id="{A65EDFF9-D090-446D-A651-D989C6D77409}"/>
                  </a:ext>
                </a:extLst>
              </p:cNvPr>
              <p:cNvGrpSpPr/>
              <p:nvPr/>
            </p:nvGrpSpPr>
            <p:grpSpPr>
              <a:xfrm>
                <a:off x="4677038" y="4008817"/>
                <a:ext cx="180789" cy="412504"/>
                <a:chOff x="-2986088" y="-171450"/>
                <a:chExt cx="2417763" cy="5516563"/>
              </a:xfrm>
              <a:solidFill>
                <a:schemeClr val="bg1"/>
              </a:solidFill>
            </p:grpSpPr>
            <p:sp>
              <p:nvSpPr>
                <p:cNvPr id="139" name="Freeform 5">
                  <a:extLst>
                    <a:ext uri="{FF2B5EF4-FFF2-40B4-BE49-F238E27FC236}">
                      <a16:creationId xmlns:a16="http://schemas.microsoft.com/office/drawing/2014/main" id="{69F12F43-5ED1-4408-9E08-DC64750F66C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47900" y="-171450"/>
                  <a:ext cx="919163" cy="914400"/>
                </a:xfrm>
                <a:custGeom>
                  <a:avLst/>
                  <a:gdLst>
                    <a:gd name="T0" fmla="*/ 302 w 302"/>
                    <a:gd name="T1" fmla="*/ 151 h 301"/>
                    <a:gd name="T2" fmla="*/ 151 w 302"/>
                    <a:gd name="T3" fmla="*/ 301 h 301"/>
                    <a:gd name="T4" fmla="*/ 0 w 302"/>
                    <a:gd name="T5" fmla="*/ 151 h 301"/>
                    <a:gd name="T6" fmla="*/ 151 w 302"/>
                    <a:gd name="T7" fmla="*/ 0 h 301"/>
                    <a:gd name="T8" fmla="*/ 302 w 302"/>
                    <a:gd name="T9" fmla="*/ 151 h 301"/>
                    <a:gd name="T10" fmla="*/ 302 w 302"/>
                    <a:gd name="T11" fmla="*/ 151 h 301"/>
                    <a:gd name="T12" fmla="*/ 302 w 302"/>
                    <a:gd name="T13" fmla="*/ 15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301">
                      <a:moveTo>
                        <a:pt x="302" y="151"/>
                      </a:moveTo>
                      <a:cubicBezTo>
                        <a:pt x="302" y="234"/>
                        <a:pt x="234" y="301"/>
                        <a:pt x="151" y="301"/>
                      </a:cubicBezTo>
                      <a:cubicBezTo>
                        <a:pt x="68" y="301"/>
                        <a:pt x="0" y="234"/>
                        <a:pt x="0" y="151"/>
                      </a:cubicBezTo>
                      <a:cubicBezTo>
                        <a:pt x="0" y="67"/>
                        <a:pt x="68" y="0"/>
                        <a:pt x="151" y="0"/>
                      </a:cubicBezTo>
                      <a:cubicBezTo>
                        <a:pt x="234" y="0"/>
                        <a:pt x="302" y="67"/>
                        <a:pt x="302" y="151"/>
                      </a:cubicBezTo>
                      <a:close/>
                      <a:moveTo>
                        <a:pt x="302" y="151"/>
                      </a:moveTo>
                      <a:cubicBezTo>
                        <a:pt x="302" y="151"/>
                        <a:pt x="302" y="151"/>
                        <a:pt x="302" y="15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  <p:sp>
              <p:nvSpPr>
                <p:cNvPr id="140" name="Freeform 6">
                  <a:extLst>
                    <a:ext uri="{FF2B5EF4-FFF2-40B4-BE49-F238E27FC236}">
                      <a16:creationId xmlns:a16="http://schemas.microsoft.com/office/drawing/2014/main" id="{BC3C8E4D-19E7-4213-B248-6B338A13347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6088" y="936625"/>
                  <a:ext cx="2417763" cy="4408488"/>
                </a:xfrm>
                <a:custGeom>
                  <a:avLst/>
                  <a:gdLst>
                    <a:gd name="T0" fmla="*/ 447 w 795"/>
                    <a:gd name="T1" fmla="*/ 8 h 1452"/>
                    <a:gd name="T2" fmla="*/ 331 w 795"/>
                    <a:gd name="T3" fmla="*/ 9 h 1452"/>
                    <a:gd name="T4" fmla="*/ 23 w 795"/>
                    <a:gd name="T5" fmla="*/ 549 h 1452"/>
                    <a:gd name="T6" fmla="*/ 173 w 795"/>
                    <a:gd name="T7" fmla="*/ 549 h 1452"/>
                    <a:gd name="T8" fmla="*/ 211 w 795"/>
                    <a:gd name="T9" fmla="*/ 261 h 1452"/>
                    <a:gd name="T10" fmla="*/ 211 w 795"/>
                    <a:gd name="T11" fmla="*/ 576 h 1452"/>
                    <a:gd name="T12" fmla="*/ 212 w 795"/>
                    <a:gd name="T13" fmla="*/ 587 h 1452"/>
                    <a:gd name="T14" fmla="*/ 211 w 795"/>
                    <a:gd name="T15" fmla="*/ 592 h 1452"/>
                    <a:gd name="T16" fmla="*/ 200 w 795"/>
                    <a:gd name="T17" fmla="*/ 1341 h 1452"/>
                    <a:gd name="T18" fmla="*/ 373 w 795"/>
                    <a:gd name="T19" fmla="*/ 1341 h 1452"/>
                    <a:gd name="T20" fmla="*/ 383 w 795"/>
                    <a:gd name="T21" fmla="*/ 754 h 1452"/>
                    <a:gd name="T22" fmla="*/ 408 w 795"/>
                    <a:gd name="T23" fmla="*/ 754 h 1452"/>
                    <a:gd name="T24" fmla="*/ 418 w 795"/>
                    <a:gd name="T25" fmla="*/ 1341 h 1452"/>
                    <a:gd name="T26" fmla="*/ 590 w 795"/>
                    <a:gd name="T27" fmla="*/ 1341 h 1452"/>
                    <a:gd name="T28" fmla="*/ 580 w 795"/>
                    <a:gd name="T29" fmla="*/ 592 h 1452"/>
                    <a:gd name="T30" fmla="*/ 577 w 795"/>
                    <a:gd name="T31" fmla="*/ 570 h 1452"/>
                    <a:gd name="T32" fmla="*/ 574 w 795"/>
                    <a:gd name="T33" fmla="*/ 245 h 1452"/>
                    <a:gd name="T34" fmla="*/ 621 w 795"/>
                    <a:gd name="T35" fmla="*/ 549 h 1452"/>
                    <a:gd name="T36" fmla="*/ 771 w 795"/>
                    <a:gd name="T37" fmla="*/ 549 h 1452"/>
                    <a:gd name="T38" fmla="*/ 447 w 795"/>
                    <a:gd name="T39" fmla="*/ 8 h 1452"/>
                    <a:gd name="T40" fmla="*/ 447 w 795"/>
                    <a:gd name="T41" fmla="*/ 8 h 1452"/>
                    <a:gd name="T42" fmla="*/ 447 w 795"/>
                    <a:gd name="T43" fmla="*/ 8 h 1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5" h="1452">
                      <a:moveTo>
                        <a:pt x="447" y="8"/>
                      </a:moveTo>
                      <a:cubicBezTo>
                        <a:pt x="409" y="0"/>
                        <a:pt x="368" y="1"/>
                        <a:pt x="331" y="9"/>
                      </a:cubicBezTo>
                      <a:cubicBezTo>
                        <a:pt x="81" y="39"/>
                        <a:pt x="0" y="329"/>
                        <a:pt x="23" y="549"/>
                      </a:cubicBezTo>
                      <a:cubicBezTo>
                        <a:pt x="33" y="645"/>
                        <a:pt x="183" y="646"/>
                        <a:pt x="173" y="549"/>
                      </a:cubicBezTo>
                      <a:cubicBezTo>
                        <a:pt x="165" y="469"/>
                        <a:pt x="168" y="348"/>
                        <a:pt x="211" y="261"/>
                      </a:cubicBezTo>
                      <a:cubicBezTo>
                        <a:pt x="211" y="576"/>
                        <a:pt x="211" y="576"/>
                        <a:pt x="211" y="576"/>
                      </a:cubicBezTo>
                      <a:cubicBezTo>
                        <a:pt x="211" y="580"/>
                        <a:pt x="211" y="583"/>
                        <a:pt x="212" y="587"/>
                      </a:cubicBezTo>
                      <a:cubicBezTo>
                        <a:pt x="212" y="588"/>
                        <a:pt x="211" y="590"/>
                        <a:pt x="211" y="592"/>
                      </a:cubicBezTo>
                      <a:cubicBezTo>
                        <a:pt x="211" y="842"/>
                        <a:pt x="211" y="1091"/>
                        <a:pt x="200" y="1341"/>
                      </a:cubicBezTo>
                      <a:cubicBezTo>
                        <a:pt x="196" y="1452"/>
                        <a:pt x="368" y="1452"/>
                        <a:pt x="373" y="1341"/>
                      </a:cubicBezTo>
                      <a:cubicBezTo>
                        <a:pt x="381" y="1145"/>
                        <a:pt x="383" y="950"/>
                        <a:pt x="383" y="754"/>
                      </a:cubicBezTo>
                      <a:cubicBezTo>
                        <a:pt x="391" y="754"/>
                        <a:pt x="399" y="754"/>
                        <a:pt x="408" y="754"/>
                      </a:cubicBezTo>
                      <a:cubicBezTo>
                        <a:pt x="408" y="950"/>
                        <a:pt x="410" y="1145"/>
                        <a:pt x="418" y="1341"/>
                      </a:cubicBezTo>
                      <a:cubicBezTo>
                        <a:pt x="423" y="1452"/>
                        <a:pt x="595" y="1452"/>
                        <a:pt x="590" y="1341"/>
                      </a:cubicBezTo>
                      <a:cubicBezTo>
                        <a:pt x="580" y="1091"/>
                        <a:pt x="580" y="842"/>
                        <a:pt x="580" y="592"/>
                      </a:cubicBezTo>
                      <a:cubicBezTo>
                        <a:pt x="580" y="584"/>
                        <a:pt x="578" y="577"/>
                        <a:pt x="577" y="570"/>
                      </a:cubicBezTo>
                      <a:cubicBezTo>
                        <a:pt x="577" y="462"/>
                        <a:pt x="573" y="353"/>
                        <a:pt x="574" y="245"/>
                      </a:cubicBezTo>
                      <a:cubicBezTo>
                        <a:pt x="625" y="331"/>
                        <a:pt x="630" y="464"/>
                        <a:pt x="621" y="549"/>
                      </a:cubicBezTo>
                      <a:cubicBezTo>
                        <a:pt x="611" y="646"/>
                        <a:pt x="761" y="645"/>
                        <a:pt x="771" y="549"/>
                      </a:cubicBezTo>
                      <a:cubicBezTo>
                        <a:pt x="795" y="324"/>
                        <a:pt x="710" y="27"/>
                        <a:pt x="447" y="8"/>
                      </a:cubicBezTo>
                      <a:close/>
                      <a:moveTo>
                        <a:pt x="447" y="8"/>
                      </a:moveTo>
                      <a:cubicBezTo>
                        <a:pt x="447" y="8"/>
                        <a:pt x="447" y="8"/>
                        <a:pt x="447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</p:grpSp>
        </p:grpSp>
        <p:grpSp>
          <p:nvGrpSpPr>
            <p:cNvPr id="123" name="Grupo 122">
              <a:extLst>
                <a:ext uri="{FF2B5EF4-FFF2-40B4-BE49-F238E27FC236}">
                  <a16:creationId xmlns:a16="http://schemas.microsoft.com/office/drawing/2014/main" id="{032E118D-06D4-43FC-B48A-BB630FA3BC9C}"/>
                </a:ext>
              </a:extLst>
            </p:cNvPr>
            <p:cNvGrpSpPr/>
            <p:nvPr/>
          </p:nvGrpSpPr>
          <p:grpSpPr>
            <a:xfrm>
              <a:off x="7810370" y="284791"/>
              <a:ext cx="292500" cy="292500"/>
              <a:chOff x="10124863" y="290381"/>
              <a:chExt cx="712922" cy="712922"/>
            </a:xfrm>
          </p:grpSpPr>
          <p:sp>
            <p:nvSpPr>
              <p:cNvPr id="133" name="Oval 1060">
                <a:extLst>
                  <a:ext uri="{FF2B5EF4-FFF2-40B4-BE49-F238E27FC236}">
                    <a16:creationId xmlns:a16="http://schemas.microsoft.com/office/drawing/2014/main" id="{B4E538C6-62A7-4D1B-8DAD-7EE4F3BB6FAD}"/>
                  </a:ext>
                </a:extLst>
              </p:cNvPr>
              <p:cNvSpPr/>
              <p:nvPr/>
            </p:nvSpPr>
            <p:spPr>
              <a:xfrm>
                <a:off x="10124863" y="290381"/>
                <a:ext cx="712922" cy="71292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463" b="1">
                  <a:latin typeface="Century Gothic Bold"/>
                </a:endParaRPr>
              </a:p>
            </p:txBody>
          </p:sp>
          <p:grpSp>
            <p:nvGrpSpPr>
              <p:cNvPr id="134" name="Group 9">
                <a:extLst>
                  <a:ext uri="{FF2B5EF4-FFF2-40B4-BE49-F238E27FC236}">
                    <a16:creationId xmlns:a16="http://schemas.microsoft.com/office/drawing/2014/main" id="{09B1A4D8-3B04-4ABB-819A-51F7DC308774}"/>
                  </a:ext>
                </a:extLst>
              </p:cNvPr>
              <p:cNvGrpSpPr/>
              <p:nvPr/>
            </p:nvGrpSpPr>
            <p:grpSpPr>
              <a:xfrm>
                <a:off x="10390930" y="440590"/>
                <a:ext cx="180789" cy="412504"/>
                <a:chOff x="-2986088" y="-171450"/>
                <a:chExt cx="2417763" cy="5516563"/>
              </a:xfrm>
              <a:solidFill>
                <a:schemeClr val="bg1"/>
              </a:solidFill>
            </p:grpSpPr>
            <p:sp>
              <p:nvSpPr>
                <p:cNvPr id="135" name="Freeform 5">
                  <a:extLst>
                    <a:ext uri="{FF2B5EF4-FFF2-40B4-BE49-F238E27FC236}">
                      <a16:creationId xmlns:a16="http://schemas.microsoft.com/office/drawing/2014/main" id="{58DB706A-3C53-43CC-AB1B-EF0A57EC604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47900" y="-171450"/>
                  <a:ext cx="919163" cy="914400"/>
                </a:xfrm>
                <a:custGeom>
                  <a:avLst/>
                  <a:gdLst>
                    <a:gd name="T0" fmla="*/ 302 w 302"/>
                    <a:gd name="T1" fmla="*/ 151 h 301"/>
                    <a:gd name="T2" fmla="*/ 151 w 302"/>
                    <a:gd name="T3" fmla="*/ 301 h 301"/>
                    <a:gd name="T4" fmla="*/ 0 w 302"/>
                    <a:gd name="T5" fmla="*/ 151 h 301"/>
                    <a:gd name="T6" fmla="*/ 151 w 302"/>
                    <a:gd name="T7" fmla="*/ 0 h 301"/>
                    <a:gd name="T8" fmla="*/ 302 w 302"/>
                    <a:gd name="T9" fmla="*/ 151 h 301"/>
                    <a:gd name="T10" fmla="*/ 302 w 302"/>
                    <a:gd name="T11" fmla="*/ 151 h 301"/>
                    <a:gd name="T12" fmla="*/ 302 w 302"/>
                    <a:gd name="T13" fmla="*/ 15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301">
                      <a:moveTo>
                        <a:pt x="302" y="151"/>
                      </a:moveTo>
                      <a:cubicBezTo>
                        <a:pt x="302" y="234"/>
                        <a:pt x="234" y="301"/>
                        <a:pt x="151" y="301"/>
                      </a:cubicBezTo>
                      <a:cubicBezTo>
                        <a:pt x="68" y="301"/>
                        <a:pt x="0" y="234"/>
                        <a:pt x="0" y="151"/>
                      </a:cubicBezTo>
                      <a:cubicBezTo>
                        <a:pt x="0" y="67"/>
                        <a:pt x="68" y="0"/>
                        <a:pt x="151" y="0"/>
                      </a:cubicBezTo>
                      <a:cubicBezTo>
                        <a:pt x="234" y="0"/>
                        <a:pt x="302" y="67"/>
                        <a:pt x="302" y="151"/>
                      </a:cubicBezTo>
                      <a:close/>
                      <a:moveTo>
                        <a:pt x="302" y="151"/>
                      </a:moveTo>
                      <a:cubicBezTo>
                        <a:pt x="302" y="151"/>
                        <a:pt x="302" y="151"/>
                        <a:pt x="302" y="15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  <p:sp>
              <p:nvSpPr>
                <p:cNvPr id="136" name="Freeform 6">
                  <a:extLst>
                    <a:ext uri="{FF2B5EF4-FFF2-40B4-BE49-F238E27FC236}">
                      <a16:creationId xmlns:a16="http://schemas.microsoft.com/office/drawing/2014/main" id="{C9D4FD3E-1712-455F-9DE0-005A2B4ED5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6088" y="936625"/>
                  <a:ext cx="2417763" cy="4408488"/>
                </a:xfrm>
                <a:custGeom>
                  <a:avLst/>
                  <a:gdLst>
                    <a:gd name="T0" fmla="*/ 447 w 795"/>
                    <a:gd name="T1" fmla="*/ 8 h 1452"/>
                    <a:gd name="T2" fmla="*/ 331 w 795"/>
                    <a:gd name="T3" fmla="*/ 9 h 1452"/>
                    <a:gd name="T4" fmla="*/ 23 w 795"/>
                    <a:gd name="T5" fmla="*/ 549 h 1452"/>
                    <a:gd name="T6" fmla="*/ 173 w 795"/>
                    <a:gd name="T7" fmla="*/ 549 h 1452"/>
                    <a:gd name="T8" fmla="*/ 211 w 795"/>
                    <a:gd name="T9" fmla="*/ 261 h 1452"/>
                    <a:gd name="T10" fmla="*/ 211 w 795"/>
                    <a:gd name="T11" fmla="*/ 576 h 1452"/>
                    <a:gd name="T12" fmla="*/ 212 w 795"/>
                    <a:gd name="T13" fmla="*/ 587 h 1452"/>
                    <a:gd name="T14" fmla="*/ 211 w 795"/>
                    <a:gd name="T15" fmla="*/ 592 h 1452"/>
                    <a:gd name="T16" fmla="*/ 200 w 795"/>
                    <a:gd name="T17" fmla="*/ 1341 h 1452"/>
                    <a:gd name="T18" fmla="*/ 373 w 795"/>
                    <a:gd name="T19" fmla="*/ 1341 h 1452"/>
                    <a:gd name="T20" fmla="*/ 383 w 795"/>
                    <a:gd name="T21" fmla="*/ 754 h 1452"/>
                    <a:gd name="T22" fmla="*/ 408 w 795"/>
                    <a:gd name="T23" fmla="*/ 754 h 1452"/>
                    <a:gd name="T24" fmla="*/ 418 w 795"/>
                    <a:gd name="T25" fmla="*/ 1341 h 1452"/>
                    <a:gd name="T26" fmla="*/ 590 w 795"/>
                    <a:gd name="T27" fmla="*/ 1341 h 1452"/>
                    <a:gd name="T28" fmla="*/ 580 w 795"/>
                    <a:gd name="T29" fmla="*/ 592 h 1452"/>
                    <a:gd name="T30" fmla="*/ 577 w 795"/>
                    <a:gd name="T31" fmla="*/ 570 h 1452"/>
                    <a:gd name="T32" fmla="*/ 574 w 795"/>
                    <a:gd name="T33" fmla="*/ 245 h 1452"/>
                    <a:gd name="T34" fmla="*/ 621 w 795"/>
                    <a:gd name="T35" fmla="*/ 549 h 1452"/>
                    <a:gd name="T36" fmla="*/ 771 w 795"/>
                    <a:gd name="T37" fmla="*/ 549 h 1452"/>
                    <a:gd name="T38" fmla="*/ 447 w 795"/>
                    <a:gd name="T39" fmla="*/ 8 h 1452"/>
                    <a:gd name="T40" fmla="*/ 447 w 795"/>
                    <a:gd name="T41" fmla="*/ 8 h 1452"/>
                    <a:gd name="T42" fmla="*/ 447 w 795"/>
                    <a:gd name="T43" fmla="*/ 8 h 1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5" h="1452">
                      <a:moveTo>
                        <a:pt x="447" y="8"/>
                      </a:moveTo>
                      <a:cubicBezTo>
                        <a:pt x="409" y="0"/>
                        <a:pt x="368" y="1"/>
                        <a:pt x="331" y="9"/>
                      </a:cubicBezTo>
                      <a:cubicBezTo>
                        <a:pt x="81" y="39"/>
                        <a:pt x="0" y="329"/>
                        <a:pt x="23" y="549"/>
                      </a:cubicBezTo>
                      <a:cubicBezTo>
                        <a:pt x="33" y="645"/>
                        <a:pt x="183" y="646"/>
                        <a:pt x="173" y="549"/>
                      </a:cubicBezTo>
                      <a:cubicBezTo>
                        <a:pt x="165" y="469"/>
                        <a:pt x="168" y="348"/>
                        <a:pt x="211" y="261"/>
                      </a:cubicBezTo>
                      <a:cubicBezTo>
                        <a:pt x="211" y="576"/>
                        <a:pt x="211" y="576"/>
                        <a:pt x="211" y="576"/>
                      </a:cubicBezTo>
                      <a:cubicBezTo>
                        <a:pt x="211" y="580"/>
                        <a:pt x="211" y="583"/>
                        <a:pt x="212" y="587"/>
                      </a:cubicBezTo>
                      <a:cubicBezTo>
                        <a:pt x="212" y="588"/>
                        <a:pt x="211" y="590"/>
                        <a:pt x="211" y="592"/>
                      </a:cubicBezTo>
                      <a:cubicBezTo>
                        <a:pt x="211" y="842"/>
                        <a:pt x="211" y="1091"/>
                        <a:pt x="200" y="1341"/>
                      </a:cubicBezTo>
                      <a:cubicBezTo>
                        <a:pt x="196" y="1452"/>
                        <a:pt x="368" y="1452"/>
                        <a:pt x="373" y="1341"/>
                      </a:cubicBezTo>
                      <a:cubicBezTo>
                        <a:pt x="381" y="1145"/>
                        <a:pt x="383" y="950"/>
                        <a:pt x="383" y="754"/>
                      </a:cubicBezTo>
                      <a:cubicBezTo>
                        <a:pt x="391" y="754"/>
                        <a:pt x="399" y="754"/>
                        <a:pt x="408" y="754"/>
                      </a:cubicBezTo>
                      <a:cubicBezTo>
                        <a:pt x="408" y="950"/>
                        <a:pt x="410" y="1145"/>
                        <a:pt x="418" y="1341"/>
                      </a:cubicBezTo>
                      <a:cubicBezTo>
                        <a:pt x="423" y="1452"/>
                        <a:pt x="595" y="1452"/>
                        <a:pt x="590" y="1341"/>
                      </a:cubicBezTo>
                      <a:cubicBezTo>
                        <a:pt x="580" y="1091"/>
                        <a:pt x="580" y="842"/>
                        <a:pt x="580" y="592"/>
                      </a:cubicBezTo>
                      <a:cubicBezTo>
                        <a:pt x="580" y="584"/>
                        <a:pt x="578" y="577"/>
                        <a:pt x="577" y="570"/>
                      </a:cubicBezTo>
                      <a:cubicBezTo>
                        <a:pt x="577" y="462"/>
                        <a:pt x="573" y="353"/>
                        <a:pt x="574" y="245"/>
                      </a:cubicBezTo>
                      <a:cubicBezTo>
                        <a:pt x="625" y="331"/>
                        <a:pt x="630" y="464"/>
                        <a:pt x="621" y="549"/>
                      </a:cubicBezTo>
                      <a:cubicBezTo>
                        <a:pt x="611" y="646"/>
                        <a:pt x="761" y="645"/>
                        <a:pt x="771" y="549"/>
                      </a:cubicBezTo>
                      <a:cubicBezTo>
                        <a:pt x="795" y="324"/>
                        <a:pt x="710" y="27"/>
                        <a:pt x="447" y="8"/>
                      </a:cubicBezTo>
                      <a:close/>
                      <a:moveTo>
                        <a:pt x="447" y="8"/>
                      </a:moveTo>
                      <a:cubicBezTo>
                        <a:pt x="447" y="8"/>
                        <a:pt x="447" y="8"/>
                        <a:pt x="447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</p:grpSp>
        </p:grpSp>
        <p:sp>
          <p:nvSpPr>
            <p:cNvPr id="124" name="Rectangle 1043">
              <a:extLst>
                <a:ext uri="{FF2B5EF4-FFF2-40B4-BE49-F238E27FC236}">
                  <a16:creationId xmlns:a16="http://schemas.microsoft.com/office/drawing/2014/main" id="{F54F25B3-020B-44E5-AEC0-791A918EE435}"/>
                </a:ext>
              </a:extLst>
            </p:cNvPr>
            <p:cNvSpPr/>
            <p:nvPr/>
          </p:nvSpPr>
          <p:spPr>
            <a:xfrm>
              <a:off x="8347235" y="639400"/>
              <a:ext cx="482711" cy="242374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r"/>
              <a:r>
                <a:rPr lang="en-US" sz="975" kern="0">
                  <a:latin typeface="Montserrat" panose="00000500000000000000" pitchFamily="50" charset="0"/>
                  <a:ea typeface="Open Sans" pitchFamily="34" charset="0"/>
                  <a:cs typeface="Arial" panose="020B0604020202020204" pitchFamily="34" charset="0"/>
                </a:rPr>
                <a:t>36 </a:t>
              </a:r>
              <a:r>
                <a:rPr lang="en-US" sz="731" kern="0">
                  <a:latin typeface="Montserrat" panose="00000500000000000000" pitchFamily="50" charset="0"/>
                  <a:ea typeface="Open Sans" pitchFamily="34" charset="0"/>
                  <a:cs typeface="Arial" panose="020B0604020202020204" pitchFamily="34" charset="0"/>
                </a:rPr>
                <a:t>h/km2</a:t>
              </a:r>
              <a:endParaRPr lang="en-US" sz="975" kern="0">
                <a:latin typeface="Montserrat" panose="00000500000000000000" pitchFamily="50" charset="0"/>
                <a:ea typeface="Open Sans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ectangle 1043">
              <a:extLst>
                <a:ext uri="{FF2B5EF4-FFF2-40B4-BE49-F238E27FC236}">
                  <a16:creationId xmlns:a16="http://schemas.microsoft.com/office/drawing/2014/main" id="{A8137AB1-49CA-4240-A87C-8CD1BF4F6FB0}"/>
                </a:ext>
              </a:extLst>
            </p:cNvPr>
            <p:cNvSpPr/>
            <p:nvPr/>
          </p:nvSpPr>
          <p:spPr>
            <a:xfrm>
              <a:off x="7766783" y="846407"/>
              <a:ext cx="409546" cy="242374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r"/>
              <a:r>
                <a:rPr lang="en-US" sz="975" kern="0">
                  <a:latin typeface="Montserrat" panose="00000500000000000000" pitchFamily="50" charset="0"/>
                  <a:ea typeface="Open Sans" pitchFamily="34" charset="0"/>
                  <a:cs typeface="Arial" panose="020B0604020202020204" pitchFamily="34" charset="0"/>
                </a:rPr>
                <a:t>207 M</a:t>
              </a:r>
            </a:p>
          </p:txBody>
        </p:sp>
        <p:sp>
          <p:nvSpPr>
            <p:cNvPr id="126" name="Rectangle 1043">
              <a:extLst>
                <a:ext uri="{FF2B5EF4-FFF2-40B4-BE49-F238E27FC236}">
                  <a16:creationId xmlns:a16="http://schemas.microsoft.com/office/drawing/2014/main" id="{EF96AD70-03A7-420F-9EFA-E3291226F251}"/>
                </a:ext>
              </a:extLst>
            </p:cNvPr>
            <p:cNvSpPr/>
            <p:nvPr/>
          </p:nvSpPr>
          <p:spPr>
            <a:xfrm>
              <a:off x="7766783" y="1061972"/>
              <a:ext cx="409546" cy="242374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r"/>
              <a:r>
                <a:rPr lang="en-US" sz="975" kern="0">
                  <a:latin typeface="Montserrat" panose="00000500000000000000" pitchFamily="50" charset="0"/>
                  <a:ea typeface="Open Sans" pitchFamily="34" charset="0"/>
                  <a:cs typeface="Arial" panose="020B0604020202020204" pitchFamily="34" charset="0"/>
                </a:rPr>
                <a:t>46 M</a:t>
              </a:r>
            </a:p>
          </p:txBody>
        </p:sp>
        <p:sp>
          <p:nvSpPr>
            <p:cNvPr id="127" name="Rectangle 1050">
              <a:extLst>
                <a:ext uri="{FF2B5EF4-FFF2-40B4-BE49-F238E27FC236}">
                  <a16:creationId xmlns:a16="http://schemas.microsoft.com/office/drawing/2014/main" id="{96EDDA24-B175-4D29-8F70-6D9215D6794E}"/>
                </a:ext>
              </a:extLst>
            </p:cNvPr>
            <p:cNvSpPr/>
            <p:nvPr/>
          </p:nvSpPr>
          <p:spPr>
            <a:xfrm>
              <a:off x="6992419" y="1286480"/>
              <a:ext cx="560597" cy="223587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r"/>
              <a:r>
                <a:rPr lang="en-US" sz="853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50" charset="0"/>
                </a:rPr>
                <a:t>INDIA</a:t>
              </a:r>
            </a:p>
          </p:txBody>
        </p:sp>
        <p:sp>
          <p:nvSpPr>
            <p:cNvPr id="128" name="Rectangle 1043">
              <a:extLst>
                <a:ext uri="{FF2B5EF4-FFF2-40B4-BE49-F238E27FC236}">
                  <a16:creationId xmlns:a16="http://schemas.microsoft.com/office/drawing/2014/main" id="{045167BB-17D9-42E8-8754-C7381B9114A9}"/>
                </a:ext>
              </a:extLst>
            </p:cNvPr>
            <p:cNvSpPr/>
            <p:nvPr/>
          </p:nvSpPr>
          <p:spPr>
            <a:xfrm>
              <a:off x="7766783" y="1273977"/>
              <a:ext cx="409546" cy="242374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r"/>
              <a:r>
                <a:rPr lang="en-US" sz="975" kern="0">
                  <a:latin typeface="Montserrat" panose="00000500000000000000" pitchFamily="50" charset="0"/>
                  <a:ea typeface="Open Sans" pitchFamily="34" charset="0"/>
                  <a:cs typeface="Arial" panose="020B0604020202020204" pitchFamily="34" charset="0"/>
                </a:rPr>
                <a:t>1331 M</a:t>
              </a:r>
            </a:p>
          </p:txBody>
        </p:sp>
        <p:sp>
          <p:nvSpPr>
            <p:cNvPr id="129" name="Rectangle 1043">
              <a:extLst>
                <a:ext uri="{FF2B5EF4-FFF2-40B4-BE49-F238E27FC236}">
                  <a16:creationId xmlns:a16="http://schemas.microsoft.com/office/drawing/2014/main" id="{6717FE00-59F3-4980-AA79-27A70657857C}"/>
                </a:ext>
              </a:extLst>
            </p:cNvPr>
            <p:cNvSpPr/>
            <p:nvPr/>
          </p:nvSpPr>
          <p:spPr>
            <a:xfrm>
              <a:off x="8285482" y="846407"/>
              <a:ext cx="544464" cy="242374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r"/>
              <a:r>
                <a:rPr lang="en-US" sz="975" kern="0">
                  <a:latin typeface="Montserrat" panose="00000500000000000000" pitchFamily="50" charset="0"/>
                  <a:ea typeface="Open Sans" pitchFamily="34" charset="0"/>
                  <a:cs typeface="Arial" panose="020B0604020202020204" pitchFamily="34" charset="0"/>
                </a:rPr>
                <a:t>24 </a:t>
              </a:r>
              <a:r>
                <a:rPr lang="en-US" sz="731" kern="0">
                  <a:latin typeface="Montserrat" panose="00000500000000000000" pitchFamily="50" charset="0"/>
                  <a:ea typeface="Open Sans" pitchFamily="34" charset="0"/>
                  <a:cs typeface="Arial" panose="020B0604020202020204" pitchFamily="34" charset="0"/>
                </a:rPr>
                <a:t>h/km2</a:t>
              </a:r>
              <a:endParaRPr lang="en-US" sz="975" kern="0">
                <a:latin typeface="Montserrat" panose="00000500000000000000" pitchFamily="50" charset="0"/>
                <a:ea typeface="Open Sans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Rectangle 1043">
              <a:extLst>
                <a:ext uri="{FF2B5EF4-FFF2-40B4-BE49-F238E27FC236}">
                  <a16:creationId xmlns:a16="http://schemas.microsoft.com/office/drawing/2014/main" id="{53E21E40-3F44-4795-9A0B-D516D6EB226E}"/>
                </a:ext>
              </a:extLst>
            </p:cNvPr>
            <p:cNvSpPr/>
            <p:nvPr/>
          </p:nvSpPr>
          <p:spPr>
            <a:xfrm>
              <a:off x="8347235" y="1061972"/>
              <a:ext cx="482711" cy="242374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r"/>
              <a:r>
                <a:rPr lang="en-US" sz="975" kern="0">
                  <a:latin typeface="Montserrat" panose="00000500000000000000" pitchFamily="50" charset="0"/>
                  <a:ea typeface="Open Sans" pitchFamily="34" charset="0"/>
                  <a:cs typeface="Arial" panose="020B0604020202020204" pitchFamily="34" charset="0"/>
                </a:rPr>
                <a:t>92 </a:t>
              </a:r>
              <a:r>
                <a:rPr lang="en-US" sz="731" kern="0">
                  <a:latin typeface="Montserrat" panose="00000500000000000000" pitchFamily="50" charset="0"/>
                  <a:ea typeface="Open Sans" pitchFamily="34" charset="0"/>
                  <a:cs typeface="Arial" panose="020B0604020202020204" pitchFamily="34" charset="0"/>
                </a:rPr>
                <a:t>h/km2</a:t>
              </a:r>
              <a:endParaRPr lang="en-US" sz="975" kern="0">
                <a:latin typeface="Montserrat" panose="00000500000000000000" pitchFamily="50" charset="0"/>
                <a:ea typeface="Open Sans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Rectangle 1043">
              <a:extLst>
                <a:ext uri="{FF2B5EF4-FFF2-40B4-BE49-F238E27FC236}">
                  <a16:creationId xmlns:a16="http://schemas.microsoft.com/office/drawing/2014/main" id="{B231AE7F-113C-4379-B810-148FDBB58469}"/>
                </a:ext>
              </a:extLst>
            </p:cNvPr>
            <p:cNvSpPr/>
            <p:nvPr/>
          </p:nvSpPr>
          <p:spPr>
            <a:xfrm>
              <a:off x="8278839" y="1273977"/>
              <a:ext cx="551107" cy="242374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r"/>
              <a:r>
                <a:rPr lang="en-US" sz="975" kern="0">
                  <a:latin typeface="Montserrat" panose="00000500000000000000" pitchFamily="50" charset="0"/>
                  <a:ea typeface="Open Sans" pitchFamily="34" charset="0"/>
                  <a:cs typeface="Arial" panose="020B0604020202020204" pitchFamily="34" charset="0"/>
                </a:rPr>
                <a:t>421 </a:t>
              </a:r>
              <a:r>
                <a:rPr lang="en-US" sz="731" kern="0">
                  <a:latin typeface="Montserrat" panose="00000500000000000000" pitchFamily="50" charset="0"/>
                  <a:ea typeface="Open Sans" pitchFamily="34" charset="0"/>
                  <a:cs typeface="Arial" panose="020B0604020202020204" pitchFamily="34" charset="0"/>
                </a:rPr>
                <a:t>h/km2</a:t>
              </a:r>
              <a:endParaRPr lang="en-US" sz="975" kern="0">
                <a:latin typeface="Montserrat" panose="00000500000000000000" pitchFamily="50" charset="0"/>
                <a:ea typeface="Open Sans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CuadroTexto 131">
              <a:extLst>
                <a:ext uri="{FF2B5EF4-FFF2-40B4-BE49-F238E27FC236}">
                  <a16:creationId xmlns:a16="http://schemas.microsoft.com/office/drawing/2014/main" id="{B33B5966-9190-4027-AF19-14BF84561805}"/>
                </a:ext>
              </a:extLst>
            </p:cNvPr>
            <p:cNvSpPr txBox="1"/>
            <p:nvPr/>
          </p:nvSpPr>
          <p:spPr>
            <a:xfrm>
              <a:off x="6250286" y="204215"/>
              <a:ext cx="1028080" cy="372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10" b="1" dirty="0">
                  <a:solidFill>
                    <a:srgbClr val="2A8F9A"/>
                  </a:solidFill>
                  <a:latin typeface="Montserrat" pitchFamily="2" charset="77"/>
                </a:rPr>
                <a:t>POBLACIÓN / DENSIDAD</a:t>
              </a:r>
              <a:endParaRPr lang="es-ES_tradnl" sz="910" b="1" dirty="0">
                <a:solidFill>
                  <a:srgbClr val="2A8F9A"/>
                </a:solidFill>
                <a:latin typeface="Montserrat" pitchFamily="2" charset="77"/>
              </a:endParaRP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F7ADABAE-C5CC-4EAE-AEE6-41E583FD6336}"/>
              </a:ext>
            </a:extLst>
          </p:cNvPr>
          <p:cNvGrpSpPr/>
          <p:nvPr/>
        </p:nvGrpSpPr>
        <p:grpSpPr>
          <a:xfrm>
            <a:off x="153223" y="3948392"/>
            <a:ext cx="2695527" cy="1998076"/>
            <a:chOff x="1506479" y="1285277"/>
            <a:chExt cx="2695527" cy="1998076"/>
          </a:xfrm>
        </p:grpSpPr>
        <p:sp>
          <p:nvSpPr>
            <p:cNvPr id="190" name="Rectangle 44">
              <a:extLst>
                <a:ext uri="{FF2B5EF4-FFF2-40B4-BE49-F238E27FC236}">
                  <a16:creationId xmlns:a16="http://schemas.microsoft.com/office/drawing/2014/main" id="{E5C08BD4-D915-43A8-906A-0D8E114A3277}"/>
                </a:ext>
              </a:extLst>
            </p:cNvPr>
            <p:cNvSpPr/>
            <p:nvPr/>
          </p:nvSpPr>
          <p:spPr>
            <a:xfrm>
              <a:off x="1598131" y="1951151"/>
              <a:ext cx="2603875" cy="1332202"/>
            </a:xfrm>
            <a:prstGeom prst="rect">
              <a:avLst/>
            </a:prstGeom>
            <a:solidFill>
              <a:srgbClr val="29839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4">
                <a:solidFill>
                  <a:schemeClr val="bg1"/>
                </a:solidFill>
                <a:highlight>
                  <a:srgbClr val="44B1B6"/>
                </a:highlight>
              </a:endParaRPr>
            </a:p>
          </p:txBody>
        </p:sp>
        <p:grpSp>
          <p:nvGrpSpPr>
            <p:cNvPr id="141" name="Grupo 140">
              <a:extLst>
                <a:ext uri="{FF2B5EF4-FFF2-40B4-BE49-F238E27FC236}">
                  <a16:creationId xmlns:a16="http://schemas.microsoft.com/office/drawing/2014/main" id="{9EC5360F-252C-4832-8FEB-DAABAA8BE1B6}"/>
                </a:ext>
              </a:extLst>
            </p:cNvPr>
            <p:cNvGrpSpPr/>
            <p:nvPr/>
          </p:nvGrpSpPr>
          <p:grpSpPr>
            <a:xfrm>
              <a:off x="1506479" y="1285277"/>
              <a:ext cx="2604165" cy="1848212"/>
              <a:chOff x="124404" y="1951374"/>
              <a:chExt cx="2604165" cy="1848212"/>
            </a:xfrm>
          </p:grpSpPr>
          <p:sp>
            <p:nvSpPr>
              <p:cNvPr id="143" name="Oval 1060">
                <a:extLst>
                  <a:ext uri="{FF2B5EF4-FFF2-40B4-BE49-F238E27FC236}">
                    <a16:creationId xmlns:a16="http://schemas.microsoft.com/office/drawing/2014/main" id="{2B444597-CDD4-45B5-AEAE-D92300DF3D26}"/>
                  </a:ext>
                </a:extLst>
              </p:cNvPr>
              <p:cNvSpPr/>
              <p:nvPr/>
            </p:nvSpPr>
            <p:spPr>
              <a:xfrm>
                <a:off x="124404" y="1951374"/>
                <a:ext cx="579249" cy="57924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463" b="1">
                  <a:latin typeface="Century Gothic Bold"/>
                </a:endParaRPr>
              </a:p>
            </p:txBody>
          </p:sp>
          <p:sp>
            <p:nvSpPr>
              <p:cNvPr id="144" name="TextBox 1065">
                <a:extLst>
                  <a:ext uri="{FF2B5EF4-FFF2-40B4-BE49-F238E27FC236}">
                    <a16:creationId xmlns:a16="http://schemas.microsoft.com/office/drawing/2014/main" id="{3780019F-B59B-4D41-9230-2D9AAD6DE563}"/>
                  </a:ext>
                </a:extLst>
              </p:cNvPr>
              <p:cNvSpPr txBox="1"/>
              <p:nvPr/>
            </p:nvSpPr>
            <p:spPr>
              <a:xfrm>
                <a:off x="309062" y="3479818"/>
                <a:ext cx="2361954" cy="3197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s-US" sz="975">
                    <a:solidFill>
                      <a:schemeClr val="bg1"/>
                    </a:solidFill>
                    <a:latin typeface="Montserrat" panose="00000500000000000000" pitchFamily="50" charset="0"/>
                    <a:ea typeface="Open Sans" pitchFamily="34" charset="0"/>
                    <a:cs typeface="Arial" panose="020B0604020202020204" pitchFamily="34" charset="0"/>
                  </a:rPr>
                  <a:t>La población India supone la sexta parte del total mundial</a:t>
                </a:r>
                <a:endParaRPr lang="en-US" sz="975">
                  <a:solidFill>
                    <a:schemeClr val="bg1"/>
                  </a:solidFill>
                  <a:latin typeface="Montserrat" panose="00000500000000000000" pitchFamily="50" charset="0"/>
                  <a:ea typeface="Open Sans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46" name="Group 9">
                <a:extLst>
                  <a:ext uri="{FF2B5EF4-FFF2-40B4-BE49-F238E27FC236}">
                    <a16:creationId xmlns:a16="http://schemas.microsoft.com/office/drawing/2014/main" id="{F1BAFDD9-2780-48B4-9E89-B6D6DA7CF0B4}"/>
                  </a:ext>
                </a:extLst>
              </p:cNvPr>
              <p:cNvGrpSpPr/>
              <p:nvPr/>
            </p:nvGrpSpPr>
            <p:grpSpPr>
              <a:xfrm>
                <a:off x="340584" y="2073419"/>
                <a:ext cx="146891" cy="335160"/>
                <a:chOff x="-2986088" y="-171450"/>
                <a:chExt cx="2417763" cy="5516563"/>
              </a:xfrm>
              <a:solidFill>
                <a:schemeClr val="bg1"/>
              </a:solidFill>
            </p:grpSpPr>
            <p:sp>
              <p:nvSpPr>
                <p:cNvPr id="183" name="Freeform 5">
                  <a:extLst>
                    <a:ext uri="{FF2B5EF4-FFF2-40B4-BE49-F238E27FC236}">
                      <a16:creationId xmlns:a16="http://schemas.microsoft.com/office/drawing/2014/main" id="{D5D136EB-2B46-4D7F-932F-AB594331255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47900" y="-171450"/>
                  <a:ext cx="919163" cy="914400"/>
                </a:xfrm>
                <a:custGeom>
                  <a:avLst/>
                  <a:gdLst>
                    <a:gd name="T0" fmla="*/ 302 w 302"/>
                    <a:gd name="T1" fmla="*/ 151 h 301"/>
                    <a:gd name="T2" fmla="*/ 151 w 302"/>
                    <a:gd name="T3" fmla="*/ 301 h 301"/>
                    <a:gd name="T4" fmla="*/ 0 w 302"/>
                    <a:gd name="T5" fmla="*/ 151 h 301"/>
                    <a:gd name="T6" fmla="*/ 151 w 302"/>
                    <a:gd name="T7" fmla="*/ 0 h 301"/>
                    <a:gd name="T8" fmla="*/ 302 w 302"/>
                    <a:gd name="T9" fmla="*/ 151 h 301"/>
                    <a:gd name="T10" fmla="*/ 302 w 302"/>
                    <a:gd name="T11" fmla="*/ 151 h 301"/>
                    <a:gd name="T12" fmla="*/ 302 w 302"/>
                    <a:gd name="T13" fmla="*/ 15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301">
                      <a:moveTo>
                        <a:pt x="302" y="151"/>
                      </a:moveTo>
                      <a:cubicBezTo>
                        <a:pt x="302" y="234"/>
                        <a:pt x="234" y="301"/>
                        <a:pt x="151" y="301"/>
                      </a:cubicBezTo>
                      <a:cubicBezTo>
                        <a:pt x="68" y="301"/>
                        <a:pt x="0" y="234"/>
                        <a:pt x="0" y="151"/>
                      </a:cubicBezTo>
                      <a:cubicBezTo>
                        <a:pt x="0" y="67"/>
                        <a:pt x="68" y="0"/>
                        <a:pt x="151" y="0"/>
                      </a:cubicBezTo>
                      <a:cubicBezTo>
                        <a:pt x="234" y="0"/>
                        <a:pt x="302" y="67"/>
                        <a:pt x="302" y="151"/>
                      </a:cubicBezTo>
                      <a:close/>
                      <a:moveTo>
                        <a:pt x="302" y="151"/>
                      </a:moveTo>
                      <a:cubicBezTo>
                        <a:pt x="302" y="151"/>
                        <a:pt x="302" y="151"/>
                        <a:pt x="302" y="15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  <p:sp>
              <p:nvSpPr>
                <p:cNvPr id="184" name="Freeform 6">
                  <a:extLst>
                    <a:ext uri="{FF2B5EF4-FFF2-40B4-BE49-F238E27FC236}">
                      <a16:creationId xmlns:a16="http://schemas.microsoft.com/office/drawing/2014/main" id="{F41B1F34-1084-490E-9F72-08C309A39B5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6088" y="936625"/>
                  <a:ext cx="2417763" cy="4408488"/>
                </a:xfrm>
                <a:custGeom>
                  <a:avLst/>
                  <a:gdLst>
                    <a:gd name="T0" fmla="*/ 447 w 795"/>
                    <a:gd name="T1" fmla="*/ 8 h 1452"/>
                    <a:gd name="T2" fmla="*/ 331 w 795"/>
                    <a:gd name="T3" fmla="*/ 9 h 1452"/>
                    <a:gd name="T4" fmla="*/ 23 w 795"/>
                    <a:gd name="T5" fmla="*/ 549 h 1452"/>
                    <a:gd name="T6" fmla="*/ 173 w 795"/>
                    <a:gd name="T7" fmla="*/ 549 h 1452"/>
                    <a:gd name="T8" fmla="*/ 211 w 795"/>
                    <a:gd name="T9" fmla="*/ 261 h 1452"/>
                    <a:gd name="T10" fmla="*/ 211 w 795"/>
                    <a:gd name="T11" fmla="*/ 576 h 1452"/>
                    <a:gd name="T12" fmla="*/ 212 w 795"/>
                    <a:gd name="T13" fmla="*/ 587 h 1452"/>
                    <a:gd name="T14" fmla="*/ 211 w 795"/>
                    <a:gd name="T15" fmla="*/ 592 h 1452"/>
                    <a:gd name="T16" fmla="*/ 200 w 795"/>
                    <a:gd name="T17" fmla="*/ 1341 h 1452"/>
                    <a:gd name="T18" fmla="*/ 373 w 795"/>
                    <a:gd name="T19" fmla="*/ 1341 h 1452"/>
                    <a:gd name="T20" fmla="*/ 383 w 795"/>
                    <a:gd name="T21" fmla="*/ 754 h 1452"/>
                    <a:gd name="T22" fmla="*/ 408 w 795"/>
                    <a:gd name="T23" fmla="*/ 754 h 1452"/>
                    <a:gd name="T24" fmla="*/ 418 w 795"/>
                    <a:gd name="T25" fmla="*/ 1341 h 1452"/>
                    <a:gd name="T26" fmla="*/ 590 w 795"/>
                    <a:gd name="T27" fmla="*/ 1341 h 1452"/>
                    <a:gd name="T28" fmla="*/ 580 w 795"/>
                    <a:gd name="T29" fmla="*/ 592 h 1452"/>
                    <a:gd name="T30" fmla="*/ 577 w 795"/>
                    <a:gd name="T31" fmla="*/ 570 h 1452"/>
                    <a:gd name="T32" fmla="*/ 574 w 795"/>
                    <a:gd name="T33" fmla="*/ 245 h 1452"/>
                    <a:gd name="T34" fmla="*/ 621 w 795"/>
                    <a:gd name="T35" fmla="*/ 549 h 1452"/>
                    <a:gd name="T36" fmla="*/ 771 w 795"/>
                    <a:gd name="T37" fmla="*/ 549 h 1452"/>
                    <a:gd name="T38" fmla="*/ 447 w 795"/>
                    <a:gd name="T39" fmla="*/ 8 h 1452"/>
                    <a:gd name="T40" fmla="*/ 447 w 795"/>
                    <a:gd name="T41" fmla="*/ 8 h 1452"/>
                    <a:gd name="T42" fmla="*/ 447 w 795"/>
                    <a:gd name="T43" fmla="*/ 8 h 1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5" h="1452">
                      <a:moveTo>
                        <a:pt x="447" y="8"/>
                      </a:moveTo>
                      <a:cubicBezTo>
                        <a:pt x="409" y="0"/>
                        <a:pt x="368" y="1"/>
                        <a:pt x="331" y="9"/>
                      </a:cubicBezTo>
                      <a:cubicBezTo>
                        <a:pt x="81" y="39"/>
                        <a:pt x="0" y="329"/>
                        <a:pt x="23" y="549"/>
                      </a:cubicBezTo>
                      <a:cubicBezTo>
                        <a:pt x="33" y="645"/>
                        <a:pt x="183" y="646"/>
                        <a:pt x="173" y="549"/>
                      </a:cubicBezTo>
                      <a:cubicBezTo>
                        <a:pt x="165" y="469"/>
                        <a:pt x="168" y="348"/>
                        <a:pt x="211" y="261"/>
                      </a:cubicBezTo>
                      <a:cubicBezTo>
                        <a:pt x="211" y="576"/>
                        <a:pt x="211" y="576"/>
                        <a:pt x="211" y="576"/>
                      </a:cubicBezTo>
                      <a:cubicBezTo>
                        <a:pt x="211" y="580"/>
                        <a:pt x="211" y="583"/>
                        <a:pt x="212" y="587"/>
                      </a:cubicBezTo>
                      <a:cubicBezTo>
                        <a:pt x="212" y="588"/>
                        <a:pt x="211" y="590"/>
                        <a:pt x="211" y="592"/>
                      </a:cubicBezTo>
                      <a:cubicBezTo>
                        <a:pt x="211" y="842"/>
                        <a:pt x="211" y="1091"/>
                        <a:pt x="200" y="1341"/>
                      </a:cubicBezTo>
                      <a:cubicBezTo>
                        <a:pt x="196" y="1452"/>
                        <a:pt x="368" y="1452"/>
                        <a:pt x="373" y="1341"/>
                      </a:cubicBezTo>
                      <a:cubicBezTo>
                        <a:pt x="381" y="1145"/>
                        <a:pt x="383" y="950"/>
                        <a:pt x="383" y="754"/>
                      </a:cubicBezTo>
                      <a:cubicBezTo>
                        <a:pt x="391" y="754"/>
                        <a:pt x="399" y="754"/>
                        <a:pt x="408" y="754"/>
                      </a:cubicBezTo>
                      <a:cubicBezTo>
                        <a:pt x="408" y="950"/>
                        <a:pt x="410" y="1145"/>
                        <a:pt x="418" y="1341"/>
                      </a:cubicBezTo>
                      <a:cubicBezTo>
                        <a:pt x="423" y="1452"/>
                        <a:pt x="595" y="1452"/>
                        <a:pt x="590" y="1341"/>
                      </a:cubicBezTo>
                      <a:cubicBezTo>
                        <a:pt x="580" y="1091"/>
                        <a:pt x="580" y="842"/>
                        <a:pt x="580" y="592"/>
                      </a:cubicBezTo>
                      <a:cubicBezTo>
                        <a:pt x="580" y="584"/>
                        <a:pt x="578" y="577"/>
                        <a:pt x="577" y="570"/>
                      </a:cubicBezTo>
                      <a:cubicBezTo>
                        <a:pt x="577" y="462"/>
                        <a:pt x="573" y="353"/>
                        <a:pt x="574" y="245"/>
                      </a:cubicBezTo>
                      <a:cubicBezTo>
                        <a:pt x="625" y="331"/>
                        <a:pt x="630" y="464"/>
                        <a:pt x="621" y="549"/>
                      </a:cubicBezTo>
                      <a:cubicBezTo>
                        <a:pt x="611" y="646"/>
                        <a:pt x="761" y="645"/>
                        <a:pt x="771" y="549"/>
                      </a:cubicBezTo>
                      <a:cubicBezTo>
                        <a:pt x="795" y="324"/>
                        <a:pt x="710" y="27"/>
                        <a:pt x="447" y="8"/>
                      </a:cubicBezTo>
                      <a:close/>
                      <a:moveTo>
                        <a:pt x="447" y="8"/>
                      </a:moveTo>
                      <a:cubicBezTo>
                        <a:pt x="447" y="8"/>
                        <a:pt x="447" y="8"/>
                        <a:pt x="447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</p:grpSp>
          <p:grpSp>
            <p:nvGrpSpPr>
              <p:cNvPr id="147" name="Group 1071">
                <a:extLst>
                  <a:ext uri="{FF2B5EF4-FFF2-40B4-BE49-F238E27FC236}">
                    <a16:creationId xmlns:a16="http://schemas.microsoft.com/office/drawing/2014/main" id="{4BA567C4-7F29-4202-A963-D42C563E18F9}"/>
                  </a:ext>
                </a:extLst>
              </p:cNvPr>
              <p:cNvGrpSpPr/>
              <p:nvPr/>
            </p:nvGrpSpPr>
            <p:grpSpPr>
              <a:xfrm>
                <a:off x="991486" y="2931238"/>
                <a:ext cx="146891" cy="335160"/>
                <a:chOff x="-2986088" y="-171450"/>
                <a:chExt cx="2417763" cy="5516563"/>
              </a:xfrm>
              <a:solidFill>
                <a:schemeClr val="bg1"/>
              </a:solidFill>
            </p:grpSpPr>
            <p:sp>
              <p:nvSpPr>
                <p:cNvPr id="181" name="Freeform 5">
                  <a:extLst>
                    <a:ext uri="{FF2B5EF4-FFF2-40B4-BE49-F238E27FC236}">
                      <a16:creationId xmlns:a16="http://schemas.microsoft.com/office/drawing/2014/main" id="{D37AC241-C651-433F-863C-B640810B0E6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47900" y="-171450"/>
                  <a:ext cx="919163" cy="914400"/>
                </a:xfrm>
                <a:custGeom>
                  <a:avLst/>
                  <a:gdLst>
                    <a:gd name="T0" fmla="*/ 302 w 302"/>
                    <a:gd name="T1" fmla="*/ 151 h 301"/>
                    <a:gd name="T2" fmla="*/ 151 w 302"/>
                    <a:gd name="T3" fmla="*/ 301 h 301"/>
                    <a:gd name="T4" fmla="*/ 0 w 302"/>
                    <a:gd name="T5" fmla="*/ 151 h 301"/>
                    <a:gd name="T6" fmla="*/ 151 w 302"/>
                    <a:gd name="T7" fmla="*/ 0 h 301"/>
                    <a:gd name="T8" fmla="*/ 302 w 302"/>
                    <a:gd name="T9" fmla="*/ 151 h 301"/>
                    <a:gd name="T10" fmla="*/ 302 w 302"/>
                    <a:gd name="T11" fmla="*/ 151 h 301"/>
                    <a:gd name="T12" fmla="*/ 302 w 302"/>
                    <a:gd name="T13" fmla="*/ 15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301">
                      <a:moveTo>
                        <a:pt x="302" y="151"/>
                      </a:moveTo>
                      <a:cubicBezTo>
                        <a:pt x="302" y="234"/>
                        <a:pt x="234" y="301"/>
                        <a:pt x="151" y="301"/>
                      </a:cubicBezTo>
                      <a:cubicBezTo>
                        <a:pt x="68" y="301"/>
                        <a:pt x="0" y="234"/>
                        <a:pt x="0" y="151"/>
                      </a:cubicBezTo>
                      <a:cubicBezTo>
                        <a:pt x="0" y="67"/>
                        <a:pt x="68" y="0"/>
                        <a:pt x="151" y="0"/>
                      </a:cubicBezTo>
                      <a:cubicBezTo>
                        <a:pt x="234" y="0"/>
                        <a:pt x="302" y="67"/>
                        <a:pt x="302" y="151"/>
                      </a:cubicBezTo>
                      <a:close/>
                      <a:moveTo>
                        <a:pt x="302" y="151"/>
                      </a:moveTo>
                      <a:cubicBezTo>
                        <a:pt x="302" y="151"/>
                        <a:pt x="302" y="151"/>
                        <a:pt x="302" y="15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  <p:sp>
              <p:nvSpPr>
                <p:cNvPr id="182" name="Freeform 6">
                  <a:extLst>
                    <a:ext uri="{FF2B5EF4-FFF2-40B4-BE49-F238E27FC236}">
                      <a16:creationId xmlns:a16="http://schemas.microsoft.com/office/drawing/2014/main" id="{E69327A6-8392-4FE4-896A-A18A10608D0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6088" y="936625"/>
                  <a:ext cx="2417763" cy="4408488"/>
                </a:xfrm>
                <a:custGeom>
                  <a:avLst/>
                  <a:gdLst>
                    <a:gd name="T0" fmla="*/ 447 w 795"/>
                    <a:gd name="T1" fmla="*/ 8 h 1452"/>
                    <a:gd name="T2" fmla="*/ 331 w 795"/>
                    <a:gd name="T3" fmla="*/ 9 h 1452"/>
                    <a:gd name="T4" fmla="*/ 23 w 795"/>
                    <a:gd name="T5" fmla="*/ 549 h 1452"/>
                    <a:gd name="T6" fmla="*/ 173 w 795"/>
                    <a:gd name="T7" fmla="*/ 549 h 1452"/>
                    <a:gd name="T8" fmla="*/ 211 w 795"/>
                    <a:gd name="T9" fmla="*/ 261 h 1452"/>
                    <a:gd name="T10" fmla="*/ 211 w 795"/>
                    <a:gd name="T11" fmla="*/ 576 h 1452"/>
                    <a:gd name="T12" fmla="*/ 212 w 795"/>
                    <a:gd name="T13" fmla="*/ 587 h 1452"/>
                    <a:gd name="T14" fmla="*/ 211 w 795"/>
                    <a:gd name="T15" fmla="*/ 592 h 1452"/>
                    <a:gd name="T16" fmla="*/ 200 w 795"/>
                    <a:gd name="T17" fmla="*/ 1341 h 1452"/>
                    <a:gd name="T18" fmla="*/ 373 w 795"/>
                    <a:gd name="T19" fmla="*/ 1341 h 1452"/>
                    <a:gd name="T20" fmla="*/ 383 w 795"/>
                    <a:gd name="T21" fmla="*/ 754 h 1452"/>
                    <a:gd name="T22" fmla="*/ 408 w 795"/>
                    <a:gd name="T23" fmla="*/ 754 h 1452"/>
                    <a:gd name="T24" fmla="*/ 418 w 795"/>
                    <a:gd name="T25" fmla="*/ 1341 h 1452"/>
                    <a:gd name="T26" fmla="*/ 590 w 795"/>
                    <a:gd name="T27" fmla="*/ 1341 h 1452"/>
                    <a:gd name="T28" fmla="*/ 580 w 795"/>
                    <a:gd name="T29" fmla="*/ 592 h 1452"/>
                    <a:gd name="T30" fmla="*/ 577 w 795"/>
                    <a:gd name="T31" fmla="*/ 570 h 1452"/>
                    <a:gd name="T32" fmla="*/ 574 w 795"/>
                    <a:gd name="T33" fmla="*/ 245 h 1452"/>
                    <a:gd name="T34" fmla="*/ 621 w 795"/>
                    <a:gd name="T35" fmla="*/ 549 h 1452"/>
                    <a:gd name="T36" fmla="*/ 771 w 795"/>
                    <a:gd name="T37" fmla="*/ 549 h 1452"/>
                    <a:gd name="T38" fmla="*/ 447 w 795"/>
                    <a:gd name="T39" fmla="*/ 8 h 1452"/>
                    <a:gd name="T40" fmla="*/ 447 w 795"/>
                    <a:gd name="T41" fmla="*/ 8 h 1452"/>
                    <a:gd name="T42" fmla="*/ 447 w 795"/>
                    <a:gd name="T43" fmla="*/ 8 h 1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5" h="1452">
                      <a:moveTo>
                        <a:pt x="447" y="8"/>
                      </a:moveTo>
                      <a:cubicBezTo>
                        <a:pt x="409" y="0"/>
                        <a:pt x="368" y="1"/>
                        <a:pt x="331" y="9"/>
                      </a:cubicBezTo>
                      <a:cubicBezTo>
                        <a:pt x="81" y="39"/>
                        <a:pt x="0" y="329"/>
                        <a:pt x="23" y="549"/>
                      </a:cubicBezTo>
                      <a:cubicBezTo>
                        <a:pt x="33" y="645"/>
                        <a:pt x="183" y="646"/>
                        <a:pt x="173" y="549"/>
                      </a:cubicBezTo>
                      <a:cubicBezTo>
                        <a:pt x="165" y="469"/>
                        <a:pt x="168" y="348"/>
                        <a:pt x="211" y="261"/>
                      </a:cubicBezTo>
                      <a:cubicBezTo>
                        <a:pt x="211" y="576"/>
                        <a:pt x="211" y="576"/>
                        <a:pt x="211" y="576"/>
                      </a:cubicBezTo>
                      <a:cubicBezTo>
                        <a:pt x="211" y="580"/>
                        <a:pt x="211" y="583"/>
                        <a:pt x="212" y="587"/>
                      </a:cubicBezTo>
                      <a:cubicBezTo>
                        <a:pt x="212" y="588"/>
                        <a:pt x="211" y="590"/>
                        <a:pt x="211" y="592"/>
                      </a:cubicBezTo>
                      <a:cubicBezTo>
                        <a:pt x="211" y="842"/>
                        <a:pt x="211" y="1091"/>
                        <a:pt x="200" y="1341"/>
                      </a:cubicBezTo>
                      <a:cubicBezTo>
                        <a:pt x="196" y="1452"/>
                        <a:pt x="368" y="1452"/>
                        <a:pt x="373" y="1341"/>
                      </a:cubicBezTo>
                      <a:cubicBezTo>
                        <a:pt x="381" y="1145"/>
                        <a:pt x="383" y="950"/>
                        <a:pt x="383" y="754"/>
                      </a:cubicBezTo>
                      <a:cubicBezTo>
                        <a:pt x="391" y="754"/>
                        <a:pt x="399" y="754"/>
                        <a:pt x="408" y="754"/>
                      </a:cubicBezTo>
                      <a:cubicBezTo>
                        <a:pt x="408" y="950"/>
                        <a:pt x="410" y="1145"/>
                        <a:pt x="418" y="1341"/>
                      </a:cubicBezTo>
                      <a:cubicBezTo>
                        <a:pt x="423" y="1452"/>
                        <a:pt x="595" y="1452"/>
                        <a:pt x="590" y="1341"/>
                      </a:cubicBezTo>
                      <a:cubicBezTo>
                        <a:pt x="580" y="1091"/>
                        <a:pt x="580" y="842"/>
                        <a:pt x="580" y="592"/>
                      </a:cubicBezTo>
                      <a:cubicBezTo>
                        <a:pt x="580" y="584"/>
                        <a:pt x="578" y="577"/>
                        <a:pt x="577" y="570"/>
                      </a:cubicBezTo>
                      <a:cubicBezTo>
                        <a:pt x="577" y="462"/>
                        <a:pt x="573" y="353"/>
                        <a:pt x="574" y="245"/>
                      </a:cubicBezTo>
                      <a:cubicBezTo>
                        <a:pt x="625" y="331"/>
                        <a:pt x="630" y="464"/>
                        <a:pt x="621" y="549"/>
                      </a:cubicBezTo>
                      <a:cubicBezTo>
                        <a:pt x="611" y="646"/>
                        <a:pt x="761" y="645"/>
                        <a:pt x="771" y="549"/>
                      </a:cubicBezTo>
                      <a:cubicBezTo>
                        <a:pt x="795" y="324"/>
                        <a:pt x="710" y="27"/>
                        <a:pt x="447" y="8"/>
                      </a:cubicBezTo>
                      <a:close/>
                      <a:moveTo>
                        <a:pt x="447" y="8"/>
                      </a:moveTo>
                      <a:cubicBezTo>
                        <a:pt x="447" y="8"/>
                        <a:pt x="447" y="8"/>
                        <a:pt x="447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</p:grpSp>
          <p:grpSp>
            <p:nvGrpSpPr>
              <p:cNvPr id="148" name="Group 1074">
                <a:extLst>
                  <a:ext uri="{FF2B5EF4-FFF2-40B4-BE49-F238E27FC236}">
                    <a16:creationId xmlns:a16="http://schemas.microsoft.com/office/drawing/2014/main" id="{F261CE1F-B9FF-4803-9D98-A75D805C3269}"/>
                  </a:ext>
                </a:extLst>
              </p:cNvPr>
              <p:cNvGrpSpPr/>
              <p:nvPr/>
            </p:nvGrpSpPr>
            <p:grpSpPr>
              <a:xfrm>
                <a:off x="1137323" y="2931238"/>
                <a:ext cx="146891" cy="335160"/>
                <a:chOff x="-2986088" y="-171450"/>
                <a:chExt cx="2417763" cy="5516563"/>
              </a:xfrm>
              <a:solidFill>
                <a:schemeClr val="bg1"/>
              </a:solidFill>
            </p:grpSpPr>
            <p:sp>
              <p:nvSpPr>
                <p:cNvPr id="179" name="Freeform 5">
                  <a:extLst>
                    <a:ext uri="{FF2B5EF4-FFF2-40B4-BE49-F238E27FC236}">
                      <a16:creationId xmlns:a16="http://schemas.microsoft.com/office/drawing/2014/main" id="{E90E493F-7908-4C31-8FC3-7E372EA831E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47900" y="-171450"/>
                  <a:ext cx="919163" cy="914400"/>
                </a:xfrm>
                <a:custGeom>
                  <a:avLst/>
                  <a:gdLst>
                    <a:gd name="T0" fmla="*/ 302 w 302"/>
                    <a:gd name="T1" fmla="*/ 151 h 301"/>
                    <a:gd name="T2" fmla="*/ 151 w 302"/>
                    <a:gd name="T3" fmla="*/ 301 h 301"/>
                    <a:gd name="T4" fmla="*/ 0 w 302"/>
                    <a:gd name="T5" fmla="*/ 151 h 301"/>
                    <a:gd name="T6" fmla="*/ 151 w 302"/>
                    <a:gd name="T7" fmla="*/ 0 h 301"/>
                    <a:gd name="T8" fmla="*/ 302 w 302"/>
                    <a:gd name="T9" fmla="*/ 151 h 301"/>
                    <a:gd name="T10" fmla="*/ 302 w 302"/>
                    <a:gd name="T11" fmla="*/ 151 h 301"/>
                    <a:gd name="T12" fmla="*/ 302 w 302"/>
                    <a:gd name="T13" fmla="*/ 15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301">
                      <a:moveTo>
                        <a:pt x="302" y="151"/>
                      </a:moveTo>
                      <a:cubicBezTo>
                        <a:pt x="302" y="234"/>
                        <a:pt x="234" y="301"/>
                        <a:pt x="151" y="301"/>
                      </a:cubicBezTo>
                      <a:cubicBezTo>
                        <a:pt x="68" y="301"/>
                        <a:pt x="0" y="234"/>
                        <a:pt x="0" y="151"/>
                      </a:cubicBezTo>
                      <a:cubicBezTo>
                        <a:pt x="0" y="67"/>
                        <a:pt x="68" y="0"/>
                        <a:pt x="151" y="0"/>
                      </a:cubicBezTo>
                      <a:cubicBezTo>
                        <a:pt x="234" y="0"/>
                        <a:pt x="302" y="67"/>
                        <a:pt x="302" y="151"/>
                      </a:cubicBezTo>
                      <a:close/>
                      <a:moveTo>
                        <a:pt x="302" y="151"/>
                      </a:moveTo>
                      <a:cubicBezTo>
                        <a:pt x="302" y="151"/>
                        <a:pt x="302" y="151"/>
                        <a:pt x="302" y="15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  <p:sp>
              <p:nvSpPr>
                <p:cNvPr id="180" name="Freeform 6">
                  <a:extLst>
                    <a:ext uri="{FF2B5EF4-FFF2-40B4-BE49-F238E27FC236}">
                      <a16:creationId xmlns:a16="http://schemas.microsoft.com/office/drawing/2014/main" id="{CAD60435-3E85-4274-9F1A-1FFA29B1088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6088" y="936625"/>
                  <a:ext cx="2417763" cy="4408488"/>
                </a:xfrm>
                <a:custGeom>
                  <a:avLst/>
                  <a:gdLst>
                    <a:gd name="T0" fmla="*/ 447 w 795"/>
                    <a:gd name="T1" fmla="*/ 8 h 1452"/>
                    <a:gd name="T2" fmla="*/ 331 w 795"/>
                    <a:gd name="T3" fmla="*/ 9 h 1452"/>
                    <a:gd name="T4" fmla="*/ 23 w 795"/>
                    <a:gd name="T5" fmla="*/ 549 h 1452"/>
                    <a:gd name="T6" fmla="*/ 173 w 795"/>
                    <a:gd name="T7" fmla="*/ 549 h 1452"/>
                    <a:gd name="T8" fmla="*/ 211 w 795"/>
                    <a:gd name="T9" fmla="*/ 261 h 1452"/>
                    <a:gd name="T10" fmla="*/ 211 w 795"/>
                    <a:gd name="T11" fmla="*/ 576 h 1452"/>
                    <a:gd name="T12" fmla="*/ 212 w 795"/>
                    <a:gd name="T13" fmla="*/ 587 h 1452"/>
                    <a:gd name="T14" fmla="*/ 211 w 795"/>
                    <a:gd name="T15" fmla="*/ 592 h 1452"/>
                    <a:gd name="T16" fmla="*/ 200 w 795"/>
                    <a:gd name="T17" fmla="*/ 1341 h 1452"/>
                    <a:gd name="T18" fmla="*/ 373 w 795"/>
                    <a:gd name="T19" fmla="*/ 1341 h 1452"/>
                    <a:gd name="T20" fmla="*/ 383 w 795"/>
                    <a:gd name="T21" fmla="*/ 754 h 1452"/>
                    <a:gd name="T22" fmla="*/ 408 w 795"/>
                    <a:gd name="T23" fmla="*/ 754 h 1452"/>
                    <a:gd name="T24" fmla="*/ 418 w 795"/>
                    <a:gd name="T25" fmla="*/ 1341 h 1452"/>
                    <a:gd name="T26" fmla="*/ 590 w 795"/>
                    <a:gd name="T27" fmla="*/ 1341 h 1452"/>
                    <a:gd name="T28" fmla="*/ 580 w 795"/>
                    <a:gd name="T29" fmla="*/ 592 h 1452"/>
                    <a:gd name="T30" fmla="*/ 577 w 795"/>
                    <a:gd name="T31" fmla="*/ 570 h 1452"/>
                    <a:gd name="T32" fmla="*/ 574 w 795"/>
                    <a:gd name="T33" fmla="*/ 245 h 1452"/>
                    <a:gd name="T34" fmla="*/ 621 w 795"/>
                    <a:gd name="T35" fmla="*/ 549 h 1452"/>
                    <a:gd name="T36" fmla="*/ 771 w 795"/>
                    <a:gd name="T37" fmla="*/ 549 h 1452"/>
                    <a:gd name="T38" fmla="*/ 447 w 795"/>
                    <a:gd name="T39" fmla="*/ 8 h 1452"/>
                    <a:gd name="T40" fmla="*/ 447 w 795"/>
                    <a:gd name="T41" fmla="*/ 8 h 1452"/>
                    <a:gd name="T42" fmla="*/ 447 w 795"/>
                    <a:gd name="T43" fmla="*/ 8 h 1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5" h="1452">
                      <a:moveTo>
                        <a:pt x="447" y="8"/>
                      </a:moveTo>
                      <a:cubicBezTo>
                        <a:pt x="409" y="0"/>
                        <a:pt x="368" y="1"/>
                        <a:pt x="331" y="9"/>
                      </a:cubicBezTo>
                      <a:cubicBezTo>
                        <a:pt x="81" y="39"/>
                        <a:pt x="0" y="329"/>
                        <a:pt x="23" y="549"/>
                      </a:cubicBezTo>
                      <a:cubicBezTo>
                        <a:pt x="33" y="645"/>
                        <a:pt x="183" y="646"/>
                        <a:pt x="173" y="549"/>
                      </a:cubicBezTo>
                      <a:cubicBezTo>
                        <a:pt x="165" y="469"/>
                        <a:pt x="168" y="348"/>
                        <a:pt x="211" y="261"/>
                      </a:cubicBezTo>
                      <a:cubicBezTo>
                        <a:pt x="211" y="576"/>
                        <a:pt x="211" y="576"/>
                        <a:pt x="211" y="576"/>
                      </a:cubicBezTo>
                      <a:cubicBezTo>
                        <a:pt x="211" y="580"/>
                        <a:pt x="211" y="583"/>
                        <a:pt x="212" y="587"/>
                      </a:cubicBezTo>
                      <a:cubicBezTo>
                        <a:pt x="212" y="588"/>
                        <a:pt x="211" y="590"/>
                        <a:pt x="211" y="592"/>
                      </a:cubicBezTo>
                      <a:cubicBezTo>
                        <a:pt x="211" y="842"/>
                        <a:pt x="211" y="1091"/>
                        <a:pt x="200" y="1341"/>
                      </a:cubicBezTo>
                      <a:cubicBezTo>
                        <a:pt x="196" y="1452"/>
                        <a:pt x="368" y="1452"/>
                        <a:pt x="373" y="1341"/>
                      </a:cubicBezTo>
                      <a:cubicBezTo>
                        <a:pt x="381" y="1145"/>
                        <a:pt x="383" y="950"/>
                        <a:pt x="383" y="754"/>
                      </a:cubicBezTo>
                      <a:cubicBezTo>
                        <a:pt x="391" y="754"/>
                        <a:pt x="399" y="754"/>
                        <a:pt x="408" y="754"/>
                      </a:cubicBezTo>
                      <a:cubicBezTo>
                        <a:pt x="408" y="950"/>
                        <a:pt x="410" y="1145"/>
                        <a:pt x="418" y="1341"/>
                      </a:cubicBezTo>
                      <a:cubicBezTo>
                        <a:pt x="423" y="1452"/>
                        <a:pt x="595" y="1452"/>
                        <a:pt x="590" y="1341"/>
                      </a:cubicBezTo>
                      <a:cubicBezTo>
                        <a:pt x="580" y="1091"/>
                        <a:pt x="580" y="842"/>
                        <a:pt x="580" y="592"/>
                      </a:cubicBezTo>
                      <a:cubicBezTo>
                        <a:pt x="580" y="584"/>
                        <a:pt x="578" y="577"/>
                        <a:pt x="577" y="570"/>
                      </a:cubicBezTo>
                      <a:cubicBezTo>
                        <a:pt x="577" y="462"/>
                        <a:pt x="573" y="353"/>
                        <a:pt x="574" y="245"/>
                      </a:cubicBezTo>
                      <a:cubicBezTo>
                        <a:pt x="625" y="331"/>
                        <a:pt x="630" y="464"/>
                        <a:pt x="621" y="549"/>
                      </a:cubicBezTo>
                      <a:cubicBezTo>
                        <a:pt x="611" y="646"/>
                        <a:pt x="761" y="645"/>
                        <a:pt x="771" y="549"/>
                      </a:cubicBezTo>
                      <a:cubicBezTo>
                        <a:pt x="795" y="324"/>
                        <a:pt x="710" y="27"/>
                        <a:pt x="447" y="8"/>
                      </a:cubicBezTo>
                      <a:close/>
                      <a:moveTo>
                        <a:pt x="447" y="8"/>
                      </a:moveTo>
                      <a:cubicBezTo>
                        <a:pt x="447" y="8"/>
                        <a:pt x="447" y="8"/>
                        <a:pt x="447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</p:grpSp>
          <p:grpSp>
            <p:nvGrpSpPr>
              <p:cNvPr id="149" name="Group 1077">
                <a:extLst>
                  <a:ext uri="{FF2B5EF4-FFF2-40B4-BE49-F238E27FC236}">
                    <a16:creationId xmlns:a16="http://schemas.microsoft.com/office/drawing/2014/main" id="{99F6A3F5-EEB4-45E6-B258-4A6D75943F98}"/>
                  </a:ext>
                </a:extLst>
              </p:cNvPr>
              <p:cNvGrpSpPr/>
              <p:nvPr/>
            </p:nvGrpSpPr>
            <p:grpSpPr>
              <a:xfrm>
                <a:off x="1283161" y="2931238"/>
                <a:ext cx="146891" cy="335160"/>
                <a:chOff x="-2986088" y="-171450"/>
                <a:chExt cx="2417763" cy="5516563"/>
              </a:xfrm>
              <a:solidFill>
                <a:schemeClr val="accent6"/>
              </a:solidFill>
            </p:grpSpPr>
            <p:sp>
              <p:nvSpPr>
                <p:cNvPr id="177" name="Freeform 5">
                  <a:extLst>
                    <a:ext uri="{FF2B5EF4-FFF2-40B4-BE49-F238E27FC236}">
                      <a16:creationId xmlns:a16="http://schemas.microsoft.com/office/drawing/2014/main" id="{F16C1D69-3AF7-437F-A8B1-CA4B4EE8045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47900" y="-171450"/>
                  <a:ext cx="919163" cy="914400"/>
                </a:xfrm>
                <a:custGeom>
                  <a:avLst/>
                  <a:gdLst>
                    <a:gd name="T0" fmla="*/ 302 w 302"/>
                    <a:gd name="T1" fmla="*/ 151 h 301"/>
                    <a:gd name="T2" fmla="*/ 151 w 302"/>
                    <a:gd name="T3" fmla="*/ 301 h 301"/>
                    <a:gd name="T4" fmla="*/ 0 w 302"/>
                    <a:gd name="T5" fmla="*/ 151 h 301"/>
                    <a:gd name="T6" fmla="*/ 151 w 302"/>
                    <a:gd name="T7" fmla="*/ 0 h 301"/>
                    <a:gd name="T8" fmla="*/ 302 w 302"/>
                    <a:gd name="T9" fmla="*/ 151 h 301"/>
                    <a:gd name="T10" fmla="*/ 302 w 302"/>
                    <a:gd name="T11" fmla="*/ 151 h 301"/>
                    <a:gd name="T12" fmla="*/ 302 w 302"/>
                    <a:gd name="T13" fmla="*/ 15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301">
                      <a:moveTo>
                        <a:pt x="302" y="151"/>
                      </a:moveTo>
                      <a:cubicBezTo>
                        <a:pt x="302" y="234"/>
                        <a:pt x="234" y="301"/>
                        <a:pt x="151" y="301"/>
                      </a:cubicBezTo>
                      <a:cubicBezTo>
                        <a:pt x="68" y="301"/>
                        <a:pt x="0" y="234"/>
                        <a:pt x="0" y="151"/>
                      </a:cubicBezTo>
                      <a:cubicBezTo>
                        <a:pt x="0" y="67"/>
                        <a:pt x="68" y="0"/>
                        <a:pt x="151" y="0"/>
                      </a:cubicBezTo>
                      <a:cubicBezTo>
                        <a:pt x="234" y="0"/>
                        <a:pt x="302" y="67"/>
                        <a:pt x="302" y="151"/>
                      </a:cubicBezTo>
                      <a:close/>
                      <a:moveTo>
                        <a:pt x="302" y="151"/>
                      </a:moveTo>
                      <a:cubicBezTo>
                        <a:pt x="302" y="151"/>
                        <a:pt x="302" y="151"/>
                        <a:pt x="302" y="15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  <p:sp>
              <p:nvSpPr>
                <p:cNvPr id="178" name="Freeform 6">
                  <a:extLst>
                    <a:ext uri="{FF2B5EF4-FFF2-40B4-BE49-F238E27FC236}">
                      <a16:creationId xmlns:a16="http://schemas.microsoft.com/office/drawing/2014/main" id="{72C276D1-C409-449D-9EAD-30E5EDEB83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6088" y="936625"/>
                  <a:ext cx="2417763" cy="4408488"/>
                </a:xfrm>
                <a:custGeom>
                  <a:avLst/>
                  <a:gdLst>
                    <a:gd name="T0" fmla="*/ 447 w 795"/>
                    <a:gd name="T1" fmla="*/ 8 h 1452"/>
                    <a:gd name="T2" fmla="*/ 331 w 795"/>
                    <a:gd name="T3" fmla="*/ 9 h 1452"/>
                    <a:gd name="T4" fmla="*/ 23 w 795"/>
                    <a:gd name="T5" fmla="*/ 549 h 1452"/>
                    <a:gd name="T6" fmla="*/ 173 w 795"/>
                    <a:gd name="T7" fmla="*/ 549 h 1452"/>
                    <a:gd name="T8" fmla="*/ 211 w 795"/>
                    <a:gd name="T9" fmla="*/ 261 h 1452"/>
                    <a:gd name="T10" fmla="*/ 211 w 795"/>
                    <a:gd name="T11" fmla="*/ 576 h 1452"/>
                    <a:gd name="T12" fmla="*/ 212 w 795"/>
                    <a:gd name="T13" fmla="*/ 587 h 1452"/>
                    <a:gd name="T14" fmla="*/ 211 w 795"/>
                    <a:gd name="T15" fmla="*/ 592 h 1452"/>
                    <a:gd name="T16" fmla="*/ 200 w 795"/>
                    <a:gd name="T17" fmla="*/ 1341 h 1452"/>
                    <a:gd name="T18" fmla="*/ 373 w 795"/>
                    <a:gd name="T19" fmla="*/ 1341 h 1452"/>
                    <a:gd name="T20" fmla="*/ 383 w 795"/>
                    <a:gd name="T21" fmla="*/ 754 h 1452"/>
                    <a:gd name="T22" fmla="*/ 408 w 795"/>
                    <a:gd name="T23" fmla="*/ 754 h 1452"/>
                    <a:gd name="T24" fmla="*/ 418 w 795"/>
                    <a:gd name="T25" fmla="*/ 1341 h 1452"/>
                    <a:gd name="T26" fmla="*/ 590 w 795"/>
                    <a:gd name="T27" fmla="*/ 1341 h 1452"/>
                    <a:gd name="T28" fmla="*/ 580 w 795"/>
                    <a:gd name="T29" fmla="*/ 592 h 1452"/>
                    <a:gd name="T30" fmla="*/ 577 w 795"/>
                    <a:gd name="T31" fmla="*/ 570 h 1452"/>
                    <a:gd name="T32" fmla="*/ 574 w 795"/>
                    <a:gd name="T33" fmla="*/ 245 h 1452"/>
                    <a:gd name="T34" fmla="*/ 621 w 795"/>
                    <a:gd name="T35" fmla="*/ 549 h 1452"/>
                    <a:gd name="T36" fmla="*/ 771 w 795"/>
                    <a:gd name="T37" fmla="*/ 549 h 1452"/>
                    <a:gd name="T38" fmla="*/ 447 w 795"/>
                    <a:gd name="T39" fmla="*/ 8 h 1452"/>
                    <a:gd name="T40" fmla="*/ 447 w 795"/>
                    <a:gd name="T41" fmla="*/ 8 h 1452"/>
                    <a:gd name="T42" fmla="*/ 447 w 795"/>
                    <a:gd name="T43" fmla="*/ 8 h 1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5" h="1452">
                      <a:moveTo>
                        <a:pt x="447" y="8"/>
                      </a:moveTo>
                      <a:cubicBezTo>
                        <a:pt x="409" y="0"/>
                        <a:pt x="368" y="1"/>
                        <a:pt x="331" y="9"/>
                      </a:cubicBezTo>
                      <a:cubicBezTo>
                        <a:pt x="81" y="39"/>
                        <a:pt x="0" y="329"/>
                        <a:pt x="23" y="549"/>
                      </a:cubicBezTo>
                      <a:cubicBezTo>
                        <a:pt x="33" y="645"/>
                        <a:pt x="183" y="646"/>
                        <a:pt x="173" y="549"/>
                      </a:cubicBezTo>
                      <a:cubicBezTo>
                        <a:pt x="165" y="469"/>
                        <a:pt x="168" y="348"/>
                        <a:pt x="211" y="261"/>
                      </a:cubicBezTo>
                      <a:cubicBezTo>
                        <a:pt x="211" y="576"/>
                        <a:pt x="211" y="576"/>
                        <a:pt x="211" y="576"/>
                      </a:cubicBezTo>
                      <a:cubicBezTo>
                        <a:pt x="211" y="580"/>
                        <a:pt x="211" y="583"/>
                        <a:pt x="212" y="587"/>
                      </a:cubicBezTo>
                      <a:cubicBezTo>
                        <a:pt x="212" y="588"/>
                        <a:pt x="211" y="590"/>
                        <a:pt x="211" y="592"/>
                      </a:cubicBezTo>
                      <a:cubicBezTo>
                        <a:pt x="211" y="842"/>
                        <a:pt x="211" y="1091"/>
                        <a:pt x="200" y="1341"/>
                      </a:cubicBezTo>
                      <a:cubicBezTo>
                        <a:pt x="196" y="1452"/>
                        <a:pt x="368" y="1452"/>
                        <a:pt x="373" y="1341"/>
                      </a:cubicBezTo>
                      <a:cubicBezTo>
                        <a:pt x="381" y="1145"/>
                        <a:pt x="383" y="950"/>
                        <a:pt x="383" y="754"/>
                      </a:cubicBezTo>
                      <a:cubicBezTo>
                        <a:pt x="391" y="754"/>
                        <a:pt x="399" y="754"/>
                        <a:pt x="408" y="754"/>
                      </a:cubicBezTo>
                      <a:cubicBezTo>
                        <a:pt x="408" y="950"/>
                        <a:pt x="410" y="1145"/>
                        <a:pt x="418" y="1341"/>
                      </a:cubicBezTo>
                      <a:cubicBezTo>
                        <a:pt x="423" y="1452"/>
                        <a:pt x="595" y="1452"/>
                        <a:pt x="590" y="1341"/>
                      </a:cubicBezTo>
                      <a:cubicBezTo>
                        <a:pt x="580" y="1091"/>
                        <a:pt x="580" y="842"/>
                        <a:pt x="580" y="592"/>
                      </a:cubicBezTo>
                      <a:cubicBezTo>
                        <a:pt x="580" y="584"/>
                        <a:pt x="578" y="577"/>
                        <a:pt x="577" y="570"/>
                      </a:cubicBezTo>
                      <a:cubicBezTo>
                        <a:pt x="577" y="462"/>
                        <a:pt x="573" y="353"/>
                        <a:pt x="574" y="245"/>
                      </a:cubicBezTo>
                      <a:cubicBezTo>
                        <a:pt x="625" y="331"/>
                        <a:pt x="630" y="464"/>
                        <a:pt x="621" y="549"/>
                      </a:cubicBezTo>
                      <a:cubicBezTo>
                        <a:pt x="611" y="646"/>
                        <a:pt x="761" y="645"/>
                        <a:pt x="771" y="549"/>
                      </a:cubicBezTo>
                      <a:cubicBezTo>
                        <a:pt x="795" y="324"/>
                        <a:pt x="710" y="27"/>
                        <a:pt x="447" y="8"/>
                      </a:cubicBezTo>
                      <a:close/>
                      <a:moveTo>
                        <a:pt x="447" y="8"/>
                      </a:moveTo>
                      <a:cubicBezTo>
                        <a:pt x="447" y="8"/>
                        <a:pt x="447" y="8"/>
                        <a:pt x="447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</p:grpSp>
          <p:grpSp>
            <p:nvGrpSpPr>
              <p:cNvPr id="150" name="Group 1083">
                <a:extLst>
                  <a:ext uri="{FF2B5EF4-FFF2-40B4-BE49-F238E27FC236}">
                    <a16:creationId xmlns:a16="http://schemas.microsoft.com/office/drawing/2014/main" id="{AF884619-5FBA-423C-BD5B-CBE759A44D43}"/>
                  </a:ext>
                </a:extLst>
              </p:cNvPr>
              <p:cNvGrpSpPr/>
              <p:nvPr/>
            </p:nvGrpSpPr>
            <p:grpSpPr>
              <a:xfrm>
                <a:off x="1574835" y="2931238"/>
                <a:ext cx="146891" cy="335160"/>
                <a:chOff x="-2986088" y="-171450"/>
                <a:chExt cx="2417763" cy="5516563"/>
              </a:xfrm>
              <a:solidFill>
                <a:schemeClr val="accent6"/>
              </a:solidFill>
            </p:grpSpPr>
            <p:sp>
              <p:nvSpPr>
                <p:cNvPr id="175" name="Freeform 5">
                  <a:extLst>
                    <a:ext uri="{FF2B5EF4-FFF2-40B4-BE49-F238E27FC236}">
                      <a16:creationId xmlns:a16="http://schemas.microsoft.com/office/drawing/2014/main" id="{D9AFDF1B-398B-48BF-B95F-2E608D522A8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47900" y="-171450"/>
                  <a:ext cx="919163" cy="914400"/>
                </a:xfrm>
                <a:custGeom>
                  <a:avLst/>
                  <a:gdLst>
                    <a:gd name="T0" fmla="*/ 302 w 302"/>
                    <a:gd name="T1" fmla="*/ 151 h 301"/>
                    <a:gd name="T2" fmla="*/ 151 w 302"/>
                    <a:gd name="T3" fmla="*/ 301 h 301"/>
                    <a:gd name="T4" fmla="*/ 0 w 302"/>
                    <a:gd name="T5" fmla="*/ 151 h 301"/>
                    <a:gd name="T6" fmla="*/ 151 w 302"/>
                    <a:gd name="T7" fmla="*/ 0 h 301"/>
                    <a:gd name="T8" fmla="*/ 302 w 302"/>
                    <a:gd name="T9" fmla="*/ 151 h 301"/>
                    <a:gd name="T10" fmla="*/ 302 w 302"/>
                    <a:gd name="T11" fmla="*/ 151 h 301"/>
                    <a:gd name="T12" fmla="*/ 302 w 302"/>
                    <a:gd name="T13" fmla="*/ 15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301">
                      <a:moveTo>
                        <a:pt x="302" y="151"/>
                      </a:moveTo>
                      <a:cubicBezTo>
                        <a:pt x="302" y="234"/>
                        <a:pt x="234" y="301"/>
                        <a:pt x="151" y="301"/>
                      </a:cubicBezTo>
                      <a:cubicBezTo>
                        <a:pt x="68" y="301"/>
                        <a:pt x="0" y="234"/>
                        <a:pt x="0" y="151"/>
                      </a:cubicBezTo>
                      <a:cubicBezTo>
                        <a:pt x="0" y="67"/>
                        <a:pt x="68" y="0"/>
                        <a:pt x="151" y="0"/>
                      </a:cubicBezTo>
                      <a:cubicBezTo>
                        <a:pt x="234" y="0"/>
                        <a:pt x="302" y="67"/>
                        <a:pt x="302" y="151"/>
                      </a:cubicBezTo>
                      <a:close/>
                      <a:moveTo>
                        <a:pt x="302" y="151"/>
                      </a:moveTo>
                      <a:cubicBezTo>
                        <a:pt x="302" y="151"/>
                        <a:pt x="302" y="151"/>
                        <a:pt x="302" y="15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  <p:sp>
              <p:nvSpPr>
                <p:cNvPr id="176" name="Freeform 6">
                  <a:extLst>
                    <a:ext uri="{FF2B5EF4-FFF2-40B4-BE49-F238E27FC236}">
                      <a16:creationId xmlns:a16="http://schemas.microsoft.com/office/drawing/2014/main" id="{4E02A0DA-00D6-458F-A59C-02A4C24B63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6088" y="936625"/>
                  <a:ext cx="2417763" cy="4408488"/>
                </a:xfrm>
                <a:custGeom>
                  <a:avLst/>
                  <a:gdLst>
                    <a:gd name="T0" fmla="*/ 447 w 795"/>
                    <a:gd name="T1" fmla="*/ 8 h 1452"/>
                    <a:gd name="T2" fmla="*/ 331 w 795"/>
                    <a:gd name="T3" fmla="*/ 9 h 1452"/>
                    <a:gd name="T4" fmla="*/ 23 w 795"/>
                    <a:gd name="T5" fmla="*/ 549 h 1452"/>
                    <a:gd name="T6" fmla="*/ 173 w 795"/>
                    <a:gd name="T7" fmla="*/ 549 h 1452"/>
                    <a:gd name="T8" fmla="*/ 211 w 795"/>
                    <a:gd name="T9" fmla="*/ 261 h 1452"/>
                    <a:gd name="T10" fmla="*/ 211 w 795"/>
                    <a:gd name="T11" fmla="*/ 576 h 1452"/>
                    <a:gd name="T12" fmla="*/ 212 w 795"/>
                    <a:gd name="T13" fmla="*/ 587 h 1452"/>
                    <a:gd name="T14" fmla="*/ 211 w 795"/>
                    <a:gd name="T15" fmla="*/ 592 h 1452"/>
                    <a:gd name="T16" fmla="*/ 200 w 795"/>
                    <a:gd name="T17" fmla="*/ 1341 h 1452"/>
                    <a:gd name="T18" fmla="*/ 373 w 795"/>
                    <a:gd name="T19" fmla="*/ 1341 h 1452"/>
                    <a:gd name="T20" fmla="*/ 383 w 795"/>
                    <a:gd name="T21" fmla="*/ 754 h 1452"/>
                    <a:gd name="T22" fmla="*/ 408 w 795"/>
                    <a:gd name="T23" fmla="*/ 754 h 1452"/>
                    <a:gd name="T24" fmla="*/ 418 w 795"/>
                    <a:gd name="T25" fmla="*/ 1341 h 1452"/>
                    <a:gd name="T26" fmla="*/ 590 w 795"/>
                    <a:gd name="T27" fmla="*/ 1341 h 1452"/>
                    <a:gd name="T28" fmla="*/ 580 w 795"/>
                    <a:gd name="T29" fmla="*/ 592 h 1452"/>
                    <a:gd name="T30" fmla="*/ 577 w 795"/>
                    <a:gd name="T31" fmla="*/ 570 h 1452"/>
                    <a:gd name="T32" fmla="*/ 574 w 795"/>
                    <a:gd name="T33" fmla="*/ 245 h 1452"/>
                    <a:gd name="T34" fmla="*/ 621 w 795"/>
                    <a:gd name="T35" fmla="*/ 549 h 1452"/>
                    <a:gd name="T36" fmla="*/ 771 w 795"/>
                    <a:gd name="T37" fmla="*/ 549 h 1452"/>
                    <a:gd name="T38" fmla="*/ 447 w 795"/>
                    <a:gd name="T39" fmla="*/ 8 h 1452"/>
                    <a:gd name="T40" fmla="*/ 447 w 795"/>
                    <a:gd name="T41" fmla="*/ 8 h 1452"/>
                    <a:gd name="T42" fmla="*/ 447 w 795"/>
                    <a:gd name="T43" fmla="*/ 8 h 1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5" h="1452">
                      <a:moveTo>
                        <a:pt x="447" y="8"/>
                      </a:moveTo>
                      <a:cubicBezTo>
                        <a:pt x="409" y="0"/>
                        <a:pt x="368" y="1"/>
                        <a:pt x="331" y="9"/>
                      </a:cubicBezTo>
                      <a:cubicBezTo>
                        <a:pt x="81" y="39"/>
                        <a:pt x="0" y="329"/>
                        <a:pt x="23" y="549"/>
                      </a:cubicBezTo>
                      <a:cubicBezTo>
                        <a:pt x="33" y="645"/>
                        <a:pt x="183" y="646"/>
                        <a:pt x="173" y="549"/>
                      </a:cubicBezTo>
                      <a:cubicBezTo>
                        <a:pt x="165" y="469"/>
                        <a:pt x="168" y="348"/>
                        <a:pt x="211" y="261"/>
                      </a:cubicBezTo>
                      <a:cubicBezTo>
                        <a:pt x="211" y="576"/>
                        <a:pt x="211" y="576"/>
                        <a:pt x="211" y="576"/>
                      </a:cubicBezTo>
                      <a:cubicBezTo>
                        <a:pt x="211" y="580"/>
                        <a:pt x="211" y="583"/>
                        <a:pt x="212" y="587"/>
                      </a:cubicBezTo>
                      <a:cubicBezTo>
                        <a:pt x="212" y="588"/>
                        <a:pt x="211" y="590"/>
                        <a:pt x="211" y="592"/>
                      </a:cubicBezTo>
                      <a:cubicBezTo>
                        <a:pt x="211" y="842"/>
                        <a:pt x="211" y="1091"/>
                        <a:pt x="200" y="1341"/>
                      </a:cubicBezTo>
                      <a:cubicBezTo>
                        <a:pt x="196" y="1452"/>
                        <a:pt x="368" y="1452"/>
                        <a:pt x="373" y="1341"/>
                      </a:cubicBezTo>
                      <a:cubicBezTo>
                        <a:pt x="381" y="1145"/>
                        <a:pt x="383" y="950"/>
                        <a:pt x="383" y="754"/>
                      </a:cubicBezTo>
                      <a:cubicBezTo>
                        <a:pt x="391" y="754"/>
                        <a:pt x="399" y="754"/>
                        <a:pt x="408" y="754"/>
                      </a:cubicBezTo>
                      <a:cubicBezTo>
                        <a:pt x="408" y="950"/>
                        <a:pt x="410" y="1145"/>
                        <a:pt x="418" y="1341"/>
                      </a:cubicBezTo>
                      <a:cubicBezTo>
                        <a:pt x="423" y="1452"/>
                        <a:pt x="595" y="1452"/>
                        <a:pt x="590" y="1341"/>
                      </a:cubicBezTo>
                      <a:cubicBezTo>
                        <a:pt x="580" y="1091"/>
                        <a:pt x="580" y="842"/>
                        <a:pt x="580" y="592"/>
                      </a:cubicBezTo>
                      <a:cubicBezTo>
                        <a:pt x="580" y="584"/>
                        <a:pt x="578" y="577"/>
                        <a:pt x="577" y="570"/>
                      </a:cubicBezTo>
                      <a:cubicBezTo>
                        <a:pt x="577" y="462"/>
                        <a:pt x="573" y="353"/>
                        <a:pt x="574" y="245"/>
                      </a:cubicBezTo>
                      <a:cubicBezTo>
                        <a:pt x="625" y="331"/>
                        <a:pt x="630" y="464"/>
                        <a:pt x="621" y="549"/>
                      </a:cubicBezTo>
                      <a:cubicBezTo>
                        <a:pt x="611" y="646"/>
                        <a:pt x="761" y="645"/>
                        <a:pt x="771" y="549"/>
                      </a:cubicBezTo>
                      <a:cubicBezTo>
                        <a:pt x="795" y="324"/>
                        <a:pt x="710" y="27"/>
                        <a:pt x="447" y="8"/>
                      </a:cubicBezTo>
                      <a:close/>
                      <a:moveTo>
                        <a:pt x="447" y="8"/>
                      </a:moveTo>
                      <a:cubicBezTo>
                        <a:pt x="447" y="8"/>
                        <a:pt x="447" y="8"/>
                        <a:pt x="447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</p:grpSp>
          <p:grpSp>
            <p:nvGrpSpPr>
              <p:cNvPr id="151" name="Group 1086">
                <a:extLst>
                  <a:ext uri="{FF2B5EF4-FFF2-40B4-BE49-F238E27FC236}">
                    <a16:creationId xmlns:a16="http://schemas.microsoft.com/office/drawing/2014/main" id="{4A1804A1-6165-4C1E-8482-C42B13CB3C00}"/>
                  </a:ext>
                </a:extLst>
              </p:cNvPr>
              <p:cNvGrpSpPr/>
              <p:nvPr/>
            </p:nvGrpSpPr>
            <p:grpSpPr>
              <a:xfrm>
                <a:off x="1720672" y="2931238"/>
                <a:ext cx="146891" cy="335160"/>
                <a:chOff x="-2986088" y="-171450"/>
                <a:chExt cx="2417763" cy="5516563"/>
              </a:xfrm>
              <a:solidFill>
                <a:schemeClr val="accent6"/>
              </a:solidFill>
            </p:grpSpPr>
            <p:sp>
              <p:nvSpPr>
                <p:cNvPr id="173" name="Freeform 5">
                  <a:extLst>
                    <a:ext uri="{FF2B5EF4-FFF2-40B4-BE49-F238E27FC236}">
                      <a16:creationId xmlns:a16="http://schemas.microsoft.com/office/drawing/2014/main" id="{4DA2A794-CBAC-4356-8541-16C972EE681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47900" y="-171450"/>
                  <a:ext cx="919163" cy="914400"/>
                </a:xfrm>
                <a:custGeom>
                  <a:avLst/>
                  <a:gdLst>
                    <a:gd name="T0" fmla="*/ 302 w 302"/>
                    <a:gd name="T1" fmla="*/ 151 h 301"/>
                    <a:gd name="T2" fmla="*/ 151 w 302"/>
                    <a:gd name="T3" fmla="*/ 301 h 301"/>
                    <a:gd name="T4" fmla="*/ 0 w 302"/>
                    <a:gd name="T5" fmla="*/ 151 h 301"/>
                    <a:gd name="T6" fmla="*/ 151 w 302"/>
                    <a:gd name="T7" fmla="*/ 0 h 301"/>
                    <a:gd name="T8" fmla="*/ 302 w 302"/>
                    <a:gd name="T9" fmla="*/ 151 h 301"/>
                    <a:gd name="T10" fmla="*/ 302 w 302"/>
                    <a:gd name="T11" fmla="*/ 151 h 301"/>
                    <a:gd name="T12" fmla="*/ 302 w 302"/>
                    <a:gd name="T13" fmla="*/ 15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301">
                      <a:moveTo>
                        <a:pt x="302" y="151"/>
                      </a:moveTo>
                      <a:cubicBezTo>
                        <a:pt x="302" y="234"/>
                        <a:pt x="234" y="301"/>
                        <a:pt x="151" y="301"/>
                      </a:cubicBezTo>
                      <a:cubicBezTo>
                        <a:pt x="68" y="301"/>
                        <a:pt x="0" y="234"/>
                        <a:pt x="0" y="151"/>
                      </a:cubicBezTo>
                      <a:cubicBezTo>
                        <a:pt x="0" y="67"/>
                        <a:pt x="68" y="0"/>
                        <a:pt x="151" y="0"/>
                      </a:cubicBezTo>
                      <a:cubicBezTo>
                        <a:pt x="234" y="0"/>
                        <a:pt x="302" y="67"/>
                        <a:pt x="302" y="151"/>
                      </a:cubicBezTo>
                      <a:close/>
                      <a:moveTo>
                        <a:pt x="302" y="151"/>
                      </a:moveTo>
                      <a:cubicBezTo>
                        <a:pt x="302" y="151"/>
                        <a:pt x="302" y="151"/>
                        <a:pt x="302" y="15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  <p:sp>
              <p:nvSpPr>
                <p:cNvPr id="174" name="Freeform 6">
                  <a:extLst>
                    <a:ext uri="{FF2B5EF4-FFF2-40B4-BE49-F238E27FC236}">
                      <a16:creationId xmlns:a16="http://schemas.microsoft.com/office/drawing/2014/main" id="{A88DAEB7-B136-45C3-9BC1-653D656902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6088" y="936625"/>
                  <a:ext cx="2417763" cy="4408488"/>
                </a:xfrm>
                <a:custGeom>
                  <a:avLst/>
                  <a:gdLst>
                    <a:gd name="T0" fmla="*/ 447 w 795"/>
                    <a:gd name="T1" fmla="*/ 8 h 1452"/>
                    <a:gd name="T2" fmla="*/ 331 w 795"/>
                    <a:gd name="T3" fmla="*/ 9 h 1452"/>
                    <a:gd name="T4" fmla="*/ 23 w 795"/>
                    <a:gd name="T5" fmla="*/ 549 h 1452"/>
                    <a:gd name="T6" fmla="*/ 173 w 795"/>
                    <a:gd name="T7" fmla="*/ 549 h 1452"/>
                    <a:gd name="T8" fmla="*/ 211 w 795"/>
                    <a:gd name="T9" fmla="*/ 261 h 1452"/>
                    <a:gd name="T10" fmla="*/ 211 w 795"/>
                    <a:gd name="T11" fmla="*/ 576 h 1452"/>
                    <a:gd name="T12" fmla="*/ 212 w 795"/>
                    <a:gd name="T13" fmla="*/ 587 h 1452"/>
                    <a:gd name="T14" fmla="*/ 211 w 795"/>
                    <a:gd name="T15" fmla="*/ 592 h 1452"/>
                    <a:gd name="T16" fmla="*/ 200 w 795"/>
                    <a:gd name="T17" fmla="*/ 1341 h 1452"/>
                    <a:gd name="T18" fmla="*/ 373 w 795"/>
                    <a:gd name="T19" fmla="*/ 1341 h 1452"/>
                    <a:gd name="T20" fmla="*/ 383 w 795"/>
                    <a:gd name="T21" fmla="*/ 754 h 1452"/>
                    <a:gd name="T22" fmla="*/ 408 w 795"/>
                    <a:gd name="T23" fmla="*/ 754 h 1452"/>
                    <a:gd name="T24" fmla="*/ 418 w 795"/>
                    <a:gd name="T25" fmla="*/ 1341 h 1452"/>
                    <a:gd name="T26" fmla="*/ 590 w 795"/>
                    <a:gd name="T27" fmla="*/ 1341 h 1452"/>
                    <a:gd name="T28" fmla="*/ 580 w 795"/>
                    <a:gd name="T29" fmla="*/ 592 h 1452"/>
                    <a:gd name="T30" fmla="*/ 577 w 795"/>
                    <a:gd name="T31" fmla="*/ 570 h 1452"/>
                    <a:gd name="T32" fmla="*/ 574 w 795"/>
                    <a:gd name="T33" fmla="*/ 245 h 1452"/>
                    <a:gd name="T34" fmla="*/ 621 w 795"/>
                    <a:gd name="T35" fmla="*/ 549 h 1452"/>
                    <a:gd name="T36" fmla="*/ 771 w 795"/>
                    <a:gd name="T37" fmla="*/ 549 h 1452"/>
                    <a:gd name="T38" fmla="*/ 447 w 795"/>
                    <a:gd name="T39" fmla="*/ 8 h 1452"/>
                    <a:gd name="T40" fmla="*/ 447 w 795"/>
                    <a:gd name="T41" fmla="*/ 8 h 1452"/>
                    <a:gd name="T42" fmla="*/ 447 w 795"/>
                    <a:gd name="T43" fmla="*/ 8 h 1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5" h="1452">
                      <a:moveTo>
                        <a:pt x="447" y="8"/>
                      </a:moveTo>
                      <a:cubicBezTo>
                        <a:pt x="409" y="0"/>
                        <a:pt x="368" y="1"/>
                        <a:pt x="331" y="9"/>
                      </a:cubicBezTo>
                      <a:cubicBezTo>
                        <a:pt x="81" y="39"/>
                        <a:pt x="0" y="329"/>
                        <a:pt x="23" y="549"/>
                      </a:cubicBezTo>
                      <a:cubicBezTo>
                        <a:pt x="33" y="645"/>
                        <a:pt x="183" y="646"/>
                        <a:pt x="173" y="549"/>
                      </a:cubicBezTo>
                      <a:cubicBezTo>
                        <a:pt x="165" y="469"/>
                        <a:pt x="168" y="348"/>
                        <a:pt x="211" y="261"/>
                      </a:cubicBezTo>
                      <a:cubicBezTo>
                        <a:pt x="211" y="576"/>
                        <a:pt x="211" y="576"/>
                        <a:pt x="211" y="576"/>
                      </a:cubicBezTo>
                      <a:cubicBezTo>
                        <a:pt x="211" y="580"/>
                        <a:pt x="211" y="583"/>
                        <a:pt x="212" y="587"/>
                      </a:cubicBezTo>
                      <a:cubicBezTo>
                        <a:pt x="212" y="588"/>
                        <a:pt x="211" y="590"/>
                        <a:pt x="211" y="592"/>
                      </a:cubicBezTo>
                      <a:cubicBezTo>
                        <a:pt x="211" y="842"/>
                        <a:pt x="211" y="1091"/>
                        <a:pt x="200" y="1341"/>
                      </a:cubicBezTo>
                      <a:cubicBezTo>
                        <a:pt x="196" y="1452"/>
                        <a:pt x="368" y="1452"/>
                        <a:pt x="373" y="1341"/>
                      </a:cubicBezTo>
                      <a:cubicBezTo>
                        <a:pt x="381" y="1145"/>
                        <a:pt x="383" y="950"/>
                        <a:pt x="383" y="754"/>
                      </a:cubicBezTo>
                      <a:cubicBezTo>
                        <a:pt x="391" y="754"/>
                        <a:pt x="399" y="754"/>
                        <a:pt x="408" y="754"/>
                      </a:cubicBezTo>
                      <a:cubicBezTo>
                        <a:pt x="408" y="950"/>
                        <a:pt x="410" y="1145"/>
                        <a:pt x="418" y="1341"/>
                      </a:cubicBezTo>
                      <a:cubicBezTo>
                        <a:pt x="423" y="1452"/>
                        <a:pt x="595" y="1452"/>
                        <a:pt x="590" y="1341"/>
                      </a:cubicBezTo>
                      <a:cubicBezTo>
                        <a:pt x="580" y="1091"/>
                        <a:pt x="580" y="842"/>
                        <a:pt x="580" y="592"/>
                      </a:cubicBezTo>
                      <a:cubicBezTo>
                        <a:pt x="580" y="584"/>
                        <a:pt x="578" y="577"/>
                        <a:pt x="577" y="570"/>
                      </a:cubicBezTo>
                      <a:cubicBezTo>
                        <a:pt x="577" y="462"/>
                        <a:pt x="573" y="353"/>
                        <a:pt x="574" y="245"/>
                      </a:cubicBezTo>
                      <a:cubicBezTo>
                        <a:pt x="625" y="331"/>
                        <a:pt x="630" y="464"/>
                        <a:pt x="621" y="549"/>
                      </a:cubicBezTo>
                      <a:cubicBezTo>
                        <a:pt x="611" y="646"/>
                        <a:pt x="761" y="645"/>
                        <a:pt x="771" y="549"/>
                      </a:cubicBezTo>
                      <a:cubicBezTo>
                        <a:pt x="795" y="324"/>
                        <a:pt x="710" y="27"/>
                        <a:pt x="447" y="8"/>
                      </a:cubicBezTo>
                      <a:close/>
                      <a:moveTo>
                        <a:pt x="447" y="8"/>
                      </a:moveTo>
                      <a:cubicBezTo>
                        <a:pt x="447" y="8"/>
                        <a:pt x="447" y="8"/>
                        <a:pt x="447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</p:grpSp>
          <p:grpSp>
            <p:nvGrpSpPr>
              <p:cNvPr id="152" name="Group 1089">
                <a:extLst>
                  <a:ext uri="{FF2B5EF4-FFF2-40B4-BE49-F238E27FC236}">
                    <a16:creationId xmlns:a16="http://schemas.microsoft.com/office/drawing/2014/main" id="{B4BDFD57-9263-422B-93AC-8E837500A6A5}"/>
                  </a:ext>
                </a:extLst>
              </p:cNvPr>
              <p:cNvGrpSpPr/>
              <p:nvPr/>
            </p:nvGrpSpPr>
            <p:grpSpPr>
              <a:xfrm>
                <a:off x="1866510" y="2931238"/>
                <a:ext cx="146891" cy="335160"/>
                <a:chOff x="-2986088" y="-171450"/>
                <a:chExt cx="2417763" cy="5516563"/>
              </a:xfrm>
              <a:solidFill>
                <a:schemeClr val="accent6"/>
              </a:solidFill>
            </p:grpSpPr>
            <p:sp>
              <p:nvSpPr>
                <p:cNvPr id="171" name="Freeform 5">
                  <a:extLst>
                    <a:ext uri="{FF2B5EF4-FFF2-40B4-BE49-F238E27FC236}">
                      <a16:creationId xmlns:a16="http://schemas.microsoft.com/office/drawing/2014/main" id="{26D352F0-0261-4B2D-8901-8109B52A3F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47900" y="-171450"/>
                  <a:ext cx="919163" cy="914400"/>
                </a:xfrm>
                <a:custGeom>
                  <a:avLst/>
                  <a:gdLst>
                    <a:gd name="T0" fmla="*/ 302 w 302"/>
                    <a:gd name="T1" fmla="*/ 151 h 301"/>
                    <a:gd name="T2" fmla="*/ 151 w 302"/>
                    <a:gd name="T3" fmla="*/ 301 h 301"/>
                    <a:gd name="T4" fmla="*/ 0 w 302"/>
                    <a:gd name="T5" fmla="*/ 151 h 301"/>
                    <a:gd name="T6" fmla="*/ 151 w 302"/>
                    <a:gd name="T7" fmla="*/ 0 h 301"/>
                    <a:gd name="T8" fmla="*/ 302 w 302"/>
                    <a:gd name="T9" fmla="*/ 151 h 301"/>
                    <a:gd name="T10" fmla="*/ 302 w 302"/>
                    <a:gd name="T11" fmla="*/ 151 h 301"/>
                    <a:gd name="T12" fmla="*/ 302 w 302"/>
                    <a:gd name="T13" fmla="*/ 15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301">
                      <a:moveTo>
                        <a:pt x="302" y="151"/>
                      </a:moveTo>
                      <a:cubicBezTo>
                        <a:pt x="302" y="234"/>
                        <a:pt x="234" y="301"/>
                        <a:pt x="151" y="301"/>
                      </a:cubicBezTo>
                      <a:cubicBezTo>
                        <a:pt x="68" y="301"/>
                        <a:pt x="0" y="234"/>
                        <a:pt x="0" y="151"/>
                      </a:cubicBezTo>
                      <a:cubicBezTo>
                        <a:pt x="0" y="67"/>
                        <a:pt x="68" y="0"/>
                        <a:pt x="151" y="0"/>
                      </a:cubicBezTo>
                      <a:cubicBezTo>
                        <a:pt x="234" y="0"/>
                        <a:pt x="302" y="67"/>
                        <a:pt x="302" y="151"/>
                      </a:cubicBezTo>
                      <a:close/>
                      <a:moveTo>
                        <a:pt x="302" y="151"/>
                      </a:moveTo>
                      <a:cubicBezTo>
                        <a:pt x="302" y="151"/>
                        <a:pt x="302" y="151"/>
                        <a:pt x="302" y="15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  <p:sp>
              <p:nvSpPr>
                <p:cNvPr id="172" name="Freeform 6">
                  <a:extLst>
                    <a:ext uri="{FF2B5EF4-FFF2-40B4-BE49-F238E27FC236}">
                      <a16:creationId xmlns:a16="http://schemas.microsoft.com/office/drawing/2014/main" id="{4641839E-81C6-4ECE-A65C-E196E30E8C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6088" y="936625"/>
                  <a:ext cx="2417763" cy="4408488"/>
                </a:xfrm>
                <a:custGeom>
                  <a:avLst/>
                  <a:gdLst>
                    <a:gd name="T0" fmla="*/ 447 w 795"/>
                    <a:gd name="T1" fmla="*/ 8 h 1452"/>
                    <a:gd name="T2" fmla="*/ 331 w 795"/>
                    <a:gd name="T3" fmla="*/ 9 h 1452"/>
                    <a:gd name="T4" fmla="*/ 23 w 795"/>
                    <a:gd name="T5" fmla="*/ 549 h 1452"/>
                    <a:gd name="T6" fmla="*/ 173 w 795"/>
                    <a:gd name="T7" fmla="*/ 549 h 1452"/>
                    <a:gd name="T8" fmla="*/ 211 w 795"/>
                    <a:gd name="T9" fmla="*/ 261 h 1452"/>
                    <a:gd name="T10" fmla="*/ 211 w 795"/>
                    <a:gd name="T11" fmla="*/ 576 h 1452"/>
                    <a:gd name="T12" fmla="*/ 212 w 795"/>
                    <a:gd name="T13" fmla="*/ 587 h 1452"/>
                    <a:gd name="T14" fmla="*/ 211 w 795"/>
                    <a:gd name="T15" fmla="*/ 592 h 1452"/>
                    <a:gd name="T16" fmla="*/ 200 w 795"/>
                    <a:gd name="T17" fmla="*/ 1341 h 1452"/>
                    <a:gd name="T18" fmla="*/ 373 w 795"/>
                    <a:gd name="T19" fmla="*/ 1341 h 1452"/>
                    <a:gd name="T20" fmla="*/ 383 w 795"/>
                    <a:gd name="T21" fmla="*/ 754 h 1452"/>
                    <a:gd name="T22" fmla="*/ 408 w 795"/>
                    <a:gd name="T23" fmla="*/ 754 h 1452"/>
                    <a:gd name="T24" fmla="*/ 418 w 795"/>
                    <a:gd name="T25" fmla="*/ 1341 h 1452"/>
                    <a:gd name="T26" fmla="*/ 590 w 795"/>
                    <a:gd name="T27" fmla="*/ 1341 h 1452"/>
                    <a:gd name="T28" fmla="*/ 580 w 795"/>
                    <a:gd name="T29" fmla="*/ 592 h 1452"/>
                    <a:gd name="T30" fmla="*/ 577 w 795"/>
                    <a:gd name="T31" fmla="*/ 570 h 1452"/>
                    <a:gd name="T32" fmla="*/ 574 w 795"/>
                    <a:gd name="T33" fmla="*/ 245 h 1452"/>
                    <a:gd name="T34" fmla="*/ 621 w 795"/>
                    <a:gd name="T35" fmla="*/ 549 h 1452"/>
                    <a:gd name="T36" fmla="*/ 771 w 795"/>
                    <a:gd name="T37" fmla="*/ 549 h 1452"/>
                    <a:gd name="T38" fmla="*/ 447 w 795"/>
                    <a:gd name="T39" fmla="*/ 8 h 1452"/>
                    <a:gd name="T40" fmla="*/ 447 w 795"/>
                    <a:gd name="T41" fmla="*/ 8 h 1452"/>
                    <a:gd name="T42" fmla="*/ 447 w 795"/>
                    <a:gd name="T43" fmla="*/ 8 h 1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5" h="1452">
                      <a:moveTo>
                        <a:pt x="447" y="8"/>
                      </a:moveTo>
                      <a:cubicBezTo>
                        <a:pt x="409" y="0"/>
                        <a:pt x="368" y="1"/>
                        <a:pt x="331" y="9"/>
                      </a:cubicBezTo>
                      <a:cubicBezTo>
                        <a:pt x="81" y="39"/>
                        <a:pt x="0" y="329"/>
                        <a:pt x="23" y="549"/>
                      </a:cubicBezTo>
                      <a:cubicBezTo>
                        <a:pt x="33" y="645"/>
                        <a:pt x="183" y="646"/>
                        <a:pt x="173" y="549"/>
                      </a:cubicBezTo>
                      <a:cubicBezTo>
                        <a:pt x="165" y="469"/>
                        <a:pt x="168" y="348"/>
                        <a:pt x="211" y="261"/>
                      </a:cubicBezTo>
                      <a:cubicBezTo>
                        <a:pt x="211" y="576"/>
                        <a:pt x="211" y="576"/>
                        <a:pt x="211" y="576"/>
                      </a:cubicBezTo>
                      <a:cubicBezTo>
                        <a:pt x="211" y="580"/>
                        <a:pt x="211" y="583"/>
                        <a:pt x="212" y="587"/>
                      </a:cubicBezTo>
                      <a:cubicBezTo>
                        <a:pt x="212" y="588"/>
                        <a:pt x="211" y="590"/>
                        <a:pt x="211" y="592"/>
                      </a:cubicBezTo>
                      <a:cubicBezTo>
                        <a:pt x="211" y="842"/>
                        <a:pt x="211" y="1091"/>
                        <a:pt x="200" y="1341"/>
                      </a:cubicBezTo>
                      <a:cubicBezTo>
                        <a:pt x="196" y="1452"/>
                        <a:pt x="368" y="1452"/>
                        <a:pt x="373" y="1341"/>
                      </a:cubicBezTo>
                      <a:cubicBezTo>
                        <a:pt x="381" y="1145"/>
                        <a:pt x="383" y="950"/>
                        <a:pt x="383" y="754"/>
                      </a:cubicBezTo>
                      <a:cubicBezTo>
                        <a:pt x="391" y="754"/>
                        <a:pt x="399" y="754"/>
                        <a:pt x="408" y="754"/>
                      </a:cubicBezTo>
                      <a:cubicBezTo>
                        <a:pt x="408" y="950"/>
                        <a:pt x="410" y="1145"/>
                        <a:pt x="418" y="1341"/>
                      </a:cubicBezTo>
                      <a:cubicBezTo>
                        <a:pt x="423" y="1452"/>
                        <a:pt x="595" y="1452"/>
                        <a:pt x="590" y="1341"/>
                      </a:cubicBezTo>
                      <a:cubicBezTo>
                        <a:pt x="580" y="1091"/>
                        <a:pt x="580" y="842"/>
                        <a:pt x="580" y="592"/>
                      </a:cubicBezTo>
                      <a:cubicBezTo>
                        <a:pt x="580" y="584"/>
                        <a:pt x="578" y="577"/>
                        <a:pt x="577" y="570"/>
                      </a:cubicBezTo>
                      <a:cubicBezTo>
                        <a:pt x="577" y="462"/>
                        <a:pt x="573" y="353"/>
                        <a:pt x="574" y="245"/>
                      </a:cubicBezTo>
                      <a:cubicBezTo>
                        <a:pt x="625" y="331"/>
                        <a:pt x="630" y="464"/>
                        <a:pt x="621" y="549"/>
                      </a:cubicBezTo>
                      <a:cubicBezTo>
                        <a:pt x="611" y="646"/>
                        <a:pt x="761" y="645"/>
                        <a:pt x="771" y="549"/>
                      </a:cubicBezTo>
                      <a:cubicBezTo>
                        <a:pt x="795" y="324"/>
                        <a:pt x="710" y="27"/>
                        <a:pt x="447" y="8"/>
                      </a:cubicBezTo>
                      <a:close/>
                      <a:moveTo>
                        <a:pt x="447" y="8"/>
                      </a:moveTo>
                      <a:cubicBezTo>
                        <a:pt x="447" y="8"/>
                        <a:pt x="447" y="8"/>
                        <a:pt x="447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</p:grpSp>
          <p:grpSp>
            <p:nvGrpSpPr>
              <p:cNvPr id="153" name="Group 1092">
                <a:extLst>
                  <a:ext uri="{FF2B5EF4-FFF2-40B4-BE49-F238E27FC236}">
                    <a16:creationId xmlns:a16="http://schemas.microsoft.com/office/drawing/2014/main" id="{EB76550C-21A4-46C8-8372-A0B2164F3387}"/>
                  </a:ext>
                </a:extLst>
              </p:cNvPr>
              <p:cNvGrpSpPr/>
              <p:nvPr/>
            </p:nvGrpSpPr>
            <p:grpSpPr>
              <a:xfrm>
                <a:off x="2012347" y="2931238"/>
                <a:ext cx="146891" cy="335160"/>
                <a:chOff x="-2986088" y="-171450"/>
                <a:chExt cx="2417763" cy="5516563"/>
              </a:xfrm>
              <a:solidFill>
                <a:schemeClr val="accent6"/>
              </a:solidFill>
            </p:grpSpPr>
            <p:sp>
              <p:nvSpPr>
                <p:cNvPr id="169" name="Freeform 5">
                  <a:extLst>
                    <a:ext uri="{FF2B5EF4-FFF2-40B4-BE49-F238E27FC236}">
                      <a16:creationId xmlns:a16="http://schemas.microsoft.com/office/drawing/2014/main" id="{FAAFD791-9AA7-4B25-8E8E-6DD1EB5A99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47900" y="-171450"/>
                  <a:ext cx="919163" cy="914400"/>
                </a:xfrm>
                <a:custGeom>
                  <a:avLst/>
                  <a:gdLst>
                    <a:gd name="T0" fmla="*/ 302 w 302"/>
                    <a:gd name="T1" fmla="*/ 151 h 301"/>
                    <a:gd name="T2" fmla="*/ 151 w 302"/>
                    <a:gd name="T3" fmla="*/ 301 h 301"/>
                    <a:gd name="T4" fmla="*/ 0 w 302"/>
                    <a:gd name="T5" fmla="*/ 151 h 301"/>
                    <a:gd name="T6" fmla="*/ 151 w 302"/>
                    <a:gd name="T7" fmla="*/ 0 h 301"/>
                    <a:gd name="T8" fmla="*/ 302 w 302"/>
                    <a:gd name="T9" fmla="*/ 151 h 301"/>
                    <a:gd name="T10" fmla="*/ 302 w 302"/>
                    <a:gd name="T11" fmla="*/ 151 h 301"/>
                    <a:gd name="T12" fmla="*/ 302 w 302"/>
                    <a:gd name="T13" fmla="*/ 15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301">
                      <a:moveTo>
                        <a:pt x="302" y="151"/>
                      </a:moveTo>
                      <a:cubicBezTo>
                        <a:pt x="302" y="234"/>
                        <a:pt x="234" y="301"/>
                        <a:pt x="151" y="301"/>
                      </a:cubicBezTo>
                      <a:cubicBezTo>
                        <a:pt x="68" y="301"/>
                        <a:pt x="0" y="234"/>
                        <a:pt x="0" y="151"/>
                      </a:cubicBezTo>
                      <a:cubicBezTo>
                        <a:pt x="0" y="67"/>
                        <a:pt x="68" y="0"/>
                        <a:pt x="151" y="0"/>
                      </a:cubicBezTo>
                      <a:cubicBezTo>
                        <a:pt x="234" y="0"/>
                        <a:pt x="302" y="67"/>
                        <a:pt x="302" y="151"/>
                      </a:cubicBezTo>
                      <a:close/>
                      <a:moveTo>
                        <a:pt x="302" y="151"/>
                      </a:moveTo>
                      <a:cubicBezTo>
                        <a:pt x="302" y="151"/>
                        <a:pt x="302" y="151"/>
                        <a:pt x="302" y="15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  <p:sp>
              <p:nvSpPr>
                <p:cNvPr id="170" name="Freeform 6">
                  <a:extLst>
                    <a:ext uri="{FF2B5EF4-FFF2-40B4-BE49-F238E27FC236}">
                      <a16:creationId xmlns:a16="http://schemas.microsoft.com/office/drawing/2014/main" id="{1017B9C6-15AE-40F4-B4A0-E9322E9A266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6088" y="936625"/>
                  <a:ext cx="2417763" cy="4408488"/>
                </a:xfrm>
                <a:custGeom>
                  <a:avLst/>
                  <a:gdLst>
                    <a:gd name="T0" fmla="*/ 447 w 795"/>
                    <a:gd name="T1" fmla="*/ 8 h 1452"/>
                    <a:gd name="T2" fmla="*/ 331 w 795"/>
                    <a:gd name="T3" fmla="*/ 9 h 1452"/>
                    <a:gd name="T4" fmla="*/ 23 w 795"/>
                    <a:gd name="T5" fmla="*/ 549 h 1452"/>
                    <a:gd name="T6" fmla="*/ 173 w 795"/>
                    <a:gd name="T7" fmla="*/ 549 h 1452"/>
                    <a:gd name="T8" fmla="*/ 211 w 795"/>
                    <a:gd name="T9" fmla="*/ 261 h 1452"/>
                    <a:gd name="T10" fmla="*/ 211 w 795"/>
                    <a:gd name="T11" fmla="*/ 576 h 1452"/>
                    <a:gd name="T12" fmla="*/ 212 w 795"/>
                    <a:gd name="T13" fmla="*/ 587 h 1452"/>
                    <a:gd name="T14" fmla="*/ 211 w 795"/>
                    <a:gd name="T15" fmla="*/ 592 h 1452"/>
                    <a:gd name="T16" fmla="*/ 200 w 795"/>
                    <a:gd name="T17" fmla="*/ 1341 h 1452"/>
                    <a:gd name="T18" fmla="*/ 373 w 795"/>
                    <a:gd name="T19" fmla="*/ 1341 h 1452"/>
                    <a:gd name="T20" fmla="*/ 383 w 795"/>
                    <a:gd name="T21" fmla="*/ 754 h 1452"/>
                    <a:gd name="T22" fmla="*/ 408 w 795"/>
                    <a:gd name="T23" fmla="*/ 754 h 1452"/>
                    <a:gd name="T24" fmla="*/ 418 w 795"/>
                    <a:gd name="T25" fmla="*/ 1341 h 1452"/>
                    <a:gd name="T26" fmla="*/ 590 w 795"/>
                    <a:gd name="T27" fmla="*/ 1341 h 1452"/>
                    <a:gd name="T28" fmla="*/ 580 w 795"/>
                    <a:gd name="T29" fmla="*/ 592 h 1452"/>
                    <a:gd name="T30" fmla="*/ 577 w 795"/>
                    <a:gd name="T31" fmla="*/ 570 h 1452"/>
                    <a:gd name="T32" fmla="*/ 574 w 795"/>
                    <a:gd name="T33" fmla="*/ 245 h 1452"/>
                    <a:gd name="T34" fmla="*/ 621 w 795"/>
                    <a:gd name="T35" fmla="*/ 549 h 1452"/>
                    <a:gd name="T36" fmla="*/ 771 w 795"/>
                    <a:gd name="T37" fmla="*/ 549 h 1452"/>
                    <a:gd name="T38" fmla="*/ 447 w 795"/>
                    <a:gd name="T39" fmla="*/ 8 h 1452"/>
                    <a:gd name="T40" fmla="*/ 447 w 795"/>
                    <a:gd name="T41" fmla="*/ 8 h 1452"/>
                    <a:gd name="T42" fmla="*/ 447 w 795"/>
                    <a:gd name="T43" fmla="*/ 8 h 1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5" h="1452">
                      <a:moveTo>
                        <a:pt x="447" y="8"/>
                      </a:moveTo>
                      <a:cubicBezTo>
                        <a:pt x="409" y="0"/>
                        <a:pt x="368" y="1"/>
                        <a:pt x="331" y="9"/>
                      </a:cubicBezTo>
                      <a:cubicBezTo>
                        <a:pt x="81" y="39"/>
                        <a:pt x="0" y="329"/>
                        <a:pt x="23" y="549"/>
                      </a:cubicBezTo>
                      <a:cubicBezTo>
                        <a:pt x="33" y="645"/>
                        <a:pt x="183" y="646"/>
                        <a:pt x="173" y="549"/>
                      </a:cubicBezTo>
                      <a:cubicBezTo>
                        <a:pt x="165" y="469"/>
                        <a:pt x="168" y="348"/>
                        <a:pt x="211" y="261"/>
                      </a:cubicBezTo>
                      <a:cubicBezTo>
                        <a:pt x="211" y="576"/>
                        <a:pt x="211" y="576"/>
                        <a:pt x="211" y="576"/>
                      </a:cubicBezTo>
                      <a:cubicBezTo>
                        <a:pt x="211" y="580"/>
                        <a:pt x="211" y="583"/>
                        <a:pt x="212" y="587"/>
                      </a:cubicBezTo>
                      <a:cubicBezTo>
                        <a:pt x="212" y="588"/>
                        <a:pt x="211" y="590"/>
                        <a:pt x="211" y="592"/>
                      </a:cubicBezTo>
                      <a:cubicBezTo>
                        <a:pt x="211" y="842"/>
                        <a:pt x="211" y="1091"/>
                        <a:pt x="200" y="1341"/>
                      </a:cubicBezTo>
                      <a:cubicBezTo>
                        <a:pt x="196" y="1452"/>
                        <a:pt x="368" y="1452"/>
                        <a:pt x="373" y="1341"/>
                      </a:cubicBezTo>
                      <a:cubicBezTo>
                        <a:pt x="381" y="1145"/>
                        <a:pt x="383" y="950"/>
                        <a:pt x="383" y="754"/>
                      </a:cubicBezTo>
                      <a:cubicBezTo>
                        <a:pt x="391" y="754"/>
                        <a:pt x="399" y="754"/>
                        <a:pt x="408" y="754"/>
                      </a:cubicBezTo>
                      <a:cubicBezTo>
                        <a:pt x="408" y="950"/>
                        <a:pt x="410" y="1145"/>
                        <a:pt x="418" y="1341"/>
                      </a:cubicBezTo>
                      <a:cubicBezTo>
                        <a:pt x="423" y="1452"/>
                        <a:pt x="595" y="1452"/>
                        <a:pt x="590" y="1341"/>
                      </a:cubicBezTo>
                      <a:cubicBezTo>
                        <a:pt x="580" y="1091"/>
                        <a:pt x="580" y="842"/>
                        <a:pt x="580" y="592"/>
                      </a:cubicBezTo>
                      <a:cubicBezTo>
                        <a:pt x="580" y="584"/>
                        <a:pt x="578" y="577"/>
                        <a:pt x="577" y="570"/>
                      </a:cubicBezTo>
                      <a:cubicBezTo>
                        <a:pt x="577" y="462"/>
                        <a:pt x="573" y="353"/>
                        <a:pt x="574" y="245"/>
                      </a:cubicBezTo>
                      <a:cubicBezTo>
                        <a:pt x="625" y="331"/>
                        <a:pt x="630" y="464"/>
                        <a:pt x="621" y="549"/>
                      </a:cubicBezTo>
                      <a:cubicBezTo>
                        <a:pt x="611" y="646"/>
                        <a:pt x="761" y="645"/>
                        <a:pt x="771" y="549"/>
                      </a:cubicBezTo>
                      <a:cubicBezTo>
                        <a:pt x="795" y="324"/>
                        <a:pt x="710" y="27"/>
                        <a:pt x="447" y="8"/>
                      </a:cubicBezTo>
                      <a:close/>
                      <a:moveTo>
                        <a:pt x="447" y="8"/>
                      </a:moveTo>
                      <a:cubicBezTo>
                        <a:pt x="447" y="8"/>
                        <a:pt x="447" y="8"/>
                        <a:pt x="447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</p:grpSp>
          <p:grpSp>
            <p:nvGrpSpPr>
              <p:cNvPr id="154" name="Group 1095">
                <a:extLst>
                  <a:ext uri="{FF2B5EF4-FFF2-40B4-BE49-F238E27FC236}">
                    <a16:creationId xmlns:a16="http://schemas.microsoft.com/office/drawing/2014/main" id="{D1288370-D9B7-404A-B41E-9C39CF2E4B9D}"/>
                  </a:ext>
                </a:extLst>
              </p:cNvPr>
              <p:cNvGrpSpPr/>
              <p:nvPr/>
            </p:nvGrpSpPr>
            <p:grpSpPr>
              <a:xfrm>
                <a:off x="2158184" y="2931238"/>
                <a:ext cx="146891" cy="335160"/>
                <a:chOff x="-2986088" y="-171450"/>
                <a:chExt cx="2417763" cy="5516563"/>
              </a:xfrm>
              <a:solidFill>
                <a:schemeClr val="accent6"/>
              </a:solidFill>
            </p:grpSpPr>
            <p:sp>
              <p:nvSpPr>
                <p:cNvPr id="167" name="Freeform 5">
                  <a:extLst>
                    <a:ext uri="{FF2B5EF4-FFF2-40B4-BE49-F238E27FC236}">
                      <a16:creationId xmlns:a16="http://schemas.microsoft.com/office/drawing/2014/main" id="{38F337CB-2254-4274-B40C-FD93AD5458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47900" y="-171450"/>
                  <a:ext cx="919163" cy="914400"/>
                </a:xfrm>
                <a:custGeom>
                  <a:avLst/>
                  <a:gdLst>
                    <a:gd name="T0" fmla="*/ 302 w 302"/>
                    <a:gd name="T1" fmla="*/ 151 h 301"/>
                    <a:gd name="T2" fmla="*/ 151 w 302"/>
                    <a:gd name="T3" fmla="*/ 301 h 301"/>
                    <a:gd name="T4" fmla="*/ 0 w 302"/>
                    <a:gd name="T5" fmla="*/ 151 h 301"/>
                    <a:gd name="T6" fmla="*/ 151 w 302"/>
                    <a:gd name="T7" fmla="*/ 0 h 301"/>
                    <a:gd name="T8" fmla="*/ 302 w 302"/>
                    <a:gd name="T9" fmla="*/ 151 h 301"/>
                    <a:gd name="T10" fmla="*/ 302 w 302"/>
                    <a:gd name="T11" fmla="*/ 151 h 301"/>
                    <a:gd name="T12" fmla="*/ 302 w 302"/>
                    <a:gd name="T13" fmla="*/ 15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301">
                      <a:moveTo>
                        <a:pt x="302" y="151"/>
                      </a:moveTo>
                      <a:cubicBezTo>
                        <a:pt x="302" y="234"/>
                        <a:pt x="234" y="301"/>
                        <a:pt x="151" y="301"/>
                      </a:cubicBezTo>
                      <a:cubicBezTo>
                        <a:pt x="68" y="301"/>
                        <a:pt x="0" y="234"/>
                        <a:pt x="0" y="151"/>
                      </a:cubicBezTo>
                      <a:cubicBezTo>
                        <a:pt x="0" y="67"/>
                        <a:pt x="68" y="0"/>
                        <a:pt x="151" y="0"/>
                      </a:cubicBezTo>
                      <a:cubicBezTo>
                        <a:pt x="234" y="0"/>
                        <a:pt x="302" y="67"/>
                        <a:pt x="302" y="151"/>
                      </a:cubicBezTo>
                      <a:close/>
                      <a:moveTo>
                        <a:pt x="302" y="151"/>
                      </a:moveTo>
                      <a:cubicBezTo>
                        <a:pt x="302" y="151"/>
                        <a:pt x="302" y="151"/>
                        <a:pt x="302" y="15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  <p:sp>
              <p:nvSpPr>
                <p:cNvPr id="168" name="Freeform 6">
                  <a:extLst>
                    <a:ext uri="{FF2B5EF4-FFF2-40B4-BE49-F238E27FC236}">
                      <a16:creationId xmlns:a16="http://schemas.microsoft.com/office/drawing/2014/main" id="{983B3628-123B-456D-B9E6-35614B4E19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6088" y="936625"/>
                  <a:ext cx="2417763" cy="4408488"/>
                </a:xfrm>
                <a:custGeom>
                  <a:avLst/>
                  <a:gdLst>
                    <a:gd name="T0" fmla="*/ 447 w 795"/>
                    <a:gd name="T1" fmla="*/ 8 h 1452"/>
                    <a:gd name="T2" fmla="*/ 331 w 795"/>
                    <a:gd name="T3" fmla="*/ 9 h 1452"/>
                    <a:gd name="T4" fmla="*/ 23 w 795"/>
                    <a:gd name="T5" fmla="*/ 549 h 1452"/>
                    <a:gd name="T6" fmla="*/ 173 w 795"/>
                    <a:gd name="T7" fmla="*/ 549 h 1452"/>
                    <a:gd name="T8" fmla="*/ 211 w 795"/>
                    <a:gd name="T9" fmla="*/ 261 h 1452"/>
                    <a:gd name="T10" fmla="*/ 211 w 795"/>
                    <a:gd name="T11" fmla="*/ 576 h 1452"/>
                    <a:gd name="T12" fmla="*/ 212 w 795"/>
                    <a:gd name="T13" fmla="*/ 587 h 1452"/>
                    <a:gd name="T14" fmla="*/ 211 w 795"/>
                    <a:gd name="T15" fmla="*/ 592 h 1452"/>
                    <a:gd name="T16" fmla="*/ 200 w 795"/>
                    <a:gd name="T17" fmla="*/ 1341 h 1452"/>
                    <a:gd name="T18" fmla="*/ 373 w 795"/>
                    <a:gd name="T19" fmla="*/ 1341 h 1452"/>
                    <a:gd name="T20" fmla="*/ 383 w 795"/>
                    <a:gd name="T21" fmla="*/ 754 h 1452"/>
                    <a:gd name="T22" fmla="*/ 408 w 795"/>
                    <a:gd name="T23" fmla="*/ 754 h 1452"/>
                    <a:gd name="T24" fmla="*/ 418 w 795"/>
                    <a:gd name="T25" fmla="*/ 1341 h 1452"/>
                    <a:gd name="T26" fmla="*/ 590 w 795"/>
                    <a:gd name="T27" fmla="*/ 1341 h 1452"/>
                    <a:gd name="T28" fmla="*/ 580 w 795"/>
                    <a:gd name="T29" fmla="*/ 592 h 1452"/>
                    <a:gd name="T30" fmla="*/ 577 w 795"/>
                    <a:gd name="T31" fmla="*/ 570 h 1452"/>
                    <a:gd name="T32" fmla="*/ 574 w 795"/>
                    <a:gd name="T33" fmla="*/ 245 h 1452"/>
                    <a:gd name="T34" fmla="*/ 621 w 795"/>
                    <a:gd name="T35" fmla="*/ 549 h 1452"/>
                    <a:gd name="T36" fmla="*/ 771 w 795"/>
                    <a:gd name="T37" fmla="*/ 549 h 1452"/>
                    <a:gd name="T38" fmla="*/ 447 w 795"/>
                    <a:gd name="T39" fmla="*/ 8 h 1452"/>
                    <a:gd name="T40" fmla="*/ 447 w 795"/>
                    <a:gd name="T41" fmla="*/ 8 h 1452"/>
                    <a:gd name="T42" fmla="*/ 447 w 795"/>
                    <a:gd name="T43" fmla="*/ 8 h 1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5" h="1452">
                      <a:moveTo>
                        <a:pt x="447" y="8"/>
                      </a:moveTo>
                      <a:cubicBezTo>
                        <a:pt x="409" y="0"/>
                        <a:pt x="368" y="1"/>
                        <a:pt x="331" y="9"/>
                      </a:cubicBezTo>
                      <a:cubicBezTo>
                        <a:pt x="81" y="39"/>
                        <a:pt x="0" y="329"/>
                        <a:pt x="23" y="549"/>
                      </a:cubicBezTo>
                      <a:cubicBezTo>
                        <a:pt x="33" y="645"/>
                        <a:pt x="183" y="646"/>
                        <a:pt x="173" y="549"/>
                      </a:cubicBezTo>
                      <a:cubicBezTo>
                        <a:pt x="165" y="469"/>
                        <a:pt x="168" y="348"/>
                        <a:pt x="211" y="261"/>
                      </a:cubicBezTo>
                      <a:cubicBezTo>
                        <a:pt x="211" y="576"/>
                        <a:pt x="211" y="576"/>
                        <a:pt x="211" y="576"/>
                      </a:cubicBezTo>
                      <a:cubicBezTo>
                        <a:pt x="211" y="580"/>
                        <a:pt x="211" y="583"/>
                        <a:pt x="212" y="587"/>
                      </a:cubicBezTo>
                      <a:cubicBezTo>
                        <a:pt x="212" y="588"/>
                        <a:pt x="211" y="590"/>
                        <a:pt x="211" y="592"/>
                      </a:cubicBezTo>
                      <a:cubicBezTo>
                        <a:pt x="211" y="842"/>
                        <a:pt x="211" y="1091"/>
                        <a:pt x="200" y="1341"/>
                      </a:cubicBezTo>
                      <a:cubicBezTo>
                        <a:pt x="196" y="1452"/>
                        <a:pt x="368" y="1452"/>
                        <a:pt x="373" y="1341"/>
                      </a:cubicBezTo>
                      <a:cubicBezTo>
                        <a:pt x="381" y="1145"/>
                        <a:pt x="383" y="950"/>
                        <a:pt x="383" y="754"/>
                      </a:cubicBezTo>
                      <a:cubicBezTo>
                        <a:pt x="391" y="754"/>
                        <a:pt x="399" y="754"/>
                        <a:pt x="408" y="754"/>
                      </a:cubicBezTo>
                      <a:cubicBezTo>
                        <a:pt x="408" y="950"/>
                        <a:pt x="410" y="1145"/>
                        <a:pt x="418" y="1341"/>
                      </a:cubicBezTo>
                      <a:cubicBezTo>
                        <a:pt x="423" y="1452"/>
                        <a:pt x="595" y="1452"/>
                        <a:pt x="590" y="1341"/>
                      </a:cubicBezTo>
                      <a:cubicBezTo>
                        <a:pt x="580" y="1091"/>
                        <a:pt x="580" y="842"/>
                        <a:pt x="580" y="592"/>
                      </a:cubicBezTo>
                      <a:cubicBezTo>
                        <a:pt x="580" y="584"/>
                        <a:pt x="578" y="577"/>
                        <a:pt x="577" y="570"/>
                      </a:cubicBezTo>
                      <a:cubicBezTo>
                        <a:pt x="577" y="462"/>
                        <a:pt x="573" y="353"/>
                        <a:pt x="574" y="245"/>
                      </a:cubicBezTo>
                      <a:cubicBezTo>
                        <a:pt x="625" y="331"/>
                        <a:pt x="630" y="464"/>
                        <a:pt x="621" y="549"/>
                      </a:cubicBezTo>
                      <a:cubicBezTo>
                        <a:pt x="611" y="646"/>
                        <a:pt x="761" y="645"/>
                        <a:pt x="771" y="549"/>
                      </a:cubicBezTo>
                      <a:cubicBezTo>
                        <a:pt x="795" y="324"/>
                        <a:pt x="710" y="27"/>
                        <a:pt x="447" y="8"/>
                      </a:cubicBezTo>
                      <a:close/>
                      <a:moveTo>
                        <a:pt x="447" y="8"/>
                      </a:moveTo>
                      <a:cubicBezTo>
                        <a:pt x="447" y="8"/>
                        <a:pt x="447" y="8"/>
                        <a:pt x="447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</p:grpSp>
          <p:grpSp>
            <p:nvGrpSpPr>
              <p:cNvPr id="155" name="Group 1098">
                <a:extLst>
                  <a:ext uri="{FF2B5EF4-FFF2-40B4-BE49-F238E27FC236}">
                    <a16:creationId xmlns:a16="http://schemas.microsoft.com/office/drawing/2014/main" id="{DB533092-717E-4C10-B138-6D2B3A05F836}"/>
                  </a:ext>
                </a:extLst>
              </p:cNvPr>
              <p:cNvGrpSpPr/>
              <p:nvPr/>
            </p:nvGrpSpPr>
            <p:grpSpPr>
              <a:xfrm>
                <a:off x="2304023" y="2931238"/>
                <a:ext cx="146891" cy="335160"/>
                <a:chOff x="-2986088" y="-171450"/>
                <a:chExt cx="2417763" cy="5516563"/>
              </a:xfrm>
              <a:solidFill>
                <a:schemeClr val="accent6"/>
              </a:solidFill>
            </p:grpSpPr>
            <p:sp>
              <p:nvSpPr>
                <p:cNvPr id="165" name="Freeform 5">
                  <a:extLst>
                    <a:ext uri="{FF2B5EF4-FFF2-40B4-BE49-F238E27FC236}">
                      <a16:creationId xmlns:a16="http://schemas.microsoft.com/office/drawing/2014/main" id="{5ED5B498-7868-4CC0-BA2D-82AC5B0533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47900" y="-171450"/>
                  <a:ext cx="919163" cy="914400"/>
                </a:xfrm>
                <a:custGeom>
                  <a:avLst/>
                  <a:gdLst>
                    <a:gd name="T0" fmla="*/ 302 w 302"/>
                    <a:gd name="T1" fmla="*/ 151 h 301"/>
                    <a:gd name="T2" fmla="*/ 151 w 302"/>
                    <a:gd name="T3" fmla="*/ 301 h 301"/>
                    <a:gd name="T4" fmla="*/ 0 w 302"/>
                    <a:gd name="T5" fmla="*/ 151 h 301"/>
                    <a:gd name="T6" fmla="*/ 151 w 302"/>
                    <a:gd name="T7" fmla="*/ 0 h 301"/>
                    <a:gd name="T8" fmla="*/ 302 w 302"/>
                    <a:gd name="T9" fmla="*/ 151 h 301"/>
                    <a:gd name="T10" fmla="*/ 302 w 302"/>
                    <a:gd name="T11" fmla="*/ 151 h 301"/>
                    <a:gd name="T12" fmla="*/ 302 w 302"/>
                    <a:gd name="T13" fmla="*/ 15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301">
                      <a:moveTo>
                        <a:pt x="302" y="151"/>
                      </a:moveTo>
                      <a:cubicBezTo>
                        <a:pt x="302" y="234"/>
                        <a:pt x="234" y="301"/>
                        <a:pt x="151" y="301"/>
                      </a:cubicBezTo>
                      <a:cubicBezTo>
                        <a:pt x="68" y="301"/>
                        <a:pt x="0" y="234"/>
                        <a:pt x="0" y="151"/>
                      </a:cubicBezTo>
                      <a:cubicBezTo>
                        <a:pt x="0" y="67"/>
                        <a:pt x="68" y="0"/>
                        <a:pt x="151" y="0"/>
                      </a:cubicBezTo>
                      <a:cubicBezTo>
                        <a:pt x="234" y="0"/>
                        <a:pt x="302" y="67"/>
                        <a:pt x="302" y="151"/>
                      </a:cubicBezTo>
                      <a:close/>
                      <a:moveTo>
                        <a:pt x="302" y="151"/>
                      </a:moveTo>
                      <a:cubicBezTo>
                        <a:pt x="302" y="151"/>
                        <a:pt x="302" y="151"/>
                        <a:pt x="302" y="15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  <p:sp>
              <p:nvSpPr>
                <p:cNvPr id="166" name="Freeform 6">
                  <a:extLst>
                    <a:ext uri="{FF2B5EF4-FFF2-40B4-BE49-F238E27FC236}">
                      <a16:creationId xmlns:a16="http://schemas.microsoft.com/office/drawing/2014/main" id="{54E7B16F-DA23-490D-B0D4-66ABB50630D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6088" y="936625"/>
                  <a:ext cx="2417763" cy="4408488"/>
                </a:xfrm>
                <a:custGeom>
                  <a:avLst/>
                  <a:gdLst>
                    <a:gd name="T0" fmla="*/ 447 w 795"/>
                    <a:gd name="T1" fmla="*/ 8 h 1452"/>
                    <a:gd name="T2" fmla="*/ 331 w 795"/>
                    <a:gd name="T3" fmla="*/ 9 h 1452"/>
                    <a:gd name="T4" fmla="*/ 23 w 795"/>
                    <a:gd name="T5" fmla="*/ 549 h 1452"/>
                    <a:gd name="T6" fmla="*/ 173 w 795"/>
                    <a:gd name="T7" fmla="*/ 549 h 1452"/>
                    <a:gd name="T8" fmla="*/ 211 w 795"/>
                    <a:gd name="T9" fmla="*/ 261 h 1452"/>
                    <a:gd name="T10" fmla="*/ 211 w 795"/>
                    <a:gd name="T11" fmla="*/ 576 h 1452"/>
                    <a:gd name="T12" fmla="*/ 212 w 795"/>
                    <a:gd name="T13" fmla="*/ 587 h 1452"/>
                    <a:gd name="T14" fmla="*/ 211 w 795"/>
                    <a:gd name="T15" fmla="*/ 592 h 1452"/>
                    <a:gd name="T16" fmla="*/ 200 w 795"/>
                    <a:gd name="T17" fmla="*/ 1341 h 1452"/>
                    <a:gd name="T18" fmla="*/ 373 w 795"/>
                    <a:gd name="T19" fmla="*/ 1341 h 1452"/>
                    <a:gd name="T20" fmla="*/ 383 w 795"/>
                    <a:gd name="T21" fmla="*/ 754 h 1452"/>
                    <a:gd name="T22" fmla="*/ 408 w 795"/>
                    <a:gd name="T23" fmla="*/ 754 h 1452"/>
                    <a:gd name="T24" fmla="*/ 418 w 795"/>
                    <a:gd name="T25" fmla="*/ 1341 h 1452"/>
                    <a:gd name="T26" fmla="*/ 590 w 795"/>
                    <a:gd name="T27" fmla="*/ 1341 h 1452"/>
                    <a:gd name="T28" fmla="*/ 580 w 795"/>
                    <a:gd name="T29" fmla="*/ 592 h 1452"/>
                    <a:gd name="T30" fmla="*/ 577 w 795"/>
                    <a:gd name="T31" fmla="*/ 570 h 1452"/>
                    <a:gd name="T32" fmla="*/ 574 w 795"/>
                    <a:gd name="T33" fmla="*/ 245 h 1452"/>
                    <a:gd name="T34" fmla="*/ 621 w 795"/>
                    <a:gd name="T35" fmla="*/ 549 h 1452"/>
                    <a:gd name="T36" fmla="*/ 771 w 795"/>
                    <a:gd name="T37" fmla="*/ 549 h 1452"/>
                    <a:gd name="T38" fmla="*/ 447 w 795"/>
                    <a:gd name="T39" fmla="*/ 8 h 1452"/>
                    <a:gd name="T40" fmla="*/ 447 w 795"/>
                    <a:gd name="T41" fmla="*/ 8 h 1452"/>
                    <a:gd name="T42" fmla="*/ 447 w 795"/>
                    <a:gd name="T43" fmla="*/ 8 h 1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5" h="1452">
                      <a:moveTo>
                        <a:pt x="447" y="8"/>
                      </a:moveTo>
                      <a:cubicBezTo>
                        <a:pt x="409" y="0"/>
                        <a:pt x="368" y="1"/>
                        <a:pt x="331" y="9"/>
                      </a:cubicBezTo>
                      <a:cubicBezTo>
                        <a:pt x="81" y="39"/>
                        <a:pt x="0" y="329"/>
                        <a:pt x="23" y="549"/>
                      </a:cubicBezTo>
                      <a:cubicBezTo>
                        <a:pt x="33" y="645"/>
                        <a:pt x="183" y="646"/>
                        <a:pt x="173" y="549"/>
                      </a:cubicBezTo>
                      <a:cubicBezTo>
                        <a:pt x="165" y="469"/>
                        <a:pt x="168" y="348"/>
                        <a:pt x="211" y="261"/>
                      </a:cubicBezTo>
                      <a:cubicBezTo>
                        <a:pt x="211" y="576"/>
                        <a:pt x="211" y="576"/>
                        <a:pt x="211" y="576"/>
                      </a:cubicBezTo>
                      <a:cubicBezTo>
                        <a:pt x="211" y="580"/>
                        <a:pt x="211" y="583"/>
                        <a:pt x="212" y="587"/>
                      </a:cubicBezTo>
                      <a:cubicBezTo>
                        <a:pt x="212" y="588"/>
                        <a:pt x="211" y="590"/>
                        <a:pt x="211" y="592"/>
                      </a:cubicBezTo>
                      <a:cubicBezTo>
                        <a:pt x="211" y="842"/>
                        <a:pt x="211" y="1091"/>
                        <a:pt x="200" y="1341"/>
                      </a:cubicBezTo>
                      <a:cubicBezTo>
                        <a:pt x="196" y="1452"/>
                        <a:pt x="368" y="1452"/>
                        <a:pt x="373" y="1341"/>
                      </a:cubicBezTo>
                      <a:cubicBezTo>
                        <a:pt x="381" y="1145"/>
                        <a:pt x="383" y="950"/>
                        <a:pt x="383" y="754"/>
                      </a:cubicBezTo>
                      <a:cubicBezTo>
                        <a:pt x="391" y="754"/>
                        <a:pt x="399" y="754"/>
                        <a:pt x="408" y="754"/>
                      </a:cubicBezTo>
                      <a:cubicBezTo>
                        <a:pt x="408" y="950"/>
                        <a:pt x="410" y="1145"/>
                        <a:pt x="418" y="1341"/>
                      </a:cubicBezTo>
                      <a:cubicBezTo>
                        <a:pt x="423" y="1452"/>
                        <a:pt x="595" y="1452"/>
                        <a:pt x="590" y="1341"/>
                      </a:cubicBezTo>
                      <a:cubicBezTo>
                        <a:pt x="580" y="1091"/>
                        <a:pt x="580" y="842"/>
                        <a:pt x="580" y="592"/>
                      </a:cubicBezTo>
                      <a:cubicBezTo>
                        <a:pt x="580" y="584"/>
                        <a:pt x="578" y="577"/>
                        <a:pt x="577" y="570"/>
                      </a:cubicBezTo>
                      <a:cubicBezTo>
                        <a:pt x="577" y="462"/>
                        <a:pt x="573" y="353"/>
                        <a:pt x="574" y="245"/>
                      </a:cubicBezTo>
                      <a:cubicBezTo>
                        <a:pt x="625" y="331"/>
                        <a:pt x="630" y="464"/>
                        <a:pt x="621" y="549"/>
                      </a:cubicBezTo>
                      <a:cubicBezTo>
                        <a:pt x="611" y="646"/>
                        <a:pt x="761" y="645"/>
                        <a:pt x="771" y="549"/>
                      </a:cubicBezTo>
                      <a:cubicBezTo>
                        <a:pt x="795" y="324"/>
                        <a:pt x="710" y="27"/>
                        <a:pt x="447" y="8"/>
                      </a:cubicBezTo>
                      <a:close/>
                      <a:moveTo>
                        <a:pt x="447" y="8"/>
                      </a:moveTo>
                      <a:cubicBezTo>
                        <a:pt x="447" y="8"/>
                        <a:pt x="447" y="8"/>
                        <a:pt x="447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</p:grpSp>
          <p:grpSp>
            <p:nvGrpSpPr>
              <p:cNvPr id="156" name="Group 1083">
                <a:extLst>
                  <a:ext uri="{FF2B5EF4-FFF2-40B4-BE49-F238E27FC236}">
                    <a16:creationId xmlns:a16="http://schemas.microsoft.com/office/drawing/2014/main" id="{DF6565CF-FA46-417D-B1BE-29E3CE1BFE78}"/>
                  </a:ext>
                </a:extLst>
              </p:cNvPr>
              <p:cNvGrpSpPr/>
              <p:nvPr/>
            </p:nvGrpSpPr>
            <p:grpSpPr>
              <a:xfrm>
                <a:off x="1434656" y="2929358"/>
                <a:ext cx="146891" cy="335160"/>
                <a:chOff x="-2986088" y="-171450"/>
                <a:chExt cx="2417763" cy="5516563"/>
              </a:xfrm>
              <a:solidFill>
                <a:schemeClr val="accent6"/>
              </a:solidFill>
            </p:grpSpPr>
            <p:sp>
              <p:nvSpPr>
                <p:cNvPr id="163" name="Freeform 5">
                  <a:extLst>
                    <a:ext uri="{FF2B5EF4-FFF2-40B4-BE49-F238E27FC236}">
                      <a16:creationId xmlns:a16="http://schemas.microsoft.com/office/drawing/2014/main" id="{5BD8D9D7-51FB-4942-AFC8-E21AC1B6B25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47900" y="-171450"/>
                  <a:ext cx="919163" cy="914400"/>
                </a:xfrm>
                <a:custGeom>
                  <a:avLst/>
                  <a:gdLst>
                    <a:gd name="T0" fmla="*/ 302 w 302"/>
                    <a:gd name="T1" fmla="*/ 151 h 301"/>
                    <a:gd name="T2" fmla="*/ 151 w 302"/>
                    <a:gd name="T3" fmla="*/ 301 h 301"/>
                    <a:gd name="T4" fmla="*/ 0 w 302"/>
                    <a:gd name="T5" fmla="*/ 151 h 301"/>
                    <a:gd name="T6" fmla="*/ 151 w 302"/>
                    <a:gd name="T7" fmla="*/ 0 h 301"/>
                    <a:gd name="T8" fmla="*/ 302 w 302"/>
                    <a:gd name="T9" fmla="*/ 151 h 301"/>
                    <a:gd name="T10" fmla="*/ 302 w 302"/>
                    <a:gd name="T11" fmla="*/ 151 h 301"/>
                    <a:gd name="T12" fmla="*/ 302 w 302"/>
                    <a:gd name="T13" fmla="*/ 15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301">
                      <a:moveTo>
                        <a:pt x="302" y="151"/>
                      </a:moveTo>
                      <a:cubicBezTo>
                        <a:pt x="302" y="234"/>
                        <a:pt x="234" y="301"/>
                        <a:pt x="151" y="301"/>
                      </a:cubicBezTo>
                      <a:cubicBezTo>
                        <a:pt x="68" y="301"/>
                        <a:pt x="0" y="234"/>
                        <a:pt x="0" y="151"/>
                      </a:cubicBezTo>
                      <a:cubicBezTo>
                        <a:pt x="0" y="67"/>
                        <a:pt x="68" y="0"/>
                        <a:pt x="151" y="0"/>
                      </a:cubicBezTo>
                      <a:cubicBezTo>
                        <a:pt x="234" y="0"/>
                        <a:pt x="302" y="67"/>
                        <a:pt x="302" y="151"/>
                      </a:cubicBezTo>
                      <a:close/>
                      <a:moveTo>
                        <a:pt x="302" y="151"/>
                      </a:moveTo>
                      <a:cubicBezTo>
                        <a:pt x="302" y="151"/>
                        <a:pt x="302" y="151"/>
                        <a:pt x="302" y="15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  <p:sp>
              <p:nvSpPr>
                <p:cNvPr id="164" name="Freeform 6">
                  <a:extLst>
                    <a:ext uri="{FF2B5EF4-FFF2-40B4-BE49-F238E27FC236}">
                      <a16:creationId xmlns:a16="http://schemas.microsoft.com/office/drawing/2014/main" id="{5D46E31D-3446-4A27-9B53-A6CEC80378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6088" y="936625"/>
                  <a:ext cx="2417763" cy="4408488"/>
                </a:xfrm>
                <a:custGeom>
                  <a:avLst/>
                  <a:gdLst>
                    <a:gd name="T0" fmla="*/ 447 w 795"/>
                    <a:gd name="T1" fmla="*/ 8 h 1452"/>
                    <a:gd name="T2" fmla="*/ 331 w 795"/>
                    <a:gd name="T3" fmla="*/ 9 h 1452"/>
                    <a:gd name="T4" fmla="*/ 23 w 795"/>
                    <a:gd name="T5" fmla="*/ 549 h 1452"/>
                    <a:gd name="T6" fmla="*/ 173 w 795"/>
                    <a:gd name="T7" fmla="*/ 549 h 1452"/>
                    <a:gd name="T8" fmla="*/ 211 w 795"/>
                    <a:gd name="T9" fmla="*/ 261 h 1452"/>
                    <a:gd name="T10" fmla="*/ 211 w 795"/>
                    <a:gd name="T11" fmla="*/ 576 h 1452"/>
                    <a:gd name="T12" fmla="*/ 212 w 795"/>
                    <a:gd name="T13" fmla="*/ 587 h 1452"/>
                    <a:gd name="T14" fmla="*/ 211 w 795"/>
                    <a:gd name="T15" fmla="*/ 592 h 1452"/>
                    <a:gd name="T16" fmla="*/ 200 w 795"/>
                    <a:gd name="T17" fmla="*/ 1341 h 1452"/>
                    <a:gd name="T18" fmla="*/ 373 w 795"/>
                    <a:gd name="T19" fmla="*/ 1341 h 1452"/>
                    <a:gd name="T20" fmla="*/ 383 w 795"/>
                    <a:gd name="T21" fmla="*/ 754 h 1452"/>
                    <a:gd name="T22" fmla="*/ 408 w 795"/>
                    <a:gd name="T23" fmla="*/ 754 h 1452"/>
                    <a:gd name="T24" fmla="*/ 418 w 795"/>
                    <a:gd name="T25" fmla="*/ 1341 h 1452"/>
                    <a:gd name="T26" fmla="*/ 590 w 795"/>
                    <a:gd name="T27" fmla="*/ 1341 h 1452"/>
                    <a:gd name="T28" fmla="*/ 580 w 795"/>
                    <a:gd name="T29" fmla="*/ 592 h 1452"/>
                    <a:gd name="T30" fmla="*/ 577 w 795"/>
                    <a:gd name="T31" fmla="*/ 570 h 1452"/>
                    <a:gd name="T32" fmla="*/ 574 w 795"/>
                    <a:gd name="T33" fmla="*/ 245 h 1452"/>
                    <a:gd name="T34" fmla="*/ 621 w 795"/>
                    <a:gd name="T35" fmla="*/ 549 h 1452"/>
                    <a:gd name="T36" fmla="*/ 771 w 795"/>
                    <a:gd name="T37" fmla="*/ 549 h 1452"/>
                    <a:gd name="T38" fmla="*/ 447 w 795"/>
                    <a:gd name="T39" fmla="*/ 8 h 1452"/>
                    <a:gd name="T40" fmla="*/ 447 w 795"/>
                    <a:gd name="T41" fmla="*/ 8 h 1452"/>
                    <a:gd name="T42" fmla="*/ 447 w 795"/>
                    <a:gd name="T43" fmla="*/ 8 h 1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5" h="1452">
                      <a:moveTo>
                        <a:pt x="447" y="8"/>
                      </a:moveTo>
                      <a:cubicBezTo>
                        <a:pt x="409" y="0"/>
                        <a:pt x="368" y="1"/>
                        <a:pt x="331" y="9"/>
                      </a:cubicBezTo>
                      <a:cubicBezTo>
                        <a:pt x="81" y="39"/>
                        <a:pt x="0" y="329"/>
                        <a:pt x="23" y="549"/>
                      </a:cubicBezTo>
                      <a:cubicBezTo>
                        <a:pt x="33" y="645"/>
                        <a:pt x="183" y="646"/>
                        <a:pt x="173" y="549"/>
                      </a:cubicBezTo>
                      <a:cubicBezTo>
                        <a:pt x="165" y="469"/>
                        <a:pt x="168" y="348"/>
                        <a:pt x="211" y="261"/>
                      </a:cubicBezTo>
                      <a:cubicBezTo>
                        <a:pt x="211" y="576"/>
                        <a:pt x="211" y="576"/>
                        <a:pt x="211" y="576"/>
                      </a:cubicBezTo>
                      <a:cubicBezTo>
                        <a:pt x="211" y="580"/>
                        <a:pt x="211" y="583"/>
                        <a:pt x="212" y="587"/>
                      </a:cubicBezTo>
                      <a:cubicBezTo>
                        <a:pt x="212" y="588"/>
                        <a:pt x="211" y="590"/>
                        <a:pt x="211" y="592"/>
                      </a:cubicBezTo>
                      <a:cubicBezTo>
                        <a:pt x="211" y="842"/>
                        <a:pt x="211" y="1091"/>
                        <a:pt x="200" y="1341"/>
                      </a:cubicBezTo>
                      <a:cubicBezTo>
                        <a:pt x="196" y="1452"/>
                        <a:pt x="368" y="1452"/>
                        <a:pt x="373" y="1341"/>
                      </a:cubicBezTo>
                      <a:cubicBezTo>
                        <a:pt x="381" y="1145"/>
                        <a:pt x="383" y="950"/>
                        <a:pt x="383" y="754"/>
                      </a:cubicBezTo>
                      <a:cubicBezTo>
                        <a:pt x="391" y="754"/>
                        <a:pt x="399" y="754"/>
                        <a:pt x="408" y="754"/>
                      </a:cubicBezTo>
                      <a:cubicBezTo>
                        <a:pt x="408" y="950"/>
                        <a:pt x="410" y="1145"/>
                        <a:pt x="418" y="1341"/>
                      </a:cubicBezTo>
                      <a:cubicBezTo>
                        <a:pt x="423" y="1452"/>
                        <a:pt x="595" y="1452"/>
                        <a:pt x="590" y="1341"/>
                      </a:cubicBezTo>
                      <a:cubicBezTo>
                        <a:pt x="580" y="1091"/>
                        <a:pt x="580" y="842"/>
                        <a:pt x="580" y="592"/>
                      </a:cubicBezTo>
                      <a:cubicBezTo>
                        <a:pt x="580" y="584"/>
                        <a:pt x="578" y="577"/>
                        <a:pt x="577" y="570"/>
                      </a:cubicBezTo>
                      <a:cubicBezTo>
                        <a:pt x="577" y="462"/>
                        <a:pt x="573" y="353"/>
                        <a:pt x="574" y="245"/>
                      </a:cubicBezTo>
                      <a:cubicBezTo>
                        <a:pt x="625" y="331"/>
                        <a:pt x="630" y="464"/>
                        <a:pt x="621" y="549"/>
                      </a:cubicBezTo>
                      <a:cubicBezTo>
                        <a:pt x="611" y="646"/>
                        <a:pt x="761" y="645"/>
                        <a:pt x="771" y="549"/>
                      </a:cubicBezTo>
                      <a:cubicBezTo>
                        <a:pt x="795" y="324"/>
                        <a:pt x="710" y="27"/>
                        <a:pt x="447" y="8"/>
                      </a:cubicBezTo>
                      <a:close/>
                      <a:moveTo>
                        <a:pt x="447" y="8"/>
                      </a:moveTo>
                      <a:cubicBezTo>
                        <a:pt x="447" y="8"/>
                        <a:pt x="447" y="8"/>
                        <a:pt x="447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</p:grpSp>
          <p:grpSp>
            <p:nvGrpSpPr>
              <p:cNvPr id="157" name="Group 1083">
                <a:extLst>
                  <a:ext uri="{FF2B5EF4-FFF2-40B4-BE49-F238E27FC236}">
                    <a16:creationId xmlns:a16="http://schemas.microsoft.com/office/drawing/2014/main" id="{83A0A698-F339-4E3A-BE39-A452339675EE}"/>
                  </a:ext>
                </a:extLst>
              </p:cNvPr>
              <p:cNvGrpSpPr/>
              <p:nvPr/>
            </p:nvGrpSpPr>
            <p:grpSpPr>
              <a:xfrm>
                <a:off x="2434788" y="2933117"/>
                <a:ext cx="146891" cy="335160"/>
                <a:chOff x="-2986088" y="-171450"/>
                <a:chExt cx="2417763" cy="5516563"/>
              </a:xfrm>
              <a:solidFill>
                <a:schemeClr val="accent6"/>
              </a:solidFill>
            </p:grpSpPr>
            <p:sp>
              <p:nvSpPr>
                <p:cNvPr id="161" name="Freeform 5">
                  <a:extLst>
                    <a:ext uri="{FF2B5EF4-FFF2-40B4-BE49-F238E27FC236}">
                      <a16:creationId xmlns:a16="http://schemas.microsoft.com/office/drawing/2014/main" id="{00E80369-EC63-40ED-AB59-B0C75B3FF3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47900" y="-171450"/>
                  <a:ext cx="919163" cy="914400"/>
                </a:xfrm>
                <a:custGeom>
                  <a:avLst/>
                  <a:gdLst>
                    <a:gd name="T0" fmla="*/ 302 w 302"/>
                    <a:gd name="T1" fmla="*/ 151 h 301"/>
                    <a:gd name="T2" fmla="*/ 151 w 302"/>
                    <a:gd name="T3" fmla="*/ 301 h 301"/>
                    <a:gd name="T4" fmla="*/ 0 w 302"/>
                    <a:gd name="T5" fmla="*/ 151 h 301"/>
                    <a:gd name="T6" fmla="*/ 151 w 302"/>
                    <a:gd name="T7" fmla="*/ 0 h 301"/>
                    <a:gd name="T8" fmla="*/ 302 w 302"/>
                    <a:gd name="T9" fmla="*/ 151 h 301"/>
                    <a:gd name="T10" fmla="*/ 302 w 302"/>
                    <a:gd name="T11" fmla="*/ 151 h 301"/>
                    <a:gd name="T12" fmla="*/ 302 w 302"/>
                    <a:gd name="T13" fmla="*/ 15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301">
                      <a:moveTo>
                        <a:pt x="302" y="151"/>
                      </a:moveTo>
                      <a:cubicBezTo>
                        <a:pt x="302" y="234"/>
                        <a:pt x="234" y="301"/>
                        <a:pt x="151" y="301"/>
                      </a:cubicBezTo>
                      <a:cubicBezTo>
                        <a:pt x="68" y="301"/>
                        <a:pt x="0" y="234"/>
                        <a:pt x="0" y="151"/>
                      </a:cubicBezTo>
                      <a:cubicBezTo>
                        <a:pt x="0" y="67"/>
                        <a:pt x="68" y="0"/>
                        <a:pt x="151" y="0"/>
                      </a:cubicBezTo>
                      <a:cubicBezTo>
                        <a:pt x="234" y="0"/>
                        <a:pt x="302" y="67"/>
                        <a:pt x="302" y="151"/>
                      </a:cubicBezTo>
                      <a:close/>
                      <a:moveTo>
                        <a:pt x="302" y="151"/>
                      </a:moveTo>
                      <a:cubicBezTo>
                        <a:pt x="302" y="151"/>
                        <a:pt x="302" y="151"/>
                        <a:pt x="302" y="15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  <p:sp>
              <p:nvSpPr>
                <p:cNvPr id="162" name="Freeform 6">
                  <a:extLst>
                    <a:ext uri="{FF2B5EF4-FFF2-40B4-BE49-F238E27FC236}">
                      <a16:creationId xmlns:a16="http://schemas.microsoft.com/office/drawing/2014/main" id="{47B3C8BB-C0F4-4F30-880C-25757F28C1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6088" y="936625"/>
                  <a:ext cx="2417763" cy="4408488"/>
                </a:xfrm>
                <a:custGeom>
                  <a:avLst/>
                  <a:gdLst>
                    <a:gd name="T0" fmla="*/ 447 w 795"/>
                    <a:gd name="T1" fmla="*/ 8 h 1452"/>
                    <a:gd name="T2" fmla="*/ 331 w 795"/>
                    <a:gd name="T3" fmla="*/ 9 h 1452"/>
                    <a:gd name="T4" fmla="*/ 23 w 795"/>
                    <a:gd name="T5" fmla="*/ 549 h 1452"/>
                    <a:gd name="T6" fmla="*/ 173 w 795"/>
                    <a:gd name="T7" fmla="*/ 549 h 1452"/>
                    <a:gd name="T8" fmla="*/ 211 w 795"/>
                    <a:gd name="T9" fmla="*/ 261 h 1452"/>
                    <a:gd name="T10" fmla="*/ 211 w 795"/>
                    <a:gd name="T11" fmla="*/ 576 h 1452"/>
                    <a:gd name="T12" fmla="*/ 212 w 795"/>
                    <a:gd name="T13" fmla="*/ 587 h 1452"/>
                    <a:gd name="T14" fmla="*/ 211 w 795"/>
                    <a:gd name="T15" fmla="*/ 592 h 1452"/>
                    <a:gd name="T16" fmla="*/ 200 w 795"/>
                    <a:gd name="T17" fmla="*/ 1341 h 1452"/>
                    <a:gd name="T18" fmla="*/ 373 w 795"/>
                    <a:gd name="T19" fmla="*/ 1341 h 1452"/>
                    <a:gd name="T20" fmla="*/ 383 w 795"/>
                    <a:gd name="T21" fmla="*/ 754 h 1452"/>
                    <a:gd name="T22" fmla="*/ 408 w 795"/>
                    <a:gd name="T23" fmla="*/ 754 h 1452"/>
                    <a:gd name="T24" fmla="*/ 418 w 795"/>
                    <a:gd name="T25" fmla="*/ 1341 h 1452"/>
                    <a:gd name="T26" fmla="*/ 590 w 795"/>
                    <a:gd name="T27" fmla="*/ 1341 h 1452"/>
                    <a:gd name="T28" fmla="*/ 580 w 795"/>
                    <a:gd name="T29" fmla="*/ 592 h 1452"/>
                    <a:gd name="T30" fmla="*/ 577 w 795"/>
                    <a:gd name="T31" fmla="*/ 570 h 1452"/>
                    <a:gd name="T32" fmla="*/ 574 w 795"/>
                    <a:gd name="T33" fmla="*/ 245 h 1452"/>
                    <a:gd name="T34" fmla="*/ 621 w 795"/>
                    <a:gd name="T35" fmla="*/ 549 h 1452"/>
                    <a:gd name="T36" fmla="*/ 771 w 795"/>
                    <a:gd name="T37" fmla="*/ 549 h 1452"/>
                    <a:gd name="T38" fmla="*/ 447 w 795"/>
                    <a:gd name="T39" fmla="*/ 8 h 1452"/>
                    <a:gd name="T40" fmla="*/ 447 w 795"/>
                    <a:gd name="T41" fmla="*/ 8 h 1452"/>
                    <a:gd name="T42" fmla="*/ 447 w 795"/>
                    <a:gd name="T43" fmla="*/ 8 h 1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5" h="1452">
                      <a:moveTo>
                        <a:pt x="447" y="8"/>
                      </a:moveTo>
                      <a:cubicBezTo>
                        <a:pt x="409" y="0"/>
                        <a:pt x="368" y="1"/>
                        <a:pt x="331" y="9"/>
                      </a:cubicBezTo>
                      <a:cubicBezTo>
                        <a:pt x="81" y="39"/>
                        <a:pt x="0" y="329"/>
                        <a:pt x="23" y="549"/>
                      </a:cubicBezTo>
                      <a:cubicBezTo>
                        <a:pt x="33" y="645"/>
                        <a:pt x="183" y="646"/>
                        <a:pt x="173" y="549"/>
                      </a:cubicBezTo>
                      <a:cubicBezTo>
                        <a:pt x="165" y="469"/>
                        <a:pt x="168" y="348"/>
                        <a:pt x="211" y="261"/>
                      </a:cubicBezTo>
                      <a:cubicBezTo>
                        <a:pt x="211" y="576"/>
                        <a:pt x="211" y="576"/>
                        <a:pt x="211" y="576"/>
                      </a:cubicBezTo>
                      <a:cubicBezTo>
                        <a:pt x="211" y="580"/>
                        <a:pt x="211" y="583"/>
                        <a:pt x="212" y="587"/>
                      </a:cubicBezTo>
                      <a:cubicBezTo>
                        <a:pt x="212" y="588"/>
                        <a:pt x="211" y="590"/>
                        <a:pt x="211" y="592"/>
                      </a:cubicBezTo>
                      <a:cubicBezTo>
                        <a:pt x="211" y="842"/>
                        <a:pt x="211" y="1091"/>
                        <a:pt x="200" y="1341"/>
                      </a:cubicBezTo>
                      <a:cubicBezTo>
                        <a:pt x="196" y="1452"/>
                        <a:pt x="368" y="1452"/>
                        <a:pt x="373" y="1341"/>
                      </a:cubicBezTo>
                      <a:cubicBezTo>
                        <a:pt x="381" y="1145"/>
                        <a:pt x="383" y="950"/>
                        <a:pt x="383" y="754"/>
                      </a:cubicBezTo>
                      <a:cubicBezTo>
                        <a:pt x="391" y="754"/>
                        <a:pt x="399" y="754"/>
                        <a:pt x="408" y="754"/>
                      </a:cubicBezTo>
                      <a:cubicBezTo>
                        <a:pt x="408" y="950"/>
                        <a:pt x="410" y="1145"/>
                        <a:pt x="418" y="1341"/>
                      </a:cubicBezTo>
                      <a:cubicBezTo>
                        <a:pt x="423" y="1452"/>
                        <a:pt x="595" y="1452"/>
                        <a:pt x="590" y="1341"/>
                      </a:cubicBezTo>
                      <a:cubicBezTo>
                        <a:pt x="580" y="1091"/>
                        <a:pt x="580" y="842"/>
                        <a:pt x="580" y="592"/>
                      </a:cubicBezTo>
                      <a:cubicBezTo>
                        <a:pt x="580" y="584"/>
                        <a:pt x="578" y="577"/>
                        <a:pt x="577" y="570"/>
                      </a:cubicBezTo>
                      <a:cubicBezTo>
                        <a:pt x="577" y="462"/>
                        <a:pt x="573" y="353"/>
                        <a:pt x="574" y="245"/>
                      </a:cubicBezTo>
                      <a:cubicBezTo>
                        <a:pt x="625" y="331"/>
                        <a:pt x="630" y="464"/>
                        <a:pt x="621" y="549"/>
                      </a:cubicBezTo>
                      <a:cubicBezTo>
                        <a:pt x="611" y="646"/>
                        <a:pt x="761" y="645"/>
                        <a:pt x="771" y="549"/>
                      </a:cubicBezTo>
                      <a:cubicBezTo>
                        <a:pt x="795" y="324"/>
                        <a:pt x="710" y="27"/>
                        <a:pt x="447" y="8"/>
                      </a:cubicBezTo>
                      <a:close/>
                      <a:moveTo>
                        <a:pt x="447" y="8"/>
                      </a:moveTo>
                      <a:cubicBezTo>
                        <a:pt x="447" y="8"/>
                        <a:pt x="447" y="8"/>
                        <a:pt x="447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</p:grpSp>
          <p:grpSp>
            <p:nvGrpSpPr>
              <p:cNvPr id="158" name="Group 1083">
                <a:extLst>
                  <a:ext uri="{FF2B5EF4-FFF2-40B4-BE49-F238E27FC236}">
                    <a16:creationId xmlns:a16="http://schemas.microsoft.com/office/drawing/2014/main" id="{5462DEEC-5527-445C-A2BF-601E126F2513}"/>
                  </a:ext>
                </a:extLst>
              </p:cNvPr>
              <p:cNvGrpSpPr/>
              <p:nvPr/>
            </p:nvGrpSpPr>
            <p:grpSpPr>
              <a:xfrm>
                <a:off x="2581678" y="2933117"/>
                <a:ext cx="146891" cy="335160"/>
                <a:chOff x="-2986088" y="-171450"/>
                <a:chExt cx="2417763" cy="5516563"/>
              </a:xfrm>
              <a:solidFill>
                <a:schemeClr val="accent6"/>
              </a:solidFill>
            </p:grpSpPr>
            <p:sp>
              <p:nvSpPr>
                <p:cNvPr id="159" name="Freeform 5">
                  <a:extLst>
                    <a:ext uri="{FF2B5EF4-FFF2-40B4-BE49-F238E27FC236}">
                      <a16:creationId xmlns:a16="http://schemas.microsoft.com/office/drawing/2014/main" id="{FF236360-659E-4E56-B060-31D27B8C81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47900" y="-171450"/>
                  <a:ext cx="919163" cy="914400"/>
                </a:xfrm>
                <a:custGeom>
                  <a:avLst/>
                  <a:gdLst>
                    <a:gd name="T0" fmla="*/ 302 w 302"/>
                    <a:gd name="T1" fmla="*/ 151 h 301"/>
                    <a:gd name="T2" fmla="*/ 151 w 302"/>
                    <a:gd name="T3" fmla="*/ 301 h 301"/>
                    <a:gd name="T4" fmla="*/ 0 w 302"/>
                    <a:gd name="T5" fmla="*/ 151 h 301"/>
                    <a:gd name="T6" fmla="*/ 151 w 302"/>
                    <a:gd name="T7" fmla="*/ 0 h 301"/>
                    <a:gd name="T8" fmla="*/ 302 w 302"/>
                    <a:gd name="T9" fmla="*/ 151 h 301"/>
                    <a:gd name="T10" fmla="*/ 302 w 302"/>
                    <a:gd name="T11" fmla="*/ 151 h 301"/>
                    <a:gd name="T12" fmla="*/ 302 w 302"/>
                    <a:gd name="T13" fmla="*/ 15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2" h="301">
                      <a:moveTo>
                        <a:pt x="302" y="151"/>
                      </a:moveTo>
                      <a:cubicBezTo>
                        <a:pt x="302" y="234"/>
                        <a:pt x="234" y="301"/>
                        <a:pt x="151" y="301"/>
                      </a:cubicBezTo>
                      <a:cubicBezTo>
                        <a:pt x="68" y="301"/>
                        <a:pt x="0" y="234"/>
                        <a:pt x="0" y="151"/>
                      </a:cubicBezTo>
                      <a:cubicBezTo>
                        <a:pt x="0" y="67"/>
                        <a:pt x="68" y="0"/>
                        <a:pt x="151" y="0"/>
                      </a:cubicBezTo>
                      <a:cubicBezTo>
                        <a:pt x="234" y="0"/>
                        <a:pt x="302" y="67"/>
                        <a:pt x="302" y="151"/>
                      </a:cubicBezTo>
                      <a:close/>
                      <a:moveTo>
                        <a:pt x="302" y="151"/>
                      </a:moveTo>
                      <a:cubicBezTo>
                        <a:pt x="302" y="151"/>
                        <a:pt x="302" y="151"/>
                        <a:pt x="302" y="15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  <p:sp>
              <p:nvSpPr>
                <p:cNvPr id="160" name="Freeform 6">
                  <a:extLst>
                    <a:ext uri="{FF2B5EF4-FFF2-40B4-BE49-F238E27FC236}">
                      <a16:creationId xmlns:a16="http://schemas.microsoft.com/office/drawing/2014/main" id="{774B889F-6C6E-4FFA-8173-CE036F65CB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986088" y="936625"/>
                  <a:ext cx="2417763" cy="4408488"/>
                </a:xfrm>
                <a:custGeom>
                  <a:avLst/>
                  <a:gdLst>
                    <a:gd name="T0" fmla="*/ 447 w 795"/>
                    <a:gd name="T1" fmla="*/ 8 h 1452"/>
                    <a:gd name="T2" fmla="*/ 331 w 795"/>
                    <a:gd name="T3" fmla="*/ 9 h 1452"/>
                    <a:gd name="T4" fmla="*/ 23 w 795"/>
                    <a:gd name="T5" fmla="*/ 549 h 1452"/>
                    <a:gd name="T6" fmla="*/ 173 w 795"/>
                    <a:gd name="T7" fmla="*/ 549 h 1452"/>
                    <a:gd name="T8" fmla="*/ 211 w 795"/>
                    <a:gd name="T9" fmla="*/ 261 h 1452"/>
                    <a:gd name="T10" fmla="*/ 211 w 795"/>
                    <a:gd name="T11" fmla="*/ 576 h 1452"/>
                    <a:gd name="T12" fmla="*/ 212 w 795"/>
                    <a:gd name="T13" fmla="*/ 587 h 1452"/>
                    <a:gd name="T14" fmla="*/ 211 w 795"/>
                    <a:gd name="T15" fmla="*/ 592 h 1452"/>
                    <a:gd name="T16" fmla="*/ 200 w 795"/>
                    <a:gd name="T17" fmla="*/ 1341 h 1452"/>
                    <a:gd name="T18" fmla="*/ 373 w 795"/>
                    <a:gd name="T19" fmla="*/ 1341 h 1452"/>
                    <a:gd name="T20" fmla="*/ 383 w 795"/>
                    <a:gd name="T21" fmla="*/ 754 h 1452"/>
                    <a:gd name="T22" fmla="*/ 408 w 795"/>
                    <a:gd name="T23" fmla="*/ 754 h 1452"/>
                    <a:gd name="T24" fmla="*/ 418 w 795"/>
                    <a:gd name="T25" fmla="*/ 1341 h 1452"/>
                    <a:gd name="T26" fmla="*/ 590 w 795"/>
                    <a:gd name="T27" fmla="*/ 1341 h 1452"/>
                    <a:gd name="T28" fmla="*/ 580 w 795"/>
                    <a:gd name="T29" fmla="*/ 592 h 1452"/>
                    <a:gd name="T30" fmla="*/ 577 w 795"/>
                    <a:gd name="T31" fmla="*/ 570 h 1452"/>
                    <a:gd name="T32" fmla="*/ 574 w 795"/>
                    <a:gd name="T33" fmla="*/ 245 h 1452"/>
                    <a:gd name="T34" fmla="*/ 621 w 795"/>
                    <a:gd name="T35" fmla="*/ 549 h 1452"/>
                    <a:gd name="T36" fmla="*/ 771 w 795"/>
                    <a:gd name="T37" fmla="*/ 549 h 1452"/>
                    <a:gd name="T38" fmla="*/ 447 w 795"/>
                    <a:gd name="T39" fmla="*/ 8 h 1452"/>
                    <a:gd name="T40" fmla="*/ 447 w 795"/>
                    <a:gd name="T41" fmla="*/ 8 h 1452"/>
                    <a:gd name="T42" fmla="*/ 447 w 795"/>
                    <a:gd name="T43" fmla="*/ 8 h 1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5" h="1452">
                      <a:moveTo>
                        <a:pt x="447" y="8"/>
                      </a:moveTo>
                      <a:cubicBezTo>
                        <a:pt x="409" y="0"/>
                        <a:pt x="368" y="1"/>
                        <a:pt x="331" y="9"/>
                      </a:cubicBezTo>
                      <a:cubicBezTo>
                        <a:pt x="81" y="39"/>
                        <a:pt x="0" y="329"/>
                        <a:pt x="23" y="549"/>
                      </a:cubicBezTo>
                      <a:cubicBezTo>
                        <a:pt x="33" y="645"/>
                        <a:pt x="183" y="646"/>
                        <a:pt x="173" y="549"/>
                      </a:cubicBezTo>
                      <a:cubicBezTo>
                        <a:pt x="165" y="469"/>
                        <a:pt x="168" y="348"/>
                        <a:pt x="211" y="261"/>
                      </a:cubicBezTo>
                      <a:cubicBezTo>
                        <a:pt x="211" y="576"/>
                        <a:pt x="211" y="576"/>
                        <a:pt x="211" y="576"/>
                      </a:cubicBezTo>
                      <a:cubicBezTo>
                        <a:pt x="211" y="580"/>
                        <a:pt x="211" y="583"/>
                        <a:pt x="212" y="587"/>
                      </a:cubicBezTo>
                      <a:cubicBezTo>
                        <a:pt x="212" y="588"/>
                        <a:pt x="211" y="590"/>
                        <a:pt x="211" y="592"/>
                      </a:cubicBezTo>
                      <a:cubicBezTo>
                        <a:pt x="211" y="842"/>
                        <a:pt x="211" y="1091"/>
                        <a:pt x="200" y="1341"/>
                      </a:cubicBezTo>
                      <a:cubicBezTo>
                        <a:pt x="196" y="1452"/>
                        <a:pt x="368" y="1452"/>
                        <a:pt x="373" y="1341"/>
                      </a:cubicBezTo>
                      <a:cubicBezTo>
                        <a:pt x="381" y="1145"/>
                        <a:pt x="383" y="950"/>
                        <a:pt x="383" y="754"/>
                      </a:cubicBezTo>
                      <a:cubicBezTo>
                        <a:pt x="391" y="754"/>
                        <a:pt x="399" y="754"/>
                        <a:pt x="408" y="754"/>
                      </a:cubicBezTo>
                      <a:cubicBezTo>
                        <a:pt x="408" y="950"/>
                        <a:pt x="410" y="1145"/>
                        <a:pt x="418" y="1341"/>
                      </a:cubicBezTo>
                      <a:cubicBezTo>
                        <a:pt x="423" y="1452"/>
                        <a:pt x="595" y="1452"/>
                        <a:pt x="590" y="1341"/>
                      </a:cubicBezTo>
                      <a:cubicBezTo>
                        <a:pt x="580" y="1091"/>
                        <a:pt x="580" y="842"/>
                        <a:pt x="580" y="592"/>
                      </a:cubicBezTo>
                      <a:cubicBezTo>
                        <a:pt x="580" y="584"/>
                        <a:pt x="578" y="577"/>
                        <a:pt x="577" y="570"/>
                      </a:cubicBezTo>
                      <a:cubicBezTo>
                        <a:pt x="577" y="462"/>
                        <a:pt x="573" y="353"/>
                        <a:pt x="574" y="245"/>
                      </a:cubicBezTo>
                      <a:cubicBezTo>
                        <a:pt x="625" y="331"/>
                        <a:pt x="630" y="464"/>
                        <a:pt x="621" y="549"/>
                      </a:cubicBezTo>
                      <a:cubicBezTo>
                        <a:pt x="611" y="646"/>
                        <a:pt x="761" y="645"/>
                        <a:pt x="771" y="549"/>
                      </a:cubicBezTo>
                      <a:cubicBezTo>
                        <a:pt x="795" y="324"/>
                        <a:pt x="710" y="27"/>
                        <a:pt x="447" y="8"/>
                      </a:cubicBezTo>
                      <a:close/>
                      <a:moveTo>
                        <a:pt x="447" y="8"/>
                      </a:moveTo>
                      <a:cubicBezTo>
                        <a:pt x="447" y="8"/>
                        <a:pt x="447" y="8"/>
                        <a:pt x="447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463" b="1">
                    <a:latin typeface="Century Gothic Bold"/>
                  </a:endParaRPr>
                </a:p>
              </p:txBody>
            </p:sp>
          </p:grpSp>
        </p:grpSp>
      </p:grpSp>
      <p:grpSp>
        <p:nvGrpSpPr>
          <p:cNvPr id="185" name="Grupo 184">
            <a:extLst>
              <a:ext uri="{FF2B5EF4-FFF2-40B4-BE49-F238E27FC236}">
                <a16:creationId xmlns:a16="http://schemas.microsoft.com/office/drawing/2014/main" id="{94463ECB-6A63-4A04-9DB3-878528489936}"/>
              </a:ext>
            </a:extLst>
          </p:cNvPr>
          <p:cNvGrpSpPr/>
          <p:nvPr/>
        </p:nvGrpSpPr>
        <p:grpSpPr>
          <a:xfrm>
            <a:off x="5575592" y="4406475"/>
            <a:ext cx="3568408" cy="2260041"/>
            <a:chOff x="5949687" y="3434811"/>
            <a:chExt cx="3799770" cy="2260041"/>
          </a:xfrm>
        </p:grpSpPr>
        <p:cxnSp>
          <p:nvCxnSpPr>
            <p:cNvPr id="186" name="Straight Connector 1058">
              <a:extLst>
                <a:ext uri="{FF2B5EF4-FFF2-40B4-BE49-F238E27FC236}">
                  <a16:creationId xmlns:a16="http://schemas.microsoft.com/office/drawing/2014/main" id="{71FFCBFD-F1D8-4ADD-B97C-3E347BD22526}"/>
                </a:ext>
              </a:extLst>
            </p:cNvPr>
            <p:cNvCxnSpPr>
              <a:cxnSpLocks/>
            </p:cNvCxnSpPr>
            <p:nvPr/>
          </p:nvCxnSpPr>
          <p:spPr>
            <a:xfrm>
              <a:off x="5949687" y="3434811"/>
              <a:ext cx="3799770" cy="0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7" name="Imagen 186">
              <a:extLst>
                <a:ext uri="{FF2B5EF4-FFF2-40B4-BE49-F238E27FC236}">
                  <a16:creationId xmlns:a16="http://schemas.microsoft.com/office/drawing/2014/main" id="{F200D922-C6EC-497B-88CB-CAFD07E92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6705" y="3624645"/>
              <a:ext cx="1614106" cy="1441395"/>
            </a:xfrm>
            <a:prstGeom prst="rect">
              <a:avLst/>
            </a:prstGeom>
          </p:spPr>
        </p:pic>
        <p:sp>
          <p:nvSpPr>
            <p:cNvPr id="188" name="CuadroTexto 187">
              <a:extLst>
                <a:ext uri="{FF2B5EF4-FFF2-40B4-BE49-F238E27FC236}">
                  <a16:creationId xmlns:a16="http://schemas.microsoft.com/office/drawing/2014/main" id="{83CB1DB9-6615-4843-A248-D30ECB401636}"/>
                </a:ext>
              </a:extLst>
            </p:cNvPr>
            <p:cNvSpPr txBox="1"/>
            <p:nvPr/>
          </p:nvSpPr>
          <p:spPr>
            <a:xfrm>
              <a:off x="6246296" y="3483787"/>
              <a:ext cx="1360598" cy="372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10" b="1" dirty="0">
                  <a:solidFill>
                    <a:srgbClr val="2A8F9A"/>
                  </a:solidFill>
                  <a:latin typeface="Montserrat" pitchFamily="2" charset="77"/>
                </a:rPr>
                <a:t>ÁREA</a:t>
              </a:r>
              <a:r>
                <a:rPr lang="en-US" sz="91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</a:rPr>
                <a:t> </a:t>
              </a:r>
              <a:r>
                <a:rPr lang="en-US" sz="910" b="1" dirty="0">
                  <a:solidFill>
                    <a:srgbClr val="2A8F9A"/>
                  </a:solidFill>
                  <a:latin typeface="Montserrat" pitchFamily="2" charset="77"/>
                </a:rPr>
                <a:t>DE</a:t>
              </a:r>
              <a:r>
                <a:rPr lang="en-US" sz="91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</a:rPr>
                <a:t> </a:t>
              </a:r>
              <a:r>
                <a:rPr lang="en-US" sz="910" b="1" dirty="0">
                  <a:solidFill>
                    <a:srgbClr val="2A8F9A"/>
                  </a:solidFill>
                  <a:latin typeface="Montserrat" pitchFamily="2" charset="77"/>
                </a:rPr>
                <a:t>INFLUENCIA</a:t>
              </a:r>
              <a:endParaRPr lang="es-ES_tradnl" sz="910" b="1" dirty="0">
                <a:solidFill>
                  <a:srgbClr val="2A8F9A"/>
                </a:solidFill>
                <a:latin typeface="Montserrat" pitchFamily="2" charset="77"/>
              </a:endParaRPr>
            </a:p>
          </p:txBody>
        </p:sp>
        <p:sp>
          <p:nvSpPr>
            <p:cNvPr id="189" name="Marcador de número de diapositiva 1">
              <a:extLst>
                <a:ext uri="{FF2B5EF4-FFF2-40B4-BE49-F238E27FC236}">
                  <a16:creationId xmlns:a16="http://schemas.microsoft.com/office/drawing/2014/main" id="{D4B16CB4-D9EF-48B2-9F74-831A1E5A6A17}"/>
                </a:ext>
              </a:extLst>
            </p:cNvPr>
            <p:cNvSpPr txBox="1">
              <a:spLocks/>
            </p:cNvSpPr>
            <p:nvPr/>
          </p:nvSpPr>
          <p:spPr>
            <a:xfrm>
              <a:off x="8420487" y="5398188"/>
              <a:ext cx="219204" cy="296664"/>
            </a:xfrm>
            <a:prstGeom prst="rect">
              <a:avLst/>
            </a:prstGeom>
          </p:spPr>
          <p:txBody>
            <a:bodyPr vert="horz" lIns="74295" tIns="37148" rIns="74295" bIns="37148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C60F6BF7-9961-4022-88F7-D27E6B35CE87}" type="slidenum">
                <a:rPr lang="en-US" sz="975">
                  <a:solidFill>
                    <a:schemeClr val="bg1"/>
                  </a:solidFill>
                  <a:latin typeface="Montserrat" pitchFamily="2" charset="77"/>
                </a:rPr>
                <a:pPr/>
                <a:t>24</a:t>
              </a:fld>
              <a:endParaRPr lang="en-US" sz="975">
                <a:solidFill>
                  <a:schemeClr val="bg1"/>
                </a:solidFill>
                <a:latin typeface="Montserrat" pitchFamily="2" charset="77"/>
              </a:endParaRPr>
            </a:p>
          </p:txBody>
        </p:sp>
      </p:grpSp>
      <p:grpSp>
        <p:nvGrpSpPr>
          <p:cNvPr id="192" name="Group 523">
            <a:extLst>
              <a:ext uri="{FF2B5EF4-FFF2-40B4-BE49-F238E27FC236}">
                <a16:creationId xmlns:a16="http://schemas.microsoft.com/office/drawing/2014/main" id="{91577819-E6FD-470C-889A-F7B33A80DE09}"/>
              </a:ext>
            </a:extLst>
          </p:cNvPr>
          <p:cNvGrpSpPr/>
          <p:nvPr/>
        </p:nvGrpSpPr>
        <p:grpSpPr>
          <a:xfrm>
            <a:off x="1032912" y="1213532"/>
            <a:ext cx="3849812" cy="2628758"/>
            <a:chOff x="9525" y="1588"/>
            <a:chExt cx="13574713" cy="8258176"/>
          </a:xfrm>
          <a:solidFill>
            <a:srgbClr val="F7B601"/>
          </a:solidFill>
        </p:grpSpPr>
        <p:sp>
          <p:nvSpPr>
            <p:cNvPr id="193" name="Oval 5">
              <a:extLst>
                <a:ext uri="{FF2B5EF4-FFF2-40B4-BE49-F238E27FC236}">
                  <a16:creationId xmlns:a16="http://schemas.microsoft.com/office/drawing/2014/main" id="{929BF061-DCA1-4D2D-9A66-B702490D8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000" y="8047039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194" name="Oval 6">
              <a:extLst>
                <a:ext uri="{FF2B5EF4-FFF2-40B4-BE49-F238E27FC236}">
                  <a16:creationId xmlns:a16="http://schemas.microsoft.com/office/drawing/2014/main" id="{035A8247-C49B-4115-864A-4791F0EA1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000" y="7732714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195" name="Oval 7">
              <a:extLst>
                <a:ext uri="{FF2B5EF4-FFF2-40B4-BE49-F238E27FC236}">
                  <a16:creationId xmlns:a16="http://schemas.microsoft.com/office/drawing/2014/main" id="{2893C7F7-2F85-40B7-9A5F-F1015D2ED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000" y="7453314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196" name="Oval 8">
              <a:extLst>
                <a:ext uri="{FF2B5EF4-FFF2-40B4-BE49-F238E27FC236}">
                  <a16:creationId xmlns:a16="http://schemas.microsoft.com/office/drawing/2014/main" id="{99A13735-4CE4-4987-8CB8-D874EB176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000" y="7175501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197" name="Oval 9">
              <a:extLst>
                <a:ext uri="{FF2B5EF4-FFF2-40B4-BE49-F238E27FC236}">
                  <a16:creationId xmlns:a16="http://schemas.microsoft.com/office/drawing/2014/main" id="{95E8FD57-1856-4E81-A59E-615BFFF29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000" y="6865939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198" name="Oval 10">
              <a:extLst>
                <a:ext uri="{FF2B5EF4-FFF2-40B4-BE49-F238E27FC236}">
                  <a16:creationId xmlns:a16="http://schemas.microsoft.com/office/drawing/2014/main" id="{58A6716A-A65B-4146-BD79-37BF536C3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000" y="6581776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199" name="Oval 11">
              <a:extLst>
                <a:ext uri="{FF2B5EF4-FFF2-40B4-BE49-F238E27FC236}">
                  <a16:creationId xmlns:a16="http://schemas.microsoft.com/office/drawing/2014/main" id="{2A0C28B3-CDB7-4B33-AA61-177B61AB7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813" y="6581776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00" name="Oval 12">
              <a:extLst>
                <a:ext uri="{FF2B5EF4-FFF2-40B4-BE49-F238E27FC236}">
                  <a16:creationId xmlns:a16="http://schemas.microsoft.com/office/drawing/2014/main" id="{53CE63C4-E576-4C16-A7C8-40888CB6F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813" y="6865939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01" name="Oval 13">
              <a:extLst>
                <a:ext uri="{FF2B5EF4-FFF2-40B4-BE49-F238E27FC236}">
                  <a16:creationId xmlns:a16="http://schemas.microsoft.com/office/drawing/2014/main" id="{EDE55530-DDA1-46DC-8563-A0E5B7286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213" y="6581776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02" name="Oval 14">
              <a:extLst>
                <a:ext uri="{FF2B5EF4-FFF2-40B4-BE49-F238E27FC236}">
                  <a16:creationId xmlns:a16="http://schemas.microsoft.com/office/drawing/2014/main" id="{0AA06E2B-C1F6-4616-A0FB-5F40BD67D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000" y="630237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03" name="Oval 15">
              <a:extLst>
                <a:ext uri="{FF2B5EF4-FFF2-40B4-BE49-F238E27FC236}">
                  <a16:creationId xmlns:a16="http://schemas.microsoft.com/office/drawing/2014/main" id="{B0A3DC78-DD82-4D0A-95A4-0D6D2D5E2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813" y="6302376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04" name="Oval 16">
              <a:extLst>
                <a:ext uri="{FF2B5EF4-FFF2-40B4-BE49-F238E27FC236}">
                  <a16:creationId xmlns:a16="http://schemas.microsoft.com/office/drawing/2014/main" id="{95D94C59-D478-4DF9-B8EA-AFB471EC6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213" y="630237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05" name="Oval 17">
              <a:extLst>
                <a:ext uri="{FF2B5EF4-FFF2-40B4-BE49-F238E27FC236}">
                  <a16:creationId xmlns:a16="http://schemas.microsoft.com/office/drawing/2014/main" id="{17723D30-F437-4002-BC63-35B58E9F8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4538" y="630237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06" name="Oval 18">
              <a:extLst>
                <a:ext uri="{FF2B5EF4-FFF2-40B4-BE49-F238E27FC236}">
                  <a16:creationId xmlns:a16="http://schemas.microsoft.com/office/drawing/2014/main" id="{4DBC2BEA-ECD5-4D1B-A16E-02D2F39FE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000" y="6024564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07" name="Oval 19">
              <a:extLst>
                <a:ext uri="{FF2B5EF4-FFF2-40B4-BE49-F238E27FC236}">
                  <a16:creationId xmlns:a16="http://schemas.microsoft.com/office/drawing/2014/main" id="{C4608B4D-A2F0-4D2B-A593-0BF767C7E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5188" y="6024564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08" name="Oval 20">
              <a:extLst>
                <a:ext uri="{FF2B5EF4-FFF2-40B4-BE49-F238E27FC236}">
                  <a16:creationId xmlns:a16="http://schemas.microsoft.com/office/drawing/2014/main" id="{F3A7AE01-86CA-481D-895D-1F4820333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813" y="6024564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09" name="Oval 21">
              <a:extLst>
                <a:ext uri="{FF2B5EF4-FFF2-40B4-BE49-F238E27FC236}">
                  <a16:creationId xmlns:a16="http://schemas.microsoft.com/office/drawing/2014/main" id="{81DB69B6-49CE-449D-83B1-B2F4345E6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213" y="6024564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10" name="Oval 22">
              <a:extLst>
                <a:ext uri="{FF2B5EF4-FFF2-40B4-BE49-F238E27FC236}">
                  <a16:creationId xmlns:a16="http://schemas.microsoft.com/office/drawing/2014/main" id="{8661E6AD-BC6C-4F37-9606-062BCBDB9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4538" y="6024564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11" name="Oval 23">
              <a:extLst>
                <a:ext uri="{FF2B5EF4-FFF2-40B4-BE49-F238E27FC236}">
                  <a16:creationId xmlns:a16="http://schemas.microsoft.com/office/drawing/2014/main" id="{466FBD4D-1A33-45B1-9479-B135736EB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000" y="5745164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12" name="Oval 24">
              <a:extLst>
                <a:ext uri="{FF2B5EF4-FFF2-40B4-BE49-F238E27FC236}">
                  <a16:creationId xmlns:a16="http://schemas.microsoft.com/office/drawing/2014/main" id="{BA7AE859-0BD0-47F7-97F0-ABB825238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5188" y="5745164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13" name="Oval 25">
              <a:extLst>
                <a:ext uri="{FF2B5EF4-FFF2-40B4-BE49-F238E27FC236}">
                  <a16:creationId xmlns:a16="http://schemas.microsoft.com/office/drawing/2014/main" id="{86D94F61-1BC8-4664-B60E-816C348D3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5788" y="5745164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14" name="Oval 26">
              <a:extLst>
                <a:ext uri="{FF2B5EF4-FFF2-40B4-BE49-F238E27FC236}">
                  <a16:creationId xmlns:a16="http://schemas.microsoft.com/office/drawing/2014/main" id="{FBE7932C-55D6-453D-A9FA-3E4C1D252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813" y="5745164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15" name="Oval 27">
              <a:extLst>
                <a:ext uri="{FF2B5EF4-FFF2-40B4-BE49-F238E27FC236}">
                  <a16:creationId xmlns:a16="http://schemas.microsoft.com/office/drawing/2014/main" id="{7443080B-5271-4397-9FCB-044D0F603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000" y="543560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16" name="Oval 28">
              <a:extLst>
                <a:ext uri="{FF2B5EF4-FFF2-40B4-BE49-F238E27FC236}">
                  <a16:creationId xmlns:a16="http://schemas.microsoft.com/office/drawing/2014/main" id="{C0ECCD78-F2AC-44B9-AAED-5CFAAE3BA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5188" y="543560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17" name="Oval 29">
              <a:extLst>
                <a:ext uri="{FF2B5EF4-FFF2-40B4-BE49-F238E27FC236}">
                  <a16:creationId xmlns:a16="http://schemas.microsoft.com/office/drawing/2014/main" id="{EDD1D58D-5A77-4B9E-B4C2-2E70CB1B6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5788" y="543560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18" name="Oval 30">
              <a:extLst>
                <a:ext uri="{FF2B5EF4-FFF2-40B4-BE49-F238E27FC236}">
                  <a16:creationId xmlns:a16="http://schemas.microsoft.com/office/drawing/2014/main" id="{23F030BB-A82C-43BE-93B4-4360C89C2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813" y="543560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19" name="Oval 31">
              <a:extLst>
                <a:ext uri="{FF2B5EF4-FFF2-40B4-BE49-F238E27FC236}">
                  <a16:creationId xmlns:a16="http://schemas.microsoft.com/office/drawing/2014/main" id="{3524D05E-CBA3-4DCF-AD05-0AE2B0944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000" y="5157789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20" name="Oval 32">
              <a:extLst>
                <a:ext uri="{FF2B5EF4-FFF2-40B4-BE49-F238E27FC236}">
                  <a16:creationId xmlns:a16="http://schemas.microsoft.com/office/drawing/2014/main" id="{2346DE5D-9147-40D0-BDF9-EB550CC66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5188" y="5157789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21" name="Oval 33">
              <a:extLst>
                <a:ext uri="{FF2B5EF4-FFF2-40B4-BE49-F238E27FC236}">
                  <a16:creationId xmlns:a16="http://schemas.microsoft.com/office/drawing/2014/main" id="{629C6391-7410-4CC6-9DEA-BBD01F092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5788" y="5157789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22" name="Oval 34">
              <a:extLst>
                <a:ext uri="{FF2B5EF4-FFF2-40B4-BE49-F238E27FC236}">
                  <a16:creationId xmlns:a16="http://schemas.microsoft.com/office/drawing/2014/main" id="{5CEA4DF5-2ED0-4715-81A0-1C479CAC7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5625" y="4878389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23" name="Oval 35">
              <a:extLst>
                <a:ext uri="{FF2B5EF4-FFF2-40B4-BE49-F238E27FC236}">
                  <a16:creationId xmlns:a16="http://schemas.microsoft.com/office/drawing/2014/main" id="{81C7D27B-221B-44AE-84E1-6C72C3EEC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813" y="4878389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24" name="Oval 36">
              <a:extLst>
                <a:ext uri="{FF2B5EF4-FFF2-40B4-BE49-F238E27FC236}">
                  <a16:creationId xmlns:a16="http://schemas.microsoft.com/office/drawing/2014/main" id="{3F3DC2ED-587C-4019-8D57-969996028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1113" y="4587876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25" name="Oval 37">
              <a:extLst>
                <a:ext uri="{FF2B5EF4-FFF2-40B4-BE49-F238E27FC236}">
                  <a16:creationId xmlns:a16="http://schemas.microsoft.com/office/drawing/2014/main" id="{879F4FAC-A8F4-4A1D-9873-2D91F5196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4587876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26" name="Oval 38">
              <a:extLst>
                <a:ext uri="{FF2B5EF4-FFF2-40B4-BE49-F238E27FC236}">
                  <a16:creationId xmlns:a16="http://schemas.microsoft.com/office/drawing/2014/main" id="{F0E83731-8B35-4884-ACE5-5B5D41ED5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1113" y="4310064"/>
              <a:ext cx="206375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27" name="Oval 39">
              <a:extLst>
                <a:ext uri="{FF2B5EF4-FFF2-40B4-BE49-F238E27FC236}">
                  <a16:creationId xmlns:a16="http://schemas.microsoft.com/office/drawing/2014/main" id="{B6777B18-B4B9-4E10-8828-2D328FB67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4310064"/>
              <a:ext cx="21113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28" name="Oval 40">
              <a:extLst>
                <a:ext uri="{FF2B5EF4-FFF2-40B4-BE49-F238E27FC236}">
                  <a16:creationId xmlns:a16="http://schemas.microsoft.com/office/drawing/2014/main" id="{04BF473D-B40C-45D5-B208-A9A5EE807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7550" y="4310064"/>
              <a:ext cx="212725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29" name="Oval 41">
              <a:extLst>
                <a:ext uri="{FF2B5EF4-FFF2-40B4-BE49-F238E27FC236}">
                  <a16:creationId xmlns:a16="http://schemas.microsoft.com/office/drawing/2014/main" id="{520D6652-BCCB-4113-98B2-38BAA2351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1113" y="4030664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30" name="Oval 42">
              <a:extLst>
                <a:ext uri="{FF2B5EF4-FFF2-40B4-BE49-F238E27FC236}">
                  <a16:creationId xmlns:a16="http://schemas.microsoft.com/office/drawing/2014/main" id="{38767C08-F6C6-4BB0-991C-2C1192CE2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4030664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31" name="Oval 43">
              <a:extLst>
                <a:ext uri="{FF2B5EF4-FFF2-40B4-BE49-F238E27FC236}">
                  <a16:creationId xmlns:a16="http://schemas.microsoft.com/office/drawing/2014/main" id="{079D4BC2-7741-43BC-9E6F-002C7BE20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7550" y="4030664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32" name="Oval 44">
              <a:extLst>
                <a:ext uri="{FF2B5EF4-FFF2-40B4-BE49-F238E27FC236}">
                  <a16:creationId xmlns:a16="http://schemas.microsoft.com/office/drawing/2014/main" id="{88E5040C-4CDE-4534-A8BC-831F2EBFC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9738" y="4030664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33" name="Oval 45">
              <a:extLst>
                <a:ext uri="{FF2B5EF4-FFF2-40B4-BE49-F238E27FC236}">
                  <a16:creationId xmlns:a16="http://schemas.microsoft.com/office/drawing/2014/main" id="{ACFCBBCF-F036-4E1B-B9BE-41F301DFF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6138" y="4030664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34" name="Oval 46">
              <a:extLst>
                <a:ext uri="{FF2B5EF4-FFF2-40B4-BE49-F238E27FC236}">
                  <a16:creationId xmlns:a16="http://schemas.microsoft.com/office/drawing/2014/main" id="{C9C1E1D6-835D-433F-A865-6A8F3E4B6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325" y="4030664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35" name="Oval 47">
              <a:extLst>
                <a:ext uri="{FF2B5EF4-FFF2-40B4-BE49-F238E27FC236}">
                  <a16:creationId xmlns:a16="http://schemas.microsoft.com/office/drawing/2014/main" id="{A75E4253-373E-4BF6-9C99-84730FFFD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925" y="4030664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36" name="Oval 48">
              <a:extLst>
                <a:ext uri="{FF2B5EF4-FFF2-40B4-BE49-F238E27FC236}">
                  <a16:creationId xmlns:a16="http://schemas.microsoft.com/office/drawing/2014/main" id="{C3592391-62D5-43AC-AC79-CA3B0867B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1113" y="3751264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37" name="Oval 49">
              <a:extLst>
                <a:ext uri="{FF2B5EF4-FFF2-40B4-BE49-F238E27FC236}">
                  <a16:creationId xmlns:a16="http://schemas.microsoft.com/office/drawing/2014/main" id="{3F217A9C-ADC7-41FE-9ECA-3242EF719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3751264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38" name="Oval 50">
              <a:extLst>
                <a:ext uri="{FF2B5EF4-FFF2-40B4-BE49-F238E27FC236}">
                  <a16:creationId xmlns:a16="http://schemas.microsoft.com/office/drawing/2014/main" id="{6F79A323-FA28-4AFB-A63C-68BD213B1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7550" y="3751264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39" name="Oval 51">
              <a:extLst>
                <a:ext uri="{FF2B5EF4-FFF2-40B4-BE49-F238E27FC236}">
                  <a16:creationId xmlns:a16="http://schemas.microsoft.com/office/drawing/2014/main" id="{12C2EEA9-CAF0-42F2-8751-86078A618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9738" y="3751264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40" name="Oval 52">
              <a:extLst>
                <a:ext uri="{FF2B5EF4-FFF2-40B4-BE49-F238E27FC236}">
                  <a16:creationId xmlns:a16="http://schemas.microsoft.com/office/drawing/2014/main" id="{E7FD79B8-2D94-41E7-A6FF-6FE43A705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6138" y="3751264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41" name="Oval 53">
              <a:extLst>
                <a:ext uri="{FF2B5EF4-FFF2-40B4-BE49-F238E27FC236}">
                  <a16:creationId xmlns:a16="http://schemas.microsoft.com/office/drawing/2014/main" id="{CD6F0F07-3883-4253-B254-292B0DC0B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325" y="3751264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42" name="Oval 54">
              <a:extLst>
                <a:ext uri="{FF2B5EF4-FFF2-40B4-BE49-F238E27FC236}">
                  <a16:creationId xmlns:a16="http://schemas.microsoft.com/office/drawing/2014/main" id="{497437BA-1447-4FAF-9570-8ECFDA474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925" y="3751264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43" name="Oval 55">
              <a:extLst>
                <a:ext uri="{FF2B5EF4-FFF2-40B4-BE49-F238E27FC236}">
                  <a16:creationId xmlns:a16="http://schemas.microsoft.com/office/drawing/2014/main" id="{77767BA5-093E-4F87-A0C7-85D4D745B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1113" y="3436939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44" name="Oval 56">
              <a:extLst>
                <a:ext uri="{FF2B5EF4-FFF2-40B4-BE49-F238E27FC236}">
                  <a16:creationId xmlns:a16="http://schemas.microsoft.com/office/drawing/2014/main" id="{08C317B0-1C0A-4330-AB55-5421F7A94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3436939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45" name="Oval 57">
              <a:extLst>
                <a:ext uri="{FF2B5EF4-FFF2-40B4-BE49-F238E27FC236}">
                  <a16:creationId xmlns:a16="http://schemas.microsoft.com/office/drawing/2014/main" id="{9F1EF0A2-DE99-4A30-861F-B0899AC53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7550" y="3436939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46" name="Oval 58">
              <a:extLst>
                <a:ext uri="{FF2B5EF4-FFF2-40B4-BE49-F238E27FC236}">
                  <a16:creationId xmlns:a16="http://schemas.microsoft.com/office/drawing/2014/main" id="{EAA37934-4143-4849-8B35-512225AA2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9738" y="3436939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47" name="Oval 59">
              <a:extLst>
                <a:ext uri="{FF2B5EF4-FFF2-40B4-BE49-F238E27FC236}">
                  <a16:creationId xmlns:a16="http://schemas.microsoft.com/office/drawing/2014/main" id="{059B2E28-3163-4271-B1FB-3906A7C2E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6138" y="3436939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48" name="Oval 60">
              <a:extLst>
                <a:ext uri="{FF2B5EF4-FFF2-40B4-BE49-F238E27FC236}">
                  <a16:creationId xmlns:a16="http://schemas.microsoft.com/office/drawing/2014/main" id="{586E380D-A30A-48E1-856A-DC376EE9C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5700" y="3436939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49" name="Oval 61">
              <a:extLst>
                <a:ext uri="{FF2B5EF4-FFF2-40B4-BE49-F238E27FC236}">
                  <a16:creationId xmlns:a16="http://schemas.microsoft.com/office/drawing/2014/main" id="{D9CE5062-5739-4ABB-8E65-3536BA87F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13" y="3436939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50" name="Oval 62">
              <a:extLst>
                <a:ext uri="{FF2B5EF4-FFF2-40B4-BE49-F238E27FC236}">
                  <a16:creationId xmlns:a16="http://schemas.microsoft.com/office/drawing/2014/main" id="{35EB6444-4014-4A18-9992-F5F5C659E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325" y="3436939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51" name="Oval 63">
              <a:extLst>
                <a:ext uri="{FF2B5EF4-FFF2-40B4-BE49-F238E27FC236}">
                  <a16:creationId xmlns:a16="http://schemas.microsoft.com/office/drawing/2014/main" id="{B63A364E-E0E2-4FF0-82A5-A03DD1A00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925" y="3436939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52" name="Oval 64">
              <a:extLst>
                <a:ext uri="{FF2B5EF4-FFF2-40B4-BE49-F238E27FC236}">
                  <a16:creationId xmlns:a16="http://schemas.microsoft.com/office/drawing/2014/main" id="{D0C677B1-A106-4345-B2BC-ACE20C7CF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1113" y="3157539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53" name="Oval 65">
              <a:extLst>
                <a:ext uri="{FF2B5EF4-FFF2-40B4-BE49-F238E27FC236}">
                  <a16:creationId xmlns:a16="http://schemas.microsoft.com/office/drawing/2014/main" id="{0E638A7A-0590-4403-AB2E-A97F51909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3157539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54" name="Oval 66">
              <a:extLst>
                <a:ext uri="{FF2B5EF4-FFF2-40B4-BE49-F238E27FC236}">
                  <a16:creationId xmlns:a16="http://schemas.microsoft.com/office/drawing/2014/main" id="{117B5676-7929-4CB4-89F1-C11DF5DB4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7550" y="3157539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55" name="Oval 67">
              <a:extLst>
                <a:ext uri="{FF2B5EF4-FFF2-40B4-BE49-F238E27FC236}">
                  <a16:creationId xmlns:a16="http://schemas.microsoft.com/office/drawing/2014/main" id="{AE5C62E6-D416-4A85-BEDA-6A36F612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9738" y="3157539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56" name="Oval 68">
              <a:extLst>
                <a:ext uri="{FF2B5EF4-FFF2-40B4-BE49-F238E27FC236}">
                  <a16:creationId xmlns:a16="http://schemas.microsoft.com/office/drawing/2014/main" id="{2486E135-14D3-498F-B4A9-B6F1B48A0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1763" y="3157539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57" name="Oval 69">
              <a:extLst>
                <a:ext uri="{FF2B5EF4-FFF2-40B4-BE49-F238E27FC236}">
                  <a16:creationId xmlns:a16="http://schemas.microsoft.com/office/drawing/2014/main" id="{B9403010-FD43-4759-B291-38547FD55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6138" y="3157539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58" name="Oval 70">
              <a:extLst>
                <a:ext uri="{FF2B5EF4-FFF2-40B4-BE49-F238E27FC236}">
                  <a16:creationId xmlns:a16="http://schemas.microsoft.com/office/drawing/2014/main" id="{C819929F-7A22-4565-9B04-A80A8B668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5700" y="3157539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59" name="Oval 71">
              <a:extLst>
                <a:ext uri="{FF2B5EF4-FFF2-40B4-BE49-F238E27FC236}">
                  <a16:creationId xmlns:a16="http://schemas.microsoft.com/office/drawing/2014/main" id="{A4616547-2D18-4D28-AB7C-AA2ABF073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13" y="3157539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60" name="Oval 72">
              <a:extLst>
                <a:ext uri="{FF2B5EF4-FFF2-40B4-BE49-F238E27FC236}">
                  <a16:creationId xmlns:a16="http://schemas.microsoft.com/office/drawing/2014/main" id="{047AF199-5BF4-47C7-8B7E-CFC9C396F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325" y="3157539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61" name="Oval 73">
              <a:extLst>
                <a:ext uri="{FF2B5EF4-FFF2-40B4-BE49-F238E27FC236}">
                  <a16:creationId xmlns:a16="http://schemas.microsoft.com/office/drawing/2014/main" id="{EAFF5257-E5B7-4E86-AD5B-0A9EFC8EF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925" y="3157539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62" name="Oval 74">
              <a:extLst>
                <a:ext uri="{FF2B5EF4-FFF2-40B4-BE49-F238E27FC236}">
                  <a16:creationId xmlns:a16="http://schemas.microsoft.com/office/drawing/2014/main" id="{B5FA11E4-D42D-4D7B-A220-723D9C895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363" y="2582864"/>
              <a:ext cx="20637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63" name="Oval 75">
              <a:extLst>
                <a:ext uri="{FF2B5EF4-FFF2-40B4-BE49-F238E27FC236}">
                  <a16:creationId xmlns:a16="http://schemas.microsoft.com/office/drawing/2014/main" id="{B2EEE810-9483-4C25-8EB4-4CE331118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550" y="2582864"/>
              <a:ext cx="20637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64" name="Oval 76">
              <a:extLst>
                <a:ext uri="{FF2B5EF4-FFF2-40B4-BE49-F238E27FC236}">
                  <a16:creationId xmlns:a16="http://schemas.microsoft.com/office/drawing/2014/main" id="{419180ED-1189-4977-BCF3-4F5CBC7D8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738" y="2582864"/>
              <a:ext cx="20478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65" name="Oval 77">
              <a:extLst>
                <a:ext uri="{FF2B5EF4-FFF2-40B4-BE49-F238E27FC236}">
                  <a16:creationId xmlns:a16="http://schemas.microsoft.com/office/drawing/2014/main" id="{9443D1C1-EDD2-4E45-ABDF-FFFDA2AA8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38" y="2582864"/>
              <a:ext cx="20637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66" name="Oval 78">
              <a:extLst>
                <a:ext uri="{FF2B5EF4-FFF2-40B4-BE49-F238E27FC236}">
                  <a16:creationId xmlns:a16="http://schemas.microsoft.com/office/drawing/2014/main" id="{91A2C21E-15F7-4B93-A4B7-D1553693D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38" y="2860676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67" name="Oval 79">
              <a:extLst>
                <a:ext uri="{FF2B5EF4-FFF2-40B4-BE49-F238E27FC236}">
                  <a16:creationId xmlns:a16="http://schemas.microsoft.com/office/drawing/2014/main" id="{8E519978-8A89-4CD7-8083-B38FA6C83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7388" y="2582864"/>
              <a:ext cx="20637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68" name="Oval 80">
              <a:extLst>
                <a:ext uri="{FF2B5EF4-FFF2-40B4-BE49-F238E27FC236}">
                  <a16:creationId xmlns:a16="http://schemas.microsoft.com/office/drawing/2014/main" id="{AF812554-64F1-4AD7-8D3A-4B5D6987A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2582864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69" name="Oval 81">
              <a:extLst>
                <a:ext uri="{FF2B5EF4-FFF2-40B4-BE49-F238E27FC236}">
                  <a16:creationId xmlns:a16="http://schemas.microsoft.com/office/drawing/2014/main" id="{76FD9EF5-7711-4AFE-A47E-503B85D3D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1113" y="2582864"/>
              <a:ext cx="20637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70" name="Oval 82">
              <a:extLst>
                <a:ext uri="{FF2B5EF4-FFF2-40B4-BE49-F238E27FC236}">
                  <a16:creationId xmlns:a16="http://schemas.microsoft.com/office/drawing/2014/main" id="{CC08149B-96E0-47F3-886B-E652D02DA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9575" y="2582864"/>
              <a:ext cx="20637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71" name="Oval 83">
              <a:extLst>
                <a:ext uri="{FF2B5EF4-FFF2-40B4-BE49-F238E27FC236}">
                  <a16:creationId xmlns:a16="http://schemas.microsoft.com/office/drawing/2014/main" id="{78CF9D27-2BE8-4CBC-BA5B-2C27784BB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1763" y="2582864"/>
              <a:ext cx="20478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72" name="Oval 84">
              <a:extLst>
                <a:ext uri="{FF2B5EF4-FFF2-40B4-BE49-F238E27FC236}">
                  <a16:creationId xmlns:a16="http://schemas.microsoft.com/office/drawing/2014/main" id="{A65C6780-C1B6-4C1F-87EF-11C9A159A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363" y="2303464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73" name="Oval 85">
              <a:extLst>
                <a:ext uri="{FF2B5EF4-FFF2-40B4-BE49-F238E27FC236}">
                  <a16:creationId xmlns:a16="http://schemas.microsoft.com/office/drawing/2014/main" id="{6C15E18E-32AD-4417-A987-2CCA04F85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550" y="2303464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74" name="Oval 86">
              <a:extLst>
                <a:ext uri="{FF2B5EF4-FFF2-40B4-BE49-F238E27FC236}">
                  <a16:creationId xmlns:a16="http://schemas.microsoft.com/office/drawing/2014/main" id="{7AF00D3A-AD4D-4376-B28E-98007D97E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738" y="2303464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75" name="Oval 87">
              <a:extLst>
                <a:ext uri="{FF2B5EF4-FFF2-40B4-BE49-F238E27FC236}">
                  <a16:creationId xmlns:a16="http://schemas.microsoft.com/office/drawing/2014/main" id="{ECE3313E-4DC8-41B2-9336-A2F244920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38" y="2303464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76" name="Oval 88">
              <a:extLst>
                <a:ext uri="{FF2B5EF4-FFF2-40B4-BE49-F238E27FC236}">
                  <a16:creationId xmlns:a16="http://schemas.microsoft.com/office/drawing/2014/main" id="{812A05FD-FC6D-4CE6-8172-4916210E8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7388" y="2303464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77" name="Oval 89">
              <a:extLst>
                <a:ext uri="{FF2B5EF4-FFF2-40B4-BE49-F238E27FC236}">
                  <a16:creationId xmlns:a16="http://schemas.microsoft.com/office/drawing/2014/main" id="{1FA935D5-3571-4967-8CFF-3A38E2018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2303464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78" name="Oval 90">
              <a:extLst>
                <a:ext uri="{FF2B5EF4-FFF2-40B4-BE49-F238E27FC236}">
                  <a16:creationId xmlns:a16="http://schemas.microsoft.com/office/drawing/2014/main" id="{501B4580-C8BE-4117-948C-A310E87B8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1113" y="2303464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79" name="Oval 91">
              <a:extLst>
                <a:ext uri="{FF2B5EF4-FFF2-40B4-BE49-F238E27FC236}">
                  <a16:creationId xmlns:a16="http://schemas.microsoft.com/office/drawing/2014/main" id="{372A72A7-2D55-4099-8F9D-8BB40F55F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925" y="2303464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80" name="Oval 92">
              <a:extLst>
                <a:ext uri="{FF2B5EF4-FFF2-40B4-BE49-F238E27FC236}">
                  <a16:creationId xmlns:a16="http://schemas.microsoft.com/office/drawing/2014/main" id="{927815EE-7DB4-4421-9780-796C5D095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9575" y="2303464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81" name="Oval 93">
              <a:extLst>
                <a:ext uri="{FF2B5EF4-FFF2-40B4-BE49-F238E27FC236}">
                  <a16:creationId xmlns:a16="http://schemas.microsoft.com/office/drawing/2014/main" id="{6C4D6D18-6325-4F66-9A08-EDCFD53C5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1763" y="2303464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82" name="Oval 94">
              <a:extLst>
                <a:ext uri="{FF2B5EF4-FFF2-40B4-BE49-F238E27FC236}">
                  <a16:creationId xmlns:a16="http://schemas.microsoft.com/office/drawing/2014/main" id="{3671E13D-A8AD-436F-8A64-15BB32152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363" y="2025651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83" name="Oval 95">
              <a:extLst>
                <a:ext uri="{FF2B5EF4-FFF2-40B4-BE49-F238E27FC236}">
                  <a16:creationId xmlns:a16="http://schemas.microsoft.com/office/drawing/2014/main" id="{3150B97D-A41A-44C0-8D1C-BED0C719B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550" y="2025651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84" name="Oval 96">
              <a:extLst>
                <a:ext uri="{FF2B5EF4-FFF2-40B4-BE49-F238E27FC236}">
                  <a16:creationId xmlns:a16="http://schemas.microsoft.com/office/drawing/2014/main" id="{9F6E84D1-A35D-46F9-BC6A-02BCA3733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738" y="2025651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85" name="Oval 97">
              <a:extLst>
                <a:ext uri="{FF2B5EF4-FFF2-40B4-BE49-F238E27FC236}">
                  <a16:creationId xmlns:a16="http://schemas.microsoft.com/office/drawing/2014/main" id="{BF59DC95-BF7D-4CC4-A612-64B249BDB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38" y="2025651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86" name="Oval 98">
              <a:extLst>
                <a:ext uri="{FF2B5EF4-FFF2-40B4-BE49-F238E27FC236}">
                  <a16:creationId xmlns:a16="http://schemas.microsoft.com/office/drawing/2014/main" id="{E6962B43-6498-4A4B-869B-834BE0519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5" y="2025651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87" name="Oval 99">
              <a:extLst>
                <a:ext uri="{FF2B5EF4-FFF2-40B4-BE49-F238E27FC236}">
                  <a16:creationId xmlns:a16="http://schemas.microsoft.com/office/drawing/2014/main" id="{79525312-9C30-4F52-BFCD-2F8F76910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7388" y="2025651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88" name="Oval 100">
              <a:extLst>
                <a:ext uri="{FF2B5EF4-FFF2-40B4-BE49-F238E27FC236}">
                  <a16:creationId xmlns:a16="http://schemas.microsoft.com/office/drawing/2014/main" id="{4D5B607F-D80E-4CA0-8B92-F6CEB3405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202565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89" name="Oval 101">
              <a:extLst>
                <a:ext uri="{FF2B5EF4-FFF2-40B4-BE49-F238E27FC236}">
                  <a16:creationId xmlns:a16="http://schemas.microsoft.com/office/drawing/2014/main" id="{8BED5DA4-4BAA-4866-A860-50E7AF080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1113" y="2025651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90" name="Oval 102">
              <a:extLst>
                <a:ext uri="{FF2B5EF4-FFF2-40B4-BE49-F238E27FC236}">
                  <a16:creationId xmlns:a16="http://schemas.microsoft.com/office/drawing/2014/main" id="{DEBC0626-24E8-406C-8E19-9A183B170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925" y="2025651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91" name="Oval 103">
              <a:extLst>
                <a:ext uri="{FF2B5EF4-FFF2-40B4-BE49-F238E27FC236}">
                  <a16:creationId xmlns:a16="http://schemas.microsoft.com/office/drawing/2014/main" id="{EE617CB0-A4D1-4A82-91C6-C899F2358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9575" y="2025651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92" name="Oval 104">
              <a:extLst>
                <a:ext uri="{FF2B5EF4-FFF2-40B4-BE49-F238E27FC236}">
                  <a16:creationId xmlns:a16="http://schemas.microsoft.com/office/drawing/2014/main" id="{0DB4957F-80B4-4579-AAF9-35B2787D3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1763" y="2025651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93" name="Oval 105">
              <a:extLst>
                <a:ext uri="{FF2B5EF4-FFF2-40B4-BE49-F238E27FC236}">
                  <a16:creationId xmlns:a16="http://schemas.microsoft.com/office/drawing/2014/main" id="{9DEF3D00-5BED-4BBF-A82D-60473E525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3850" y="202565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94" name="Oval 106">
              <a:extLst>
                <a:ext uri="{FF2B5EF4-FFF2-40B4-BE49-F238E27FC236}">
                  <a16:creationId xmlns:a16="http://schemas.microsoft.com/office/drawing/2014/main" id="{B6C8F989-91F2-4CA2-9701-8CF4F2611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4450" y="202565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95" name="Oval 107">
              <a:extLst>
                <a:ext uri="{FF2B5EF4-FFF2-40B4-BE49-F238E27FC236}">
                  <a16:creationId xmlns:a16="http://schemas.microsoft.com/office/drawing/2014/main" id="{C89D8B77-DC43-4A29-88D3-34638B323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6638" y="202565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96" name="Oval 108">
              <a:extLst>
                <a:ext uri="{FF2B5EF4-FFF2-40B4-BE49-F238E27FC236}">
                  <a16:creationId xmlns:a16="http://schemas.microsoft.com/office/drawing/2014/main" id="{1B0EF3A0-04F7-45B6-A5EB-B2CE86978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8825" y="202565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97" name="Oval 109">
              <a:extLst>
                <a:ext uri="{FF2B5EF4-FFF2-40B4-BE49-F238E27FC236}">
                  <a16:creationId xmlns:a16="http://schemas.microsoft.com/office/drawing/2014/main" id="{9BF68B8D-FF02-48A4-986D-73E9D40C6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6638" y="174625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98" name="Oval 110">
              <a:extLst>
                <a:ext uri="{FF2B5EF4-FFF2-40B4-BE49-F238E27FC236}">
                  <a16:creationId xmlns:a16="http://schemas.microsoft.com/office/drawing/2014/main" id="{AA330EC7-E050-46A5-91CA-7B198507C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8825" y="174625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299" name="Oval 111">
              <a:extLst>
                <a:ext uri="{FF2B5EF4-FFF2-40B4-BE49-F238E27FC236}">
                  <a16:creationId xmlns:a16="http://schemas.microsoft.com/office/drawing/2014/main" id="{D3AEA171-C784-4E28-90D8-ABDB3600A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9425" y="202565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00" name="Oval 112">
              <a:extLst>
                <a:ext uri="{FF2B5EF4-FFF2-40B4-BE49-F238E27FC236}">
                  <a16:creationId xmlns:a16="http://schemas.microsoft.com/office/drawing/2014/main" id="{D3691AE2-C2A6-4498-9EF3-9F4219B8B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8875" y="202565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01" name="Oval 113">
              <a:extLst>
                <a:ext uri="{FF2B5EF4-FFF2-40B4-BE49-F238E27FC236}">
                  <a16:creationId xmlns:a16="http://schemas.microsoft.com/office/drawing/2014/main" id="{14657D7B-7A13-430A-B65C-CDC44D7C8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3200" y="202565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02" name="Oval 114">
              <a:extLst>
                <a:ext uri="{FF2B5EF4-FFF2-40B4-BE49-F238E27FC236}">
                  <a16:creationId xmlns:a16="http://schemas.microsoft.com/office/drawing/2014/main" id="{3B658F8D-F81D-49FB-B937-20287CE5E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2600" y="202565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03" name="Oval 115">
              <a:extLst>
                <a:ext uri="{FF2B5EF4-FFF2-40B4-BE49-F238E27FC236}">
                  <a16:creationId xmlns:a16="http://schemas.microsoft.com/office/drawing/2014/main" id="{494E179C-4D78-41E4-AC3C-7131E503F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0413" y="202565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04" name="Oval 116">
              <a:extLst>
                <a:ext uri="{FF2B5EF4-FFF2-40B4-BE49-F238E27FC236}">
                  <a16:creationId xmlns:a16="http://schemas.microsoft.com/office/drawing/2014/main" id="{69E8229B-A60C-4765-9222-9F5A7AFD1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1063" y="202565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05" name="Oval 117">
              <a:extLst>
                <a:ext uri="{FF2B5EF4-FFF2-40B4-BE49-F238E27FC236}">
                  <a16:creationId xmlns:a16="http://schemas.microsoft.com/office/drawing/2014/main" id="{4EA349F8-9B48-40CB-BAF2-3143FC7B4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1663" y="202565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06" name="Oval 118">
              <a:extLst>
                <a:ext uri="{FF2B5EF4-FFF2-40B4-BE49-F238E27FC236}">
                  <a16:creationId xmlns:a16="http://schemas.microsoft.com/office/drawing/2014/main" id="{B4E3E521-A34E-4050-BBF1-7661B2458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9163" y="202565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07" name="Oval 119">
              <a:extLst>
                <a:ext uri="{FF2B5EF4-FFF2-40B4-BE49-F238E27FC236}">
                  <a16:creationId xmlns:a16="http://schemas.microsoft.com/office/drawing/2014/main" id="{B09B5D1B-20D2-4D45-854C-5FB10E6FE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9763" y="202565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08" name="Oval 120">
              <a:extLst>
                <a:ext uri="{FF2B5EF4-FFF2-40B4-BE49-F238E27FC236}">
                  <a16:creationId xmlns:a16="http://schemas.microsoft.com/office/drawing/2014/main" id="{BA2F65D6-BE1E-4D25-969B-3488E1DCB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1950" y="202565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09" name="Oval 121">
              <a:extLst>
                <a:ext uri="{FF2B5EF4-FFF2-40B4-BE49-F238E27FC236}">
                  <a16:creationId xmlns:a16="http://schemas.microsoft.com/office/drawing/2014/main" id="{39F0D99D-C56A-489F-AF22-1704BDBD8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44138" y="202565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10" name="Oval 122">
              <a:extLst>
                <a:ext uri="{FF2B5EF4-FFF2-40B4-BE49-F238E27FC236}">
                  <a16:creationId xmlns:a16="http://schemas.microsoft.com/office/drawing/2014/main" id="{03905539-D1A7-4C8D-9E0B-CB6AED527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4738" y="202565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11" name="Oval 123">
              <a:extLst>
                <a:ext uri="{FF2B5EF4-FFF2-40B4-BE49-F238E27FC236}">
                  <a16:creationId xmlns:a16="http://schemas.microsoft.com/office/drawing/2014/main" id="{3A776092-1D5B-47EF-9BDA-1123E25E6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14188" y="202565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12" name="Oval 124">
              <a:extLst>
                <a:ext uri="{FF2B5EF4-FFF2-40B4-BE49-F238E27FC236}">
                  <a16:creationId xmlns:a16="http://schemas.microsoft.com/office/drawing/2014/main" id="{87D612E5-AEDA-40E7-A5F0-B41950165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28513" y="2025651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13" name="Oval 125">
              <a:extLst>
                <a:ext uri="{FF2B5EF4-FFF2-40B4-BE49-F238E27FC236}">
                  <a16:creationId xmlns:a16="http://schemas.microsoft.com/office/drawing/2014/main" id="{B2BCD431-E58F-4BB0-9A85-B91D03EB6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06325" y="2025651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14" name="Oval 126">
              <a:extLst>
                <a:ext uri="{FF2B5EF4-FFF2-40B4-BE49-F238E27FC236}">
                  <a16:creationId xmlns:a16="http://schemas.microsoft.com/office/drawing/2014/main" id="{DB0B0142-6B94-4750-8843-A91AF1EBC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85725" y="202565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15" name="Oval 127">
              <a:extLst>
                <a:ext uri="{FF2B5EF4-FFF2-40B4-BE49-F238E27FC236}">
                  <a16:creationId xmlns:a16="http://schemas.microsoft.com/office/drawing/2014/main" id="{6AE6E5E7-C76F-4691-98A4-A934D5520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00050" y="2025651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16" name="Oval 128">
              <a:extLst>
                <a:ext uri="{FF2B5EF4-FFF2-40B4-BE49-F238E27FC236}">
                  <a16:creationId xmlns:a16="http://schemas.microsoft.com/office/drawing/2014/main" id="{0645BDC5-CBF5-46AA-900B-303FEACB1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7863" y="2025651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17" name="Oval 129">
              <a:extLst>
                <a:ext uri="{FF2B5EF4-FFF2-40B4-BE49-F238E27FC236}">
                  <a16:creationId xmlns:a16="http://schemas.microsoft.com/office/drawing/2014/main" id="{48E67DAD-1F71-4486-9B7C-085AEE4F9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4788" y="202565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18" name="Oval 130">
              <a:extLst>
                <a:ext uri="{FF2B5EF4-FFF2-40B4-BE49-F238E27FC236}">
                  <a16:creationId xmlns:a16="http://schemas.microsoft.com/office/drawing/2014/main" id="{A7839F37-6E0A-40BB-96BD-FF000F216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6975" y="202565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19" name="Oval 131">
              <a:extLst>
                <a:ext uri="{FF2B5EF4-FFF2-40B4-BE49-F238E27FC236}">
                  <a16:creationId xmlns:a16="http://schemas.microsoft.com/office/drawing/2014/main" id="{084555D5-049E-4733-9817-7E0F3B635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9425" y="3140076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20" name="Oval 132">
              <a:extLst>
                <a:ext uri="{FF2B5EF4-FFF2-40B4-BE49-F238E27FC236}">
                  <a16:creationId xmlns:a16="http://schemas.microsoft.com/office/drawing/2014/main" id="{F5F74C3A-EA37-446C-82C5-8DCD5BC9F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613" y="314007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21" name="Oval 133">
              <a:extLst>
                <a:ext uri="{FF2B5EF4-FFF2-40B4-BE49-F238E27FC236}">
                  <a16:creationId xmlns:a16="http://schemas.microsoft.com/office/drawing/2014/main" id="{525C5478-4140-49DC-B606-98087F203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3800" y="314007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22" name="Oval 134">
              <a:extLst>
                <a:ext uri="{FF2B5EF4-FFF2-40B4-BE49-F238E27FC236}">
                  <a16:creationId xmlns:a16="http://schemas.microsoft.com/office/drawing/2014/main" id="{FEB8E9C2-EF4F-4933-A035-B7DA6B0C4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4400" y="3140076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23" name="Oval 135">
              <a:extLst>
                <a:ext uri="{FF2B5EF4-FFF2-40B4-BE49-F238E27FC236}">
                  <a16:creationId xmlns:a16="http://schemas.microsoft.com/office/drawing/2014/main" id="{7C640BC4-987C-4EC7-83E1-52C252F51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4400" y="2860676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24" name="Oval 136">
              <a:extLst>
                <a:ext uri="{FF2B5EF4-FFF2-40B4-BE49-F238E27FC236}">
                  <a16:creationId xmlns:a16="http://schemas.microsoft.com/office/drawing/2014/main" id="{25264C73-C6E4-48D1-8798-E8D26CBD4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6588" y="314007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25" name="Oval 137">
              <a:extLst>
                <a:ext uri="{FF2B5EF4-FFF2-40B4-BE49-F238E27FC236}">
                  <a16:creationId xmlns:a16="http://schemas.microsoft.com/office/drawing/2014/main" id="{75375893-BF33-4BA7-BF6F-91C2706C1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4450" y="3140076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26" name="Oval 138">
              <a:extLst>
                <a:ext uri="{FF2B5EF4-FFF2-40B4-BE49-F238E27FC236}">
                  <a16:creationId xmlns:a16="http://schemas.microsoft.com/office/drawing/2014/main" id="{706AD86A-23A2-436E-B0F9-128ADA214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0363" y="314007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27" name="Oval 139">
              <a:extLst>
                <a:ext uri="{FF2B5EF4-FFF2-40B4-BE49-F238E27FC236}">
                  <a16:creationId xmlns:a16="http://schemas.microsoft.com/office/drawing/2014/main" id="{4F988983-1568-4150-8B54-E72847234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8175" y="314007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28" name="Oval 140">
              <a:extLst>
                <a:ext uri="{FF2B5EF4-FFF2-40B4-BE49-F238E27FC236}">
                  <a16:creationId xmlns:a16="http://schemas.microsoft.com/office/drawing/2014/main" id="{3E889CCA-A202-438D-8836-60CE93F7C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5988" y="3140076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29" name="Oval 141">
              <a:extLst>
                <a:ext uri="{FF2B5EF4-FFF2-40B4-BE49-F238E27FC236}">
                  <a16:creationId xmlns:a16="http://schemas.microsoft.com/office/drawing/2014/main" id="{88581D95-B93A-40E0-94F1-EC2F057B5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6638" y="3140076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30" name="Oval 142">
              <a:extLst>
                <a:ext uri="{FF2B5EF4-FFF2-40B4-BE49-F238E27FC236}">
                  <a16:creationId xmlns:a16="http://schemas.microsoft.com/office/drawing/2014/main" id="{5D91DC1E-F90C-483A-969B-7795C4E6F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8825" y="314007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31" name="Oval 143">
              <a:extLst>
                <a:ext uri="{FF2B5EF4-FFF2-40B4-BE49-F238E27FC236}">
                  <a16:creationId xmlns:a16="http://schemas.microsoft.com/office/drawing/2014/main" id="{3C6CBA21-6252-439A-A3A3-8B6C62B81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4738" y="3140076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32" name="Oval 144">
              <a:extLst>
                <a:ext uri="{FF2B5EF4-FFF2-40B4-BE49-F238E27FC236}">
                  <a16:creationId xmlns:a16="http://schemas.microsoft.com/office/drawing/2014/main" id="{03215A0C-C245-4A9D-A331-823FD1C11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6925" y="314007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33" name="Oval 145">
              <a:extLst>
                <a:ext uri="{FF2B5EF4-FFF2-40B4-BE49-F238E27FC236}">
                  <a16:creationId xmlns:a16="http://schemas.microsoft.com/office/drawing/2014/main" id="{54E99682-1635-4969-8594-1B514DEEA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7525" y="3140076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34" name="Oval 146">
              <a:extLst>
                <a:ext uri="{FF2B5EF4-FFF2-40B4-BE49-F238E27FC236}">
                  <a16:creationId xmlns:a16="http://schemas.microsoft.com/office/drawing/2014/main" id="{E4F8EBB4-76E3-4140-84FE-9DD81ACC1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9713" y="3140076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35" name="Oval 147">
              <a:extLst>
                <a:ext uri="{FF2B5EF4-FFF2-40B4-BE49-F238E27FC236}">
                  <a16:creationId xmlns:a16="http://schemas.microsoft.com/office/drawing/2014/main" id="{DD7CE464-1AC7-4119-B713-F9434BED5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1900" y="3140076"/>
              <a:ext cx="20478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36" name="Oval 148">
              <a:extLst>
                <a:ext uri="{FF2B5EF4-FFF2-40B4-BE49-F238E27FC236}">
                  <a16:creationId xmlns:a16="http://schemas.microsoft.com/office/drawing/2014/main" id="{802330C9-EF90-4836-B34F-E7C0ED782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9763" y="3140076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37" name="Oval 149">
              <a:extLst>
                <a:ext uri="{FF2B5EF4-FFF2-40B4-BE49-F238E27FC236}">
                  <a16:creationId xmlns:a16="http://schemas.microsoft.com/office/drawing/2014/main" id="{6C7643ED-800E-4F62-A079-632AE1DA6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5675" y="3140076"/>
              <a:ext cx="20478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38" name="Oval 150">
              <a:extLst>
                <a:ext uri="{FF2B5EF4-FFF2-40B4-BE49-F238E27FC236}">
                  <a16:creationId xmlns:a16="http://schemas.microsoft.com/office/drawing/2014/main" id="{FC1B4D6F-9ABA-4004-9863-0A48B9687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3488" y="3140076"/>
              <a:ext cx="20478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39" name="Oval 151">
              <a:extLst>
                <a:ext uri="{FF2B5EF4-FFF2-40B4-BE49-F238E27FC236}">
                  <a16:creationId xmlns:a16="http://schemas.microsoft.com/office/drawing/2014/main" id="{E1692A81-6058-4B71-8797-22899F07F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5025" y="2789239"/>
              <a:ext cx="20478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40" name="Oval 152">
              <a:extLst>
                <a:ext uri="{FF2B5EF4-FFF2-40B4-BE49-F238E27FC236}">
                  <a16:creationId xmlns:a16="http://schemas.microsoft.com/office/drawing/2014/main" id="{2B13BB06-7624-4A20-B5E4-3FB01FED6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28513" y="3157539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41" name="Oval 153">
              <a:extLst>
                <a:ext uri="{FF2B5EF4-FFF2-40B4-BE49-F238E27FC236}">
                  <a16:creationId xmlns:a16="http://schemas.microsoft.com/office/drawing/2014/main" id="{1425FF57-D31A-46AB-8914-039FAE318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4788" y="3751264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42" name="Oval 154">
              <a:extLst>
                <a:ext uri="{FF2B5EF4-FFF2-40B4-BE49-F238E27FC236}">
                  <a16:creationId xmlns:a16="http://schemas.microsoft.com/office/drawing/2014/main" id="{7044CDBE-62F1-44CE-BA05-68E492352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3488" y="4030664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43" name="Oval 155">
              <a:extLst>
                <a:ext uri="{FF2B5EF4-FFF2-40B4-BE49-F238E27FC236}">
                  <a16:creationId xmlns:a16="http://schemas.microsoft.com/office/drawing/2014/main" id="{7DC01411-56F0-4DBB-B8B7-CC7E20B9A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1950" y="314007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44" name="Oval 156">
              <a:extLst>
                <a:ext uri="{FF2B5EF4-FFF2-40B4-BE49-F238E27FC236}">
                  <a16:creationId xmlns:a16="http://schemas.microsoft.com/office/drawing/2014/main" id="{D97A2AB6-1F86-48F8-8C16-7D52FDFC6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44138" y="314007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45" name="Oval 157">
              <a:extLst>
                <a:ext uri="{FF2B5EF4-FFF2-40B4-BE49-F238E27FC236}">
                  <a16:creationId xmlns:a16="http://schemas.microsoft.com/office/drawing/2014/main" id="{D3B0F5C9-B81F-4C19-8C51-00F83C9AF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9425" y="345440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46" name="Oval 158">
              <a:extLst>
                <a:ext uri="{FF2B5EF4-FFF2-40B4-BE49-F238E27FC236}">
                  <a16:creationId xmlns:a16="http://schemas.microsoft.com/office/drawing/2014/main" id="{7E485A43-F798-49F5-8BD9-542177D79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613" y="345440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47" name="Oval 159">
              <a:extLst>
                <a:ext uri="{FF2B5EF4-FFF2-40B4-BE49-F238E27FC236}">
                  <a16:creationId xmlns:a16="http://schemas.microsoft.com/office/drawing/2014/main" id="{C5B3205D-50F2-4142-A765-5388BEB01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3800" y="345440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48" name="Oval 160">
              <a:extLst>
                <a:ext uri="{FF2B5EF4-FFF2-40B4-BE49-F238E27FC236}">
                  <a16:creationId xmlns:a16="http://schemas.microsoft.com/office/drawing/2014/main" id="{5517A4FF-EF93-4FBC-8C22-B5E3FA7D9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4400" y="345440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49" name="Oval 161">
              <a:extLst>
                <a:ext uri="{FF2B5EF4-FFF2-40B4-BE49-F238E27FC236}">
                  <a16:creationId xmlns:a16="http://schemas.microsoft.com/office/drawing/2014/main" id="{16ABF36A-AF68-4D3E-9E82-7058A4E56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4450" y="345440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50" name="Oval 162">
              <a:extLst>
                <a:ext uri="{FF2B5EF4-FFF2-40B4-BE49-F238E27FC236}">
                  <a16:creationId xmlns:a16="http://schemas.microsoft.com/office/drawing/2014/main" id="{8B318099-6649-4F46-907B-F782B3B75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0363" y="345440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51" name="Oval 163">
              <a:extLst>
                <a:ext uri="{FF2B5EF4-FFF2-40B4-BE49-F238E27FC236}">
                  <a16:creationId xmlns:a16="http://schemas.microsoft.com/office/drawing/2014/main" id="{3E90F3C5-B0DD-47E4-AF41-0B62F5925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8175" y="345440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52" name="Oval 164">
              <a:extLst>
                <a:ext uri="{FF2B5EF4-FFF2-40B4-BE49-F238E27FC236}">
                  <a16:creationId xmlns:a16="http://schemas.microsoft.com/office/drawing/2014/main" id="{CD0179C2-E299-4ACB-B1C8-93274A42C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5988" y="345440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53" name="Oval 165">
              <a:extLst>
                <a:ext uri="{FF2B5EF4-FFF2-40B4-BE49-F238E27FC236}">
                  <a16:creationId xmlns:a16="http://schemas.microsoft.com/office/drawing/2014/main" id="{54E01B97-F3BD-430B-88EF-B31DCA0E6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6638" y="345440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54" name="Oval 166">
              <a:extLst>
                <a:ext uri="{FF2B5EF4-FFF2-40B4-BE49-F238E27FC236}">
                  <a16:creationId xmlns:a16="http://schemas.microsoft.com/office/drawing/2014/main" id="{13478886-0C1E-4E08-81BC-EBB2EE479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8825" y="345440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55" name="Oval 167">
              <a:extLst>
                <a:ext uri="{FF2B5EF4-FFF2-40B4-BE49-F238E27FC236}">
                  <a16:creationId xmlns:a16="http://schemas.microsoft.com/office/drawing/2014/main" id="{73F4269A-72C1-4CD7-8C02-6EE4761E4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4738" y="345440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56" name="Oval 168">
              <a:extLst>
                <a:ext uri="{FF2B5EF4-FFF2-40B4-BE49-F238E27FC236}">
                  <a16:creationId xmlns:a16="http://schemas.microsoft.com/office/drawing/2014/main" id="{7124DFBD-3E91-4DA2-87AE-351D84358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6925" y="345440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57" name="Oval 169">
              <a:extLst>
                <a:ext uri="{FF2B5EF4-FFF2-40B4-BE49-F238E27FC236}">
                  <a16:creationId xmlns:a16="http://schemas.microsoft.com/office/drawing/2014/main" id="{F12382D7-00B6-4BE8-8398-4F43D3FF4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7525" y="3454401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58" name="Oval 170">
              <a:extLst>
                <a:ext uri="{FF2B5EF4-FFF2-40B4-BE49-F238E27FC236}">
                  <a16:creationId xmlns:a16="http://schemas.microsoft.com/office/drawing/2014/main" id="{3D3679AE-2065-4636-91F1-E19C6990F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9713" y="3454401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59" name="Oval 171">
              <a:extLst>
                <a:ext uri="{FF2B5EF4-FFF2-40B4-BE49-F238E27FC236}">
                  <a16:creationId xmlns:a16="http://schemas.microsoft.com/office/drawing/2014/main" id="{23E2683F-DBB5-4F61-81D5-5410084E2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1900" y="3454401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60" name="Oval 172">
              <a:extLst>
                <a:ext uri="{FF2B5EF4-FFF2-40B4-BE49-F238E27FC236}">
                  <a16:creationId xmlns:a16="http://schemas.microsoft.com/office/drawing/2014/main" id="{0B73091A-6513-4590-ABF4-2BEA5FB90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9763" y="345440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61" name="Oval 173">
              <a:extLst>
                <a:ext uri="{FF2B5EF4-FFF2-40B4-BE49-F238E27FC236}">
                  <a16:creationId xmlns:a16="http://schemas.microsoft.com/office/drawing/2014/main" id="{9DF1A650-FB91-4517-81A9-D076C6DA2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5675" y="3454401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62" name="Oval 174">
              <a:extLst>
                <a:ext uri="{FF2B5EF4-FFF2-40B4-BE49-F238E27FC236}">
                  <a16:creationId xmlns:a16="http://schemas.microsoft.com/office/drawing/2014/main" id="{D9F62F11-F428-4D4E-91CA-1A173F76A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3488" y="3454401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63" name="Oval 175">
              <a:extLst>
                <a:ext uri="{FF2B5EF4-FFF2-40B4-BE49-F238E27FC236}">
                  <a16:creationId xmlns:a16="http://schemas.microsoft.com/office/drawing/2014/main" id="{B8D7731D-38BB-41A9-AD49-DAAFAA5E0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1950" y="345440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64" name="Oval 176">
              <a:extLst>
                <a:ext uri="{FF2B5EF4-FFF2-40B4-BE49-F238E27FC236}">
                  <a16:creationId xmlns:a16="http://schemas.microsoft.com/office/drawing/2014/main" id="{E4735468-B0CB-4AFA-83F2-D8C3D809E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44138" y="345440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65" name="Oval 177">
              <a:extLst>
                <a:ext uri="{FF2B5EF4-FFF2-40B4-BE49-F238E27FC236}">
                  <a16:creationId xmlns:a16="http://schemas.microsoft.com/office/drawing/2014/main" id="{880F7CFC-ED7C-4062-945E-9A009E08E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4400" y="4291014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66" name="Oval 178">
              <a:extLst>
                <a:ext uri="{FF2B5EF4-FFF2-40B4-BE49-F238E27FC236}">
                  <a16:creationId xmlns:a16="http://schemas.microsoft.com/office/drawing/2014/main" id="{40507D5C-4458-4201-98E2-1E2233EEF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6588" y="4291014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67" name="Oval 179">
              <a:extLst>
                <a:ext uri="{FF2B5EF4-FFF2-40B4-BE49-F238E27FC236}">
                  <a16:creationId xmlns:a16="http://schemas.microsoft.com/office/drawing/2014/main" id="{071298BB-5E19-4BED-A1F8-7776D8886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9425" y="4291014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68" name="Oval 180">
              <a:extLst>
                <a:ext uri="{FF2B5EF4-FFF2-40B4-BE49-F238E27FC236}">
                  <a16:creationId xmlns:a16="http://schemas.microsoft.com/office/drawing/2014/main" id="{1DD07B05-A762-4CB6-A6E5-76A90D119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5338" y="4291014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69" name="Oval 181">
              <a:extLst>
                <a:ext uri="{FF2B5EF4-FFF2-40B4-BE49-F238E27FC236}">
                  <a16:creationId xmlns:a16="http://schemas.microsoft.com/office/drawing/2014/main" id="{C117A94D-3D87-4AED-89C4-D8453908B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3150" y="4291014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70" name="Oval 182">
              <a:extLst>
                <a:ext uri="{FF2B5EF4-FFF2-40B4-BE49-F238E27FC236}">
                  <a16:creationId xmlns:a16="http://schemas.microsoft.com/office/drawing/2014/main" id="{B97FD07A-C186-40BD-9DFB-92B5ECE40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4291014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71" name="Oval 183">
              <a:extLst>
                <a:ext uri="{FF2B5EF4-FFF2-40B4-BE49-F238E27FC236}">
                  <a16:creationId xmlns:a16="http://schemas.microsoft.com/office/drawing/2014/main" id="{079C3568-3154-4020-9A0A-41EAF0FCD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613" y="4291014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72" name="Oval 184">
              <a:extLst>
                <a:ext uri="{FF2B5EF4-FFF2-40B4-BE49-F238E27FC236}">
                  <a16:creationId xmlns:a16="http://schemas.microsoft.com/office/drawing/2014/main" id="{D38D50DE-1378-4A26-B7A4-BFFD60108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3800" y="4291014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73" name="Oval 185">
              <a:extLst>
                <a:ext uri="{FF2B5EF4-FFF2-40B4-BE49-F238E27FC236}">
                  <a16:creationId xmlns:a16="http://schemas.microsoft.com/office/drawing/2014/main" id="{3E4E47C1-3790-4106-BC9D-9286BBC2E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9713" y="4291014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74" name="Oval 186">
              <a:extLst>
                <a:ext uri="{FF2B5EF4-FFF2-40B4-BE49-F238E27FC236}">
                  <a16:creationId xmlns:a16="http://schemas.microsoft.com/office/drawing/2014/main" id="{9280E909-2B91-4815-9D4B-609DEC2F4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1900" y="4291014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75" name="Oval 187">
              <a:extLst>
                <a:ext uri="{FF2B5EF4-FFF2-40B4-BE49-F238E27FC236}">
                  <a16:creationId xmlns:a16="http://schemas.microsoft.com/office/drawing/2014/main" id="{2F6B0847-6562-4F5D-B07F-2D2A0C3CB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2500" y="4291014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76" name="Oval 188">
              <a:extLst>
                <a:ext uri="{FF2B5EF4-FFF2-40B4-BE49-F238E27FC236}">
                  <a16:creationId xmlns:a16="http://schemas.microsoft.com/office/drawing/2014/main" id="{1096C554-6941-4073-B509-FBDAD16F5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4688" y="4291014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77" name="Oval 189">
              <a:extLst>
                <a:ext uri="{FF2B5EF4-FFF2-40B4-BE49-F238E27FC236}">
                  <a16:creationId xmlns:a16="http://schemas.microsoft.com/office/drawing/2014/main" id="{DDA012F8-B130-494E-B015-DA2BAD64B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6875" y="4291014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78" name="Oval 190">
              <a:extLst>
                <a:ext uri="{FF2B5EF4-FFF2-40B4-BE49-F238E27FC236}">
                  <a16:creationId xmlns:a16="http://schemas.microsoft.com/office/drawing/2014/main" id="{BBACBBE9-C30C-46D0-A144-0AE4E978A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4738" y="4291014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79" name="Oval 191">
              <a:extLst>
                <a:ext uri="{FF2B5EF4-FFF2-40B4-BE49-F238E27FC236}">
                  <a16:creationId xmlns:a16="http://schemas.microsoft.com/office/drawing/2014/main" id="{853C742D-F36A-46EE-ABD9-F1FFC1172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9063" y="4291014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80" name="Oval 192">
              <a:extLst>
                <a:ext uri="{FF2B5EF4-FFF2-40B4-BE49-F238E27FC236}">
                  <a16:creationId xmlns:a16="http://schemas.microsoft.com/office/drawing/2014/main" id="{98C394B5-BB1C-4A4E-8ADD-C0CD4AD3E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8463" y="4291014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81" name="Oval 193">
              <a:extLst>
                <a:ext uri="{FF2B5EF4-FFF2-40B4-BE49-F238E27FC236}">
                  <a16:creationId xmlns:a16="http://schemas.microsoft.com/office/drawing/2014/main" id="{CE0AA5D8-693B-43AD-83EB-010379EBD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6925" y="4291014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82" name="Oval 194">
              <a:extLst>
                <a:ext uri="{FF2B5EF4-FFF2-40B4-BE49-F238E27FC236}">
                  <a16:creationId xmlns:a16="http://schemas.microsoft.com/office/drawing/2014/main" id="{1E544FD4-3BB4-464E-9497-ED9936E9B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7525" y="4291014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83" name="Oval 195">
              <a:extLst>
                <a:ext uri="{FF2B5EF4-FFF2-40B4-BE49-F238E27FC236}">
                  <a16:creationId xmlns:a16="http://schemas.microsoft.com/office/drawing/2014/main" id="{F11B8158-0EA1-46E1-80FD-CB4963FAA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4400" y="4570414"/>
              <a:ext cx="212725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84" name="Oval 196">
              <a:extLst>
                <a:ext uri="{FF2B5EF4-FFF2-40B4-BE49-F238E27FC236}">
                  <a16:creationId xmlns:a16="http://schemas.microsoft.com/office/drawing/2014/main" id="{B6D176A7-DC53-41E8-891E-759E91211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6588" y="4570414"/>
              <a:ext cx="21113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85" name="Oval 197">
              <a:extLst>
                <a:ext uri="{FF2B5EF4-FFF2-40B4-BE49-F238E27FC236}">
                  <a16:creationId xmlns:a16="http://schemas.microsoft.com/office/drawing/2014/main" id="{8AAF47F5-AC0F-459A-B373-915E29706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9425" y="4570414"/>
              <a:ext cx="212725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86" name="Oval 198">
              <a:extLst>
                <a:ext uri="{FF2B5EF4-FFF2-40B4-BE49-F238E27FC236}">
                  <a16:creationId xmlns:a16="http://schemas.microsoft.com/office/drawing/2014/main" id="{762F55FD-847E-4724-8AA1-6456A3159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5338" y="4570414"/>
              <a:ext cx="21113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87" name="Oval 199">
              <a:extLst>
                <a:ext uri="{FF2B5EF4-FFF2-40B4-BE49-F238E27FC236}">
                  <a16:creationId xmlns:a16="http://schemas.microsoft.com/office/drawing/2014/main" id="{B6B7FB36-D0F1-4FA0-8CBE-FD355A1EA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3150" y="4570414"/>
              <a:ext cx="21113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88" name="Oval 200">
              <a:extLst>
                <a:ext uri="{FF2B5EF4-FFF2-40B4-BE49-F238E27FC236}">
                  <a16:creationId xmlns:a16="http://schemas.microsoft.com/office/drawing/2014/main" id="{304E94B7-F5F1-49E4-807E-7A9B633E5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4570414"/>
              <a:ext cx="212725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89" name="Oval 201">
              <a:extLst>
                <a:ext uri="{FF2B5EF4-FFF2-40B4-BE49-F238E27FC236}">
                  <a16:creationId xmlns:a16="http://schemas.microsoft.com/office/drawing/2014/main" id="{2354D7CE-E3BF-4D3A-8C72-42AB09BE1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613" y="4570414"/>
              <a:ext cx="21113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90" name="Oval 202">
              <a:extLst>
                <a:ext uri="{FF2B5EF4-FFF2-40B4-BE49-F238E27FC236}">
                  <a16:creationId xmlns:a16="http://schemas.microsoft.com/office/drawing/2014/main" id="{094DC40A-8407-42B7-B262-73FB38A2B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3800" y="4570414"/>
              <a:ext cx="21113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91" name="Oval 203">
              <a:extLst>
                <a:ext uri="{FF2B5EF4-FFF2-40B4-BE49-F238E27FC236}">
                  <a16:creationId xmlns:a16="http://schemas.microsoft.com/office/drawing/2014/main" id="{8BE26571-0781-4593-9388-891B16B6E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9713" y="4570414"/>
              <a:ext cx="206375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92" name="Oval 204">
              <a:extLst>
                <a:ext uri="{FF2B5EF4-FFF2-40B4-BE49-F238E27FC236}">
                  <a16:creationId xmlns:a16="http://schemas.microsoft.com/office/drawing/2014/main" id="{FC1682DE-5CD4-4B10-A535-9386733F8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4688" y="4570414"/>
              <a:ext cx="206375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93" name="Oval 206">
              <a:extLst>
                <a:ext uri="{FF2B5EF4-FFF2-40B4-BE49-F238E27FC236}">
                  <a16:creationId xmlns:a16="http://schemas.microsoft.com/office/drawing/2014/main" id="{838A9B1C-9B35-4B6A-9B5D-B3AF407FE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6876" y="4570413"/>
              <a:ext cx="20478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94" name="Oval 207">
              <a:extLst>
                <a:ext uri="{FF2B5EF4-FFF2-40B4-BE49-F238E27FC236}">
                  <a16:creationId xmlns:a16="http://schemas.microsoft.com/office/drawing/2014/main" id="{FDBAC703-DAE0-48FC-ADFC-5DC93F2B8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4401" y="4884738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95" name="Oval 208">
              <a:extLst>
                <a:ext uri="{FF2B5EF4-FFF2-40B4-BE49-F238E27FC236}">
                  <a16:creationId xmlns:a16="http://schemas.microsoft.com/office/drawing/2014/main" id="{23161E4F-BFAE-4B1E-BFC6-994C35C19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6588" y="4884738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96" name="Oval 209">
              <a:extLst>
                <a:ext uri="{FF2B5EF4-FFF2-40B4-BE49-F238E27FC236}">
                  <a16:creationId xmlns:a16="http://schemas.microsoft.com/office/drawing/2014/main" id="{FB68CDDF-F65F-4934-A03C-2513932C4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9426" y="4884738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97" name="Oval 210">
              <a:extLst>
                <a:ext uri="{FF2B5EF4-FFF2-40B4-BE49-F238E27FC236}">
                  <a16:creationId xmlns:a16="http://schemas.microsoft.com/office/drawing/2014/main" id="{8E8E6330-BB95-4DA7-93EF-8A48F9AFF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5338" y="4884738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98" name="Oval 211">
              <a:extLst>
                <a:ext uri="{FF2B5EF4-FFF2-40B4-BE49-F238E27FC236}">
                  <a16:creationId xmlns:a16="http://schemas.microsoft.com/office/drawing/2014/main" id="{6A0AD213-30A6-4E7B-BD68-7DD12BE77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3151" y="4884738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399" name="Oval 212">
              <a:extLst>
                <a:ext uri="{FF2B5EF4-FFF2-40B4-BE49-F238E27FC236}">
                  <a16:creationId xmlns:a16="http://schemas.microsoft.com/office/drawing/2014/main" id="{5C1F5801-450A-4249-B0B8-F18BD94E0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4884738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00" name="Oval 213">
              <a:extLst>
                <a:ext uri="{FF2B5EF4-FFF2-40B4-BE49-F238E27FC236}">
                  <a16:creationId xmlns:a16="http://schemas.microsoft.com/office/drawing/2014/main" id="{76964C01-4349-41CA-8360-5451106C9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613" y="4884738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01" name="Oval 214">
              <a:extLst>
                <a:ext uri="{FF2B5EF4-FFF2-40B4-BE49-F238E27FC236}">
                  <a16:creationId xmlns:a16="http://schemas.microsoft.com/office/drawing/2014/main" id="{F64A1BE6-CC2D-4FC5-A06F-D2ADACF33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3801" y="4884738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02" name="Oval 215">
              <a:extLst>
                <a:ext uri="{FF2B5EF4-FFF2-40B4-BE49-F238E27FC236}">
                  <a16:creationId xmlns:a16="http://schemas.microsoft.com/office/drawing/2014/main" id="{A8561A7B-D1F8-479A-AA2B-CF388BF29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4688" y="4884738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03" name="Oval 216">
              <a:extLst>
                <a:ext uri="{FF2B5EF4-FFF2-40B4-BE49-F238E27FC236}">
                  <a16:creationId xmlns:a16="http://schemas.microsoft.com/office/drawing/2014/main" id="{67640A02-88E5-4CD3-A629-115DD2DA2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9713" y="4830763"/>
              <a:ext cx="20637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04" name="Oval 217">
              <a:extLst>
                <a:ext uri="{FF2B5EF4-FFF2-40B4-BE49-F238E27FC236}">
                  <a16:creationId xmlns:a16="http://schemas.microsoft.com/office/drawing/2014/main" id="{F4231F8E-51C1-4C14-8EFA-50BB8535F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9713" y="5145088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05" name="Oval 218">
              <a:extLst>
                <a:ext uri="{FF2B5EF4-FFF2-40B4-BE49-F238E27FC236}">
                  <a16:creationId xmlns:a16="http://schemas.microsoft.com/office/drawing/2014/main" id="{11F35133-F09D-4673-994E-172788537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6876" y="4884738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06" name="Oval 219">
              <a:extLst>
                <a:ext uri="{FF2B5EF4-FFF2-40B4-BE49-F238E27FC236}">
                  <a16:creationId xmlns:a16="http://schemas.microsoft.com/office/drawing/2014/main" id="{A1603FC7-2F54-447B-9278-B0D815F15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4401" y="5164138"/>
              <a:ext cx="212725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07" name="Oval 220">
              <a:extLst>
                <a:ext uri="{FF2B5EF4-FFF2-40B4-BE49-F238E27FC236}">
                  <a16:creationId xmlns:a16="http://schemas.microsoft.com/office/drawing/2014/main" id="{EF9E2C49-8ED5-451A-A715-3DB4D8DF0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6588" y="5164138"/>
              <a:ext cx="21113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08" name="Oval 221">
              <a:extLst>
                <a:ext uri="{FF2B5EF4-FFF2-40B4-BE49-F238E27FC236}">
                  <a16:creationId xmlns:a16="http://schemas.microsoft.com/office/drawing/2014/main" id="{37899625-3B89-4C37-ACE4-AE32562B46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9426" y="5164138"/>
              <a:ext cx="212725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09" name="Oval 222">
              <a:extLst>
                <a:ext uri="{FF2B5EF4-FFF2-40B4-BE49-F238E27FC236}">
                  <a16:creationId xmlns:a16="http://schemas.microsoft.com/office/drawing/2014/main" id="{9DE87867-4C06-4418-B5FD-7FF971D78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5338" y="5164138"/>
              <a:ext cx="21113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10" name="Oval 223">
              <a:extLst>
                <a:ext uri="{FF2B5EF4-FFF2-40B4-BE49-F238E27FC236}">
                  <a16:creationId xmlns:a16="http://schemas.microsoft.com/office/drawing/2014/main" id="{F2859B3B-2AFA-42DE-9C80-749539E71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3151" y="5164138"/>
              <a:ext cx="21113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11" name="Oval 224">
              <a:extLst>
                <a:ext uri="{FF2B5EF4-FFF2-40B4-BE49-F238E27FC236}">
                  <a16:creationId xmlns:a16="http://schemas.microsoft.com/office/drawing/2014/main" id="{3AB3E5D7-3D61-432E-9ACF-26B8B0F5B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5164138"/>
              <a:ext cx="212725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12" name="Oval 225">
              <a:extLst>
                <a:ext uri="{FF2B5EF4-FFF2-40B4-BE49-F238E27FC236}">
                  <a16:creationId xmlns:a16="http://schemas.microsoft.com/office/drawing/2014/main" id="{21821A0A-E6D3-475E-9D35-BEDB5A7E0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613" y="5164138"/>
              <a:ext cx="21113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13" name="Oval 226">
              <a:extLst>
                <a:ext uri="{FF2B5EF4-FFF2-40B4-BE49-F238E27FC236}">
                  <a16:creationId xmlns:a16="http://schemas.microsoft.com/office/drawing/2014/main" id="{BB8CF1E0-5CE6-459A-8A25-EBB25F9D2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3801" y="5164138"/>
              <a:ext cx="21113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14" name="Oval 227">
              <a:extLst>
                <a:ext uri="{FF2B5EF4-FFF2-40B4-BE49-F238E27FC236}">
                  <a16:creationId xmlns:a16="http://schemas.microsoft.com/office/drawing/2014/main" id="{55404752-5550-48D6-8051-8243018B5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6876" y="5164138"/>
              <a:ext cx="20478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15" name="Oval 228">
              <a:extLst>
                <a:ext uri="{FF2B5EF4-FFF2-40B4-BE49-F238E27FC236}">
                  <a16:creationId xmlns:a16="http://schemas.microsoft.com/office/drawing/2014/main" id="{392D7E7D-57B4-40FE-B46C-F9921EF4F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9426" y="544195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16" name="Oval 229">
              <a:extLst>
                <a:ext uri="{FF2B5EF4-FFF2-40B4-BE49-F238E27FC236}">
                  <a16:creationId xmlns:a16="http://schemas.microsoft.com/office/drawing/2014/main" id="{7D23FC46-4BEF-4924-9447-058DB0C94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5338" y="544195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17" name="Oval 230">
              <a:extLst>
                <a:ext uri="{FF2B5EF4-FFF2-40B4-BE49-F238E27FC236}">
                  <a16:creationId xmlns:a16="http://schemas.microsoft.com/office/drawing/2014/main" id="{D4B30628-4925-428F-A74E-3E209A4C7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3151" y="544195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18" name="Oval 231">
              <a:extLst>
                <a:ext uri="{FF2B5EF4-FFF2-40B4-BE49-F238E27FC236}">
                  <a16:creationId xmlns:a16="http://schemas.microsoft.com/office/drawing/2014/main" id="{885CA4B5-C23E-400E-A583-5964A9AA4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544195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19" name="Oval 232">
              <a:extLst>
                <a:ext uri="{FF2B5EF4-FFF2-40B4-BE49-F238E27FC236}">
                  <a16:creationId xmlns:a16="http://schemas.microsoft.com/office/drawing/2014/main" id="{D4AB2EB7-9289-494D-B48F-C7C4FCF00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6876" y="5441951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20" name="Oval 233">
              <a:extLst>
                <a:ext uri="{FF2B5EF4-FFF2-40B4-BE49-F238E27FC236}">
                  <a16:creationId xmlns:a16="http://schemas.microsoft.com/office/drawing/2014/main" id="{62F7F885-3E77-42EE-B094-ACDF9C992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9426" y="572135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21" name="Oval 234">
              <a:extLst>
                <a:ext uri="{FF2B5EF4-FFF2-40B4-BE49-F238E27FC236}">
                  <a16:creationId xmlns:a16="http://schemas.microsoft.com/office/drawing/2014/main" id="{782A3DFC-AD95-4F1D-BE33-680A56C38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5338" y="572135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22" name="Oval 235">
              <a:extLst>
                <a:ext uri="{FF2B5EF4-FFF2-40B4-BE49-F238E27FC236}">
                  <a16:creationId xmlns:a16="http://schemas.microsoft.com/office/drawing/2014/main" id="{BFCFDA8F-2504-4678-8A5B-EEFFD4903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3151" y="572135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23" name="Oval 236">
              <a:extLst>
                <a:ext uri="{FF2B5EF4-FFF2-40B4-BE49-F238E27FC236}">
                  <a16:creationId xmlns:a16="http://schemas.microsoft.com/office/drawing/2014/main" id="{4A534BCB-56F7-4432-9273-CC66B67A2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9426" y="5999163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24" name="Oval 237">
              <a:extLst>
                <a:ext uri="{FF2B5EF4-FFF2-40B4-BE49-F238E27FC236}">
                  <a16:creationId xmlns:a16="http://schemas.microsoft.com/office/drawing/2014/main" id="{1BCA2EA6-9F27-4C6B-A5E2-79C8CBB3E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5338" y="5999163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25" name="Oval 238">
              <a:extLst>
                <a:ext uri="{FF2B5EF4-FFF2-40B4-BE49-F238E27FC236}">
                  <a16:creationId xmlns:a16="http://schemas.microsoft.com/office/drawing/2014/main" id="{AF26E8C8-B7CC-4D91-A21D-16F351E12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3151" y="5999163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26" name="Oval 239">
              <a:extLst>
                <a:ext uri="{FF2B5EF4-FFF2-40B4-BE49-F238E27FC236}">
                  <a16:creationId xmlns:a16="http://schemas.microsoft.com/office/drawing/2014/main" id="{711F5814-A23D-4C20-B3AF-52DB32E47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9426" y="6278563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27" name="Oval 240">
              <a:extLst>
                <a:ext uri="{FF2B5EF4-FFF2-40B4-BE49-F238E27FC236}">
                  <a16:creationId xmlns:a16="http://schemas.microsoft.com/office/drawing/2014/main" id="{655F2D06-5A2B-4D46-B00D-074923748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5338" y="6278563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28" name="Oval 241">
              <a:extLst>
                <a:ext uri="{FF2B5EF4-FFF2-40B4-BE49-F238E27FC236}">
                  <a16:creationId xmlns:a16="http://schemas.microsoft.com/office/drawing/2014/main" id="{05E1F73E-A810-4357-B483-7903853A6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9426" y="6588126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29" name="Oval 242">
              <a:extLst>
                <a:ext uri="{FF2B5EF4-FFF2-40B4-BE49-F238E27FC236}">
                  <a16:creationId xmlns:a16="http://schemas.microsoft.com/office/drawing/2014/main" id="{2E87E661-09CC-4448-8A7E-FFBE52F93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5338" y="6588126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30" name="Oval 243">
              <a:extLst>
                <a:ext uri="{FF2B5EF4-FFF2-40B4-BE49-F238E27FC236}">
                  <a16:creationId xmlns:a16="http://schemas.microsoft.com/office/drawing/2014/main" id="{B2DAF13C-562C-47DD-B801-62CD5D41C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3151" y="6278563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31" name="Oval 244">
              <a:extLst>
                <a:ext uri="{FF2B5EF4-FFF2-40B4-BE49-F238E27FC236}">
                  <a16:creationId xmlns:a16="http://schemas.microsoft.com/office/drawing/2014/main" id="{DEEA3D10-0F40-4D33-ACB7-63D2216FA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0363" y="5999163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32" name="Oval 245">
              <a:extLst>
                <a:ext uri="{FF2B5EF4-FFF2-40B4-BE49-F238E27FC236}">
                  <a16:creationId xmlns:a16="http://schemas.microsoft.com/office/drawing/2014/main" id="{EE20A5FB-38E5-4EDC-8E75-CEE3782B4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0363" y="6278563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33" name="Oval 246">
              <a:extLst>
                <a:ext uri="{FF2B5EF4-FFF2-40B4-BE49-F238E27FC236}">
                  <a16:creationId xmlns:a16="http://schemas.microsoft.com/office/drawing/2014/main" id="{10B9F80D-7D0A-4722-9F9C-F44E04701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572135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34" name="Oval 247">
              <a:extLst>
                <a:ext uri="{FF2B5EF4-FFF2-40B4-BE49-F238E27FC236}">
                  <a16:creationId xmlns:a16="http://schemas.microsoft.com/office/drawing/2014/main" id="{590CD676-E1EE-4EE5-8164-B820C0288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4738" y="4570413"/>
              <a:ext cx="212725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35" name="Oval 248">
              <a:extLst>
                <a:ext uri="{FF2B5EF4-FFF2-40B4-BE49-F238E27FC236}">
                  <a16:creationId xmlns:a16="http://schemas.microsoft.com/office/drawing/2014/main" id="{17E44501-E68E-4A6F-B49B-4381B039C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9063" y="4570413"/>
              <a:ext cx="206375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36" name="Oval 249">
              <a:extLst>
                <a:ext uri="{FF2B5EF4-FFF2-40B4-BE49-F238E27FC236}">
                  <a16:creationId xmlns:a16="http://schemas.microsoft.com/office/drawing/2014/main" id="{E67D5BCD-D6C1-49D7-BDBC-CA38FC02B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4738" y="4848226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37" name="Oval 250">
              <a:extLst>
                <a:ext uri="{FF2B5EF4-FFF2-40B4-BE49-F238E27FC236}">
                  <a16:creationId xmlns:a16="http://schemas.microsoft.com/office/drawing/2014/main" id="{B13FFDEC-4765-4EC4-ABA1-91B0E89FD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9063" y="4848226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38" name="Oval 251">
              <a:extLst>
                <a:ext uri="{FF2B5EF4-FFF2-40B4-BE49-F238E27FC236}">
                  <a16:creationId xmlns:a16="http://schemas.microsoft.com/office/drawing/2014/main" id="{E2950A47-B032-421C-A40A-333711710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9063" y="5164138"/>
              <a:ext cx="206375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39" name="Oval 252">
              <a:extLst>
                <a:ext uri="{FF2B5EF4-FFF2-40B4-BE49-F238E27FC236}">
                  <a16:creationId xmlns:a16="http://schemas.microsoft.com/office/drawing/2014/main" id="{A45A17FB-A8FF-43C1-9AF1-E14328648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6276" y="5164138"/>
              <a:ext cx="206375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40" name="Oval 253">
              <a:extLst>
                <a:ext uri="{FF2B5EF4-FFF2-40B4-BE49-F238E27FC236}">
                  <a16:creationId xmlns:a16="http://schemas.microsoft.com/office/drawing/2014/main" id="{B0920634-4780-4310-81EA-01C96F8B6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8463" y="4570413"/>
              <a:ext cx="20478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41" name="Oval 254">
              <a:extLst>
                <a:ext uri="{FF2B5EF4-FFF2-40B4-BE49-F238E27FC236}">
                  <a16:creationId xmlns:a16="http://schemas.microsoft.com/office/drawing/2014/main" id="{2989428C-71B5-45A6-9E2C-C0CD226AC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6926" y="4570413"/>
              <a:ext cx="21113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42" name="Oval 255">
              <a:extLst>
                <a:ext uri="{FF2B5EF4-FFF2-40B4-BE49-F238E27FC236}">
                  <a16:creationId xmlns:a16="http://schemas.microsoft.com/office/drawing/2014/main" id="{EC3B72B3-84B0-4B8B-B901-0574CFC45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7526" y="4570413"/>
              <a:ext cx="206375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43" name="Oval 256">
              <a:extLst>
                <a:ext uri="{FF2B5EF4-FFF2-40B4-BE49-F238E27FC236}">
                  <a16:creationId xmlns:a16="http://schemas.microsoft.com/office/drawing/2014/main" id="{73F02184-7274-483C-89EB-EE363E68E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9426" y="373380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44" name="Oval 257">
              <a:extLst>
                <a:ext uri="{FF2B5EF4-FFF2-40B4-BE49-F238E27FC236}">
                  <a16:creationId xmlns:a16="http://schemas.microsoft.com/office/drawing/2014/main" id="{67AD916D-CA71-4FD4-83F7-057280138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613" y="373380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45" name="Oval 258">
              <a:extLst>
                <a:ext uri="{FF2B5EF4-FFF2-40B4-BE49-F238E27FC236}">
                  <a16:creationId xmlns:a16="http://schemas.microsoft.com/office/drawing/2014/main" id="{C6C66B52-77BE-4CCD-AA45-7E719F5B3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3801" y="373380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46" name="Oval 259">
              <a:extLst>
                <a:ext uri="{FF2B5EF4-FFF2-40B4-BE49-F238E27FC236}">
                  <a16:creationId xmlns:a16="http://schemas.microsoft.com/office/drawing/2014/main" id="{C7136794-5D3B-4EAA-8651-E0F61FB87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4401" y="373380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47" name="Oval 260">
              <a:extLst>
                <a:ext uri="{FF2B5EF4-FFF2-40B4-BE49-F238E27FC236}">
                  <a16:creationId xmlns:a16="http://schemas.microsoft.com/office/drawing/2014/main" id="{21B2DF22-A1E2-4345-8C93-46B7FDF85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3801" y="4013201"/>
              <a:ext cx="21113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48" name="Oval 261">
              <a:extLst>
                <a:ext uri="{FF2B5EF4-FFF2-40B4-BE49-F238E27FC236}">
                  <a16:creationId xmlns:a16="http://schemas.microsoft.com/office/drawing/2014/main" id="{0EA8FDF0-D35C-4E8E-BAF4-720C9DBCC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4401" y="4013201"/>
              <a:ext cx="212725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49" name="Oval 262">
              <a:extLst>
                <a:ext uri="{FF2B5EF4-FFF2-40B4-BE49-F238E27FC236}">
                  <a16:creationId xmlns:a16="http://schemas.microsoft.com/office/drawing/2014/main" id="{FE56D446-A76F-483A-8627-2613FD078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4451" y="373380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50" name="Oval 263">
              <a:extLst>
                <a:ext uri="{FF2B5EF4-FFF2-40B4-BE49-F238E27FC236}">
                  <a16:creationId xmlns:a16="http://schemas.microsoft.com/office/drawing/2014/main" id="{AEAFEBC7-A32E-43D3-9611-AF4E434E7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0363" y="373380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51" name="Oval 264">
              <a:extLst>
                <a:ext uri="{FF2B5EF4-FFF2-40B4-BE49-F238E27FC236}">
                  <a16:creationId xmlns:a16="http://schemas.microsoft.com/office/drawing/2014/main" id="{FADE0E82-D696-4882-8BF9-8291C2A50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8176" y="373380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52" name="Oval 265">
              <a:extLst>
                <a:ext uri="{FF2B5EF4-FFF2-40B4-BE49-F238E27FC236}">
                  <a16:creationId xmlns:a16="http://schemas.microsoft.com/office/drawing/2014/main" id="{DE18D0E9-C639-4FF2-993C-28A4CD95F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5988" y="373380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53" name="Oval 266">
              <a:extLst>
                <a:ext uri="{FF2B5EF4-FFF2-40B4-BE49-F238E27FC236}">
                  <a16:creationId xmlns:a16="http://schemas.microsoft.com/office/drawing/2014/main" id="{C50620CB-08C6-4334-AC6E-468A4ADA8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8826" y="373380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54" name="Oval 267">
              <a:extLst>
                <a:ext uri="{FF2B5EF4-FFF2-40B4-BE49-F238E27FC236}">
                  <a16:creationId xmlns:a16="http://schemas.microsoft.com/office/drawing/2014/main" id="{FD4E938B-4D94-4F10-A3A4-BC5781D03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4738" y="373380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55" name="Oval 268">
              <a:extLst>
                <a:ext uri="{FF2B5EF4-FFF2-40B4-BE49-F238E27FC236}">
                  <a16:creationId xmlns:a16="http://schemas.microsoft.com/office/drawing/2014/main" id="{4AEEAE6D-0978-4A98-8143-BD5F8E2A7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6926" y="373380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56" name="Oval 269">
              <a:extLst>
                <a:ext uri="{FF2B5EF4-FFF2-40B4-BE49-F238E27FC236}">
                  <a16:creationId xmlns:a16="http://schemas.microsoft.com/office/drawing/2014/main" id="{2DB137A0-A3CC-400B-A583-E8E8F3D9F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7526" y="3733801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57" name="Oval 270">
              <a:extLst>
                <a:ext uri="{FF2B5EF4-FFF2-40B4-BE49-F238E27FC236}">
                  <a16:creationId xmlns:a16="http://schemas.microsoft.com/office/drawing/2014/main" id="{E05897C0-EF57-4797-8C22-A1CE0C403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9713" y="3733801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58" name="Oval 271">
              <a:extLst>
                <a:ext uri="{FF2B5EF4-FFF2-40B4-BE49-F238E27FC236}">
                  <a16:creationId xmlns:a16="http://schemas.microsoft.com/office/drawing/2014/main" id="{7A03F437-3BF5-49BD-AB69-1AFF315A4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1901" y="3733801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59" name="Oval 272">
              <a:extLst>
                <a:ext uri="{FF2B5EF4-FFF2-40B4-BE49-F238E27FC236}">
                  <a16:creationId xmlns:a16="http://schemas.microsoft.com/office/drawing/2014/main" id="{444E9398-1D8A-40EE-8203-0297A6F14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9763" y="3733801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60" name="Oval 273">
              <a:extLst>
                <a:ext uri="{FF2B5EF4-FFF2-40B4-BE49-F238E27FC236}">
                  <a16:creationId xmlns:a16="http://schemas.microsoft.com/office/drawing/2014/main" id="{D7E84B89-7285-47DB-9618-6BFE318B4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5676" y="3733801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61" name="Oval 274">
              <a:extLst>
                <a:ext uri="{FF2B5EF4-FFF2-40B4-BE49-F238E27FC236}">
                  <a16:creationId xmlns:a16="http://schemas.microsoft.com/office/drawing/2014/main" id="{AD7AD1FC-9410-49B1-BA70-B65439A2F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1951" y="373380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62" name="Oval 275">
              <a:extLst>
                <a:ext uri="{FF2B5EF4-FFF2-40B4-BE49-F238E27FC236}">
                  <a16:creationId xmlns:a16="http://schemas.microsoft.com/office/drawing/2014/main" id="{511CDCA0-19B5-4606-928A-3D1024092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44138" y="373380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63" name="Oval 276">
              <a:extLst>
                <a:ext uri="{FF2B5EF4-FFF2-40B4-BE49-F238E27FC236}">
                  <a16:creationId xmlns:a16="http://schemas.microsoft.com/office/drawing/2014/main" id="{D243036A-04CA-4234-8528-3FC9ED11E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4451" y="4013201"/>
              <a:ext cx="212725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64" name="Oval 277">
              <a:extLst>
                <a:ext uri="{FF2B5EF4-FFF2-40B4-BE49-F238E27FC236}">
                  <a16:creationId xmlns:a16="http://schemas.microsoft.com/office/drawing/2014/main" id="{96386609-6A25-4791-86CC-7B8161670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0363" y="4013201"/>
              <a:ext cx="21113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65" name="Oval 278">
              <a:extLst>
                <a:ext uri="{FF2B5EF4-FFF2-40B4-BE49-F238E27FC236}">
                  <a16:creationId xmlns:a16="http://schemas.microsoft.com/office/drawing/2014/main" id="{ED8E9528-1321-4DE9-996F-EF22111F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2313" y="4013201"/>
              <a:ext cx="21113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66" name="Oval 279">
              <a:extLst>
                <a:ext uri="{FF2B5EF4-FFF2-40B4-BE49-F238E27FC236}">
                  <a16:creationId xmlns:a16="http://schemas.microsoft.com/office/drawing/2014/main" id="{376391F6-D788-4220-B261-89DBB11D6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6638" y="4013201"/>
              <a:ext cx="212725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67" name="Oval 280">
              <a:extLst>
                <a:ext uri="{FF2B5EF4-FFF2-40B4-BE49-F238E27FC236}">
                  <a16:creationId xmlns:a16="http://schemas.microsoft.com/office/drawing/2014/main" id="{21C8A0F9-B8EA-491A-B93B-603678315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8176" y="4013201"/>
              <a:ext cx="21113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68" name="Oval 281">
              <a:extLst>
                <a:ext uri="{FF2B5EF4-FFF2-40B4-BE49-F238E27FC236}">
                  <a16:creationId xmlns:a16="http://schemas.microsoft.com/office/drawing/2014/main" id="{A039F2A2-2741-4630-B698-2845C6DB9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5988" y="4013201"/>
              <a:ext cx="212725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69" name="Oval 282">
              <a:extLst>
                <a:ext uri="{FF2B5EF4-FFF2-40B4-BE49-F238E27FC236}">
                  <a16:creationId xmlns:a16="http://schemas.microsoft.com/office/drawing/2014/main" id="{69E9EED6-1026-4845-8E36-00DE03005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4738" y="4013201"/>
              <a:ext cx="212725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70" name="Oval 283">
              <a:extLst>
                <a:ext uri="{FF2B5EF4-FFF2-40B4-BE49-F238E27FC236}">
                  <a16:creationId xmlns:a16="http://schemas.microsoft.com/office/drawing/2014/main" id="{1246F428-C4D7-499A-AD56-268674ED3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6926" y="4013201"/>
              <a:ext cx="21113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71" name="Oval 284">
              <a:extLst>
                <a:ext uri="{FF2B5EF4-FFF2-40B4-BE49-F238E27FC236}">
                  <a16:creationId xmlns:a16="http://schemas.microsoft.com/office/drawing/2014/main" id="{B3097CF2-12FD-4C10-9D44-F5AE82D40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7526" y="4013201"/>
              <a:ext cx="206375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72" name="Oval 285">
              <a:extLst>
                <a:ext uri="{FF2B5EF4-FFF2-40B4-BE49-F238E27FC236}">
                  <a16:creationId xmlns:a16="http://schemas.microsoft.com/office/drawing/2014/main" id="{61055F8C-86A4-42F8-8D69-3E0EA0545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9713" y="4013201"/>
              <a:ext cx="206375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73" name="Oval 286">
              <a:extLst>
                <a:ext uri="{FF2B5EF4-FFF2-40B4-BE49-F238E27FC236}">
                  <a16:creationId xmlns:a16="http://schemas.microsoft.com/office/drawing/2014/main" id="{23FEACE9-3F37-4057-98D5-3085864BA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1901" y="4013201"/>
              <a:ext cx="20478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74" name="Oval 287">
              <a:extLst>
                <a:ext uri="{FF2B5EF4-FFF2-40B4-BE49-F238E27FC236}">
                  <a16:creationId xmlns:a16="http://schemas.microsoft.com/office/drawing/2014/main" id="{54CAA371-0950-4F9E-A44D-DAE972887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9763" y="4013201"/>
              <a:ext cx="212725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75" name="Oval 288">
              <a:extLst>
                <a:ext uri="{FF2B5EF4-FFF2-40B4-BE49-F238E27FC236}">
                  <a16:creationId xmlns:a16="http://schemas.microsoft.com/office/drawing/2014/main" id="{B56DE6B6-64CD-48DC-9F44-DDDDAA1F2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1951" y="4013201"/>
              <a:ext cx="21113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76" name="Oval 289">
              <a:extLst>
                <a:ext uri="{FF2B5EF4-FFF2-40B4-BE49-F238E27FC236}">
                  <a16:creationId xmlns:a16="http://schemas.microsoft.com/office/drawing/2014/main" id="{7D51ABCE-301A-4C5C-ACED-3CAF0A355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44138" y="4013201"/>
              <a:ext cx="21113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77" name="Oval 290">
              <a:extLst>
                <a:ext uri="{FF2B5EF4-FFF2-40B4-BE49-F238E27FC236}">
                  <a16:creationId xmlns:a16="http://schemas.microsoft.com/office/drawing/2014/main" id="{D5A2D191-58AF-427D-BED1-65D9F0619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6276" y="5721351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78" name="Oval 291">
              <a:extLst>
                <a:ext uri="{FF2B5EF4-FFF2-40B4-BE49-F238E27FC236}">
                  <a16:creationId xmlns:a16="http://schemas.microsoft.com/office/drawing/2014/main" id="{94214024-FDFC-4B49-B30F-4BB20E139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8463" y="5721351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79" name="Oval 292">
              <a:extLst>
                <a:ext uri="{FF2B5EF4-FFF2-40B4-BE49-F238E27FC236}">
                  <a16:creationId xmlns:a16="http://schemas.microsoft.com/office/drawing/2014/main" id="{F16AED2F-BE52-496E-BA06-4551FBE59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8463" y="5441951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80" name="Oval 293">
              <a:extLst>
                <a:ext uri="{FF2B5EF4-FFF2-40B4-BE49-F238E27FC236}">
                  <a16:creationId xmlns:a16="http://schemas.microsoft.com/office/drawing/2014/main" id="{AEE82ACA-0BC1-414A-9C39-968117E05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4738" y="5441951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81" name="Oval 294">
              <a:extLst>
                <a:ext uri="{FF2B5EF4-FFF2-40B4-BE49-F238E27FC236}">
                  <a16:creationId xmlns:a16="http://schemas.microsoft.com/office/drawing/2014/main" id="{26791CF8-CE4A-4604-91BD-B8E4A717A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9063" y="5721351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82" name="Oval 295">
              <a:extLst>
                <a:ext uri="{FF2B5EF4-FFF2-40B4-BE49-F238E27FC236}">
                  <a16:creationId xmlns:a16="http://schemas.microsoft.com/office/drawing/2014/main" id="{A9164AEB-C002-495D-BAF4-009B09827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1301" y="5721351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83" name="Oval 296">
              <a:extLst>
                <a:ext uri="{FF2B5EF4-FFF2-40B4-BE49-F238E27FC236}">
                  <a16:creationId xmlns:a16="http://schemas.microsoft.com/office/drawing/2014/main" id="{A524BE14-7269-4500-8B67-95F000401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3488" y="5721351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84" name="Oval 297">
              <a:extLst>
                <a:ext uri="{FF2B5EF4-FFF2-40B4-BE49-F238E27FC236}">
                  <a16:creationId xmlns:a16="http://schemas.microsoft.com/office/drawing/2014/main" id="{4AA7B5E1-D876-41A4-B809-6BD2C4C54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5676" y="5721351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85" name="Oval 298">
              <a:extLst>
                <a:ext uri="{FF2B5EF4-FFF2-40B4-BE49-F238E27FC236}">
                  <a16:creationId xmlns:a16="http://schemas.microsoft.com/office/drawing/2014/main" id="{7D67C718-F285-401C-888C-F4668A57B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6276" y="6308726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86" name="Oval 299">
              <a:extLst>
                <a:ext uri="{FF2B5EF4-FFF2-40B4-BE49-F238E27FC236}">
                  <a16:creationId xmlns:a16="http://schemas.microsoft.com/office/drawing/2014/main" id="{5E380493-1F09-462D-A234-24C200C18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8463" y="6308726"/>
              <a:ext cx="20478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87" name="Oval 300">
              <a:extLst>
                <a:ext uri="{FF2B5EF4-FFF2-40B4-BE49-F238E27FC236}">
                  <a16:creationId xmlns:a16="http://schemas.microsoft.com/office/drawing/2014/main" id="{594D3B75-BC48-436B-97AC-F66D4BED0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1301" y="6308726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88" name="Oval 301">
              <a:extLst>
                <a:ext uri="{FF2B5EF4-FFF2-40B4-BE49-F238E27FC236}">
                  <a16:creationId xmlns:a16="http://schemas.microsoft.com/office/drawing/2014/main" id="{B6F9E26A-17AB-42D9-A521-CC81CD1D0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3488" y="6308726"/>
              <a:ext cx="20478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89" name="Oval 302">
              <a:extLst>
                <a:ext uri="{FF2B5EF4-FFF2-40B4-BE49-F238E27FC236}">
                  <a16:creationId xmlns:a16="http://schemas.microsoft.com/office/drawing/2014/main" id="{7382B1B0-8F72-4818-AC88-BAFC3BE73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5676" y="6308726"/>
              <a:ext cx="20478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90" name="Oval 303">
              <a:extLst>
                <a:ext uri="{FF2B5EF4-FFF2-40B4-BE49-F238E27FC236}">
                  <a16:creationId xmlns:a16="http://schemas.microsoft.com/office/drawing/2014/main" id="{039D31E1-81F0-4AAA-B9DC-494EF1D1F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6276" y="6588126"/>
              <a:ext cx="20637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91" name="Oval 304">
              <a:extLst>
                <a:ext uri="{FF2B5EF4-FFF2-40B4-BE49-F238E27FC236}">
                  <a16:creationId xmlns:a16="http://schemas.microsoft.com/office/drawing/2014/main" id="{56860A79-F997-4B1D-BD20-F6A3BABD7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8463" y="6588126"/>
              <a:ext cx="20478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92" name="Oval 305">
              <a:extLst>
                <a:ext uri="{FF2B5EF4-FFF2-40B4-BE49-F238E27FC236}">
                  <a16:creationId xmlns:a16="http://schemas.microsoft.com/office/drawing/2014/main" id="{90E4D4F4-8B4C-45C4-97F0-11B23FD87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1301" y="6588126"/>
              <a:ext cx="20637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93" name="Oval 306">
              <a:extLst>
                <a:ext uri="{FF2B5EF4-FFF2-40B4-BE49-F238E27FC236}">
                  <a16:creationId xmlns:a16="http://schemas.microsoft.com/office/drawing/2014/main" id="{E8BF3634-75ED-4C19-A52A-7250C6CEB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0863" y="6588126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94" name="Oval 307">
              <a:extLst>
                <a:ext uri="{FF2B5EF4-FFF2-40B4-BE49-F238E27FC236}">
                  <a16:creationId xmlns:a16="http://schemas.microsoft.com/office/drawing/2014/main" id="{D1FD384C-60AE-48A7-80EC-29A3E096A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3488" y="6588126"/>
              <a:ext cx="20478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95" name="Oval 308">
              <a:extLst>
                <a:ext uri="{FF2B5EF4-FFF2-40B4-BE49-F238E27FC236}">
                  <a16:creationId xmlns:a16="http://schemas.microsoft.com/office/drawing/2014/main" id="{9310B2A8-C034-46D1-A53A-DFF49AF1F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5676" y="6588126"/>
              <a:ext cx="20478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96" name="Oval 309">
              <a:extLst>
                <a:ext uri="{FF2B5EF4-FFF2-40B4-BE49-F238E27FC236}">
                  <a16:creationId xmlns:a16="http://schemas.microsoft.com/office/drawing/2014/main" id="{907AB712-E427-4F78-9F80-5C778FAA1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6276" y="6865938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97" name="Oval 310">
              <a:extLst>
                <a:ext uri="{FF2B5EF4-FFF2-40B4-BE49-F238E27FC236}">
                  <a16:creationId xmlns:a16="http://schemas.microsoft.com/office/drawing/2014/main" id="{E754B12B-F734-48FF-B5D8-A9E641B5B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1301" y="6865938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98" name="Oval 311">
              <a:extLst>
                <a:ext uri="{FF2B5EF4-FFF2-40B4-BE49-F238E27FC236}">
                  <a16:creationId xmlns:a16="http://schemas.microsoft.com/office/drawing/2014/main" id="{5BD237B6-7100-4D73-A8F3-897EE1C58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1301" y="7181851"/>
              <a:ext cx="20637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499" name="Oval 312">
              <a:extLst>
                <a:ext uri="{FF2B5EF4-FFF2-40B4-BE49-F238E27FC236}">
                  <a16:creationId xmlns:a16="http://schemas.microsoft.com/office/drawing/2014/main" id="{1C9D8D06-235D-49CA-B3CB-42E0A0516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42838" y="7459663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00" name="Oval 313">
              <a:extLst>
                <a:ext uri="{FF2B5EF4-FFF2-40B4-BE49-F238E27FC236}">
                  <a16:creationId xmlns:a16="http://schemas.microsoft.com/office/drawing/2014/main" id="{9FC55170-BC4D-43CC-AEEF-0D13E9920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2238" y="7181851"/>
              <a:ext cx="20478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01" name="Oval 314">
              <a:extLst>
                <a:ext uri="{FF2B5EF4-FFF2-40B4-BE49-F238E27FC236}">
                  <a16:creationId xmlns:a16="http://schemas.microsoft.com/office/drawing/2014/main" id="{66BBE3EC-4F15-4B1D-A04F-88A9977D8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3488" y="6865938"/>
              <a:ext cx="20478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02" name="Oval 315">
              <a:extLst>
                <a:ext uri="{FF2B5EF4-FFF2-40B4-BE49-F238E27FC236}">
                  <a16:creationId xmlns:a16="http://schemas.microsoft.com/office/drawing/2014/main" id="{739E255F-8CBE-4A83-B249-1BFF5514D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5676" y="6865938"/>
              <a:ext cx="20478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03" name="Oval 316">
              <a:extLst>
                <a:ext uri="{FF2B5EF4-FFF2-40B4-BE49-F238E27FC236}">
                  <a16:creationId xmlns:a16="http://schemas.microsoft.com/office/drawing/2014/main" id="{B9A000AC-61C5-4518-B46D-20D8A4A1F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3488" y="5999163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04" name="Oval 317">
              <a:extLst>
                <a:ext uri="{FF2B5EF4-FFF2-40B4-BE49-F238E27FC236}">
                  <a16:creationId xmlns:a16="http://schemas.microsoft.com/office/drawing/2014/main" id="{84768C62-34AF-4016-BEAC-1AE5215BA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5676" y="5999163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05" name="Oval 318">
              <a:extLst>
                <a:ext uri="{FF2B5EF4-FFF2-40B4-BE49-F238E27FC236}">
                  <a16:creationId xmlns:a16="http://schemas.microsoft.com/office/drawing/2014/main" id="{77A3958A-8BED-4492-9602-A0A54C79A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8876" y="1709738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06" name="Oval 319">
              <a:extLst>
                <a:ext uri="{FF2B5EF4-FFF2-40B4-BE49-F238E27FC236}">
                  <a16:creationId xmlns:a16="http://schemas.microsoft.com/office/drawing/2014/main" id="{672BE807-BA16-4251-BDCB-C9D8BA156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3201" y="1709738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07" name="Oval 320">
              <a:extLst>
                <a:ext uri="{FF2B5EF4-FFF2-40B4-BE49-F238E27FC236}">
                  <a16:creationId xmlns:a16="http://schemas.microsoft.com/office/drawing/2014/main" id="{9823EDF1-55E3-42EE-AD02-C724F2425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2601" y="1709738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08" name="Oval 321">
              <a:extLst>
                <a:ext uri="{FF2B5EF4-FFF2-40B4-BE49-F238E27FC236}">
                  <a16:creationId xmlns:a16="http://schemas.microsoft.com/office/drawing/2014/main" id="{4FDE0560-3B22-4DF7-892D-740601A78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0413" y="1709738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09" name="Oval 322">
              <a:extLst>
                <a:ext uri="{FF2B5EF4-FFF2-40B4-BE49-F238E27FC236}">
                  <a16:creationId xmlns:a16="http://schemas.microsoft.com/office/drawing/2014/main" id="{2A37C812-DDF6-4E3E-823A-BC5BB978B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9163" y="1709738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10" name="Oval 323">
              <a:extLst>
                <a:ext uri="{FF2B5EF4-FFF2-40B4-BE49-F238E27FC236}">
                  <a16:creationId xmlns:a16="http://schemas.microsoft.com/office/drawing/2014/main" id="{7C0687BD-5050-462E-BDCA-3FE1E65AF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9763" y="1709738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11" name="Oval 324">
              <a:extLst>
                <a:ext uri="{FF2B5EF4-FFF2-40B4-BE49-F238E27FC236}">
                  <a16:creationId xmlns:a16="http://schemas.microsoft.com/office/drawing/2014/main" id="{760913CC-46B5-4F02-BC08-DCCFB3676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1951" y="1709738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12" name="Oval 325">
              <a:extLst>
                <a:ext uri="{FF2B5EF4-FFF2-40B4-BE49-F238E27FC236}">
                  <a16:creationId xmlns:a16="http://schemas.microsoft.com/office/drawing/2014/main" id="{D7D83081-0D71-4672-8C81-C83ECBA92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44138" y="1709738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13" name="Oval 326">
              <a:extLst>
                <a:ext uri="{FF2B5EF4-FFF2-40B4-BE49-F238E27FC236}">
                  <a16:creationId xmlns:a16="http://schemas.microsoft.com/office/drawing/2014/main" id="{F6DD81EA-EFCF-46EF-8242-527435487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4738" y="1709738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14" name="Oval 327">
              <a:extLst>
                <a:ext uri="{FF2B5EF4-FFF2-40B4-BE49-F238E27FC236}">
                  <a16:creationId xmlns:a16="http://schemas.microsoft.com/office/drawing/2014/main" id="{A06D88E6-A29C-4891-B215-A29272009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14188" y="1709738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15" name="Oval 328">
              <a:extLst>
                <a:ext uri="{FF2B5EF4-FFF2-40B4-BE49-F238E27FC236}">
                  <a16:creationId xmlns:a16="http://schemas.microsoft.com/office/drawing/2014/main" id="{1D4E2B08-37FD-4EEE-A065-9BF272AF0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4788" y="1709738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16" name="Oval 329">
              <a:extLst>
                <a:ext uri="{FF2B5EF4-FFF2-40B4-BE49-F238E27FC236}">
                  <a16:creationId xmlns:a16="http://schemas.microsoft.com/office/drawing/2014/main" id="{C38CE65E-C630-496B-B45D-3CF577A76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6976" y="1709738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17" name="Oval 330">
              <a:extLst>
                <a:ext uri="{FF2B5EF4-FFF2-40B4-BE49-F238E27FC236}">
                  <a16:creationId xmlns:a16="http://schemas.microsoft.com/office/drawing/2014/main" id="{B39ADDFA-EDCE-4DA6-A43D-4933066B0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3201" y="1431926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18" name="Oval 331">
              <a:extLst>
                <a:ext uri="{FF2B5EF4-FFF2-40B4-BE49-F238E27FC236}">
                  <a16:creationId xmlns:a16="http://schemas.microsoft.com/office/drawing/2014/main" id="{832CFCAF-1619-45BC-9911-0D07A78EB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2601" y="1431926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19" name="Oval 332">
              <a:extLst>
                <a:ext uri="{FF2B5EF4-FFF2-40B4-BE49-F238E27FC236}">
                  <a16:creationId xmlns:a16="http://schemas.microsoft.com/office/drawing/2014/main" id="{2454B7B2-C80E-421A-922B-4065E9FDA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0413" y="1431926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20" name="Oval 333">
              <a:extLst>
                <a:ext uri="{FF2B5EF4-FFF2-40B4-BE49-F238E27FC236}">
                  <a16:creationId xmlns:a16="http://schemas.microsoft.com/office/drawing/2014/main" id="{BFEC3F7C-F571-4733-9FEB-D226FA39C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9163" y="1431926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21" name="Oval 334">
              <a:extLst>
                <a:ext uri="{FF2B5EF4-FFF2-40B4-BE49-F238E27FC236}">
                  <a16:creationId xmlns:a16="http://schemas.microsoft.com/office/drawing/2014/main" id="{397106F0-0B55-45C2-9ABE-008FB3427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9763" y="1431926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22" name="Oval 335">
              <a:extLst>
                <a:ext uri="{FF2B5EF4-FFF2-40B4-BE49-F238E27FC236}">
                  <a16:creationId xmlns:a16="http://schemas.microsoft.com/office/drawing/2014/main" id="{75B84335-B3C9-4DCD-93A8-15753F4DA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1951" y="1431926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23" name="Oval 336">
              <a:extLst>
                <a:ext uri="{FF2B5EF4-FFF2-40B4-BE49-F238E27FC236}">
                  <a16:creationId xmlns:a16="http://schemas.microsoft.com/office/drawing/2014/main" id="{BE0A3568-4ACB-43AC-A910-5B54AFC9D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44138" y="1431926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24" name="Oval 337">
              <a:extLst>
                <a:ext uri="{FF2B5EF4-FFF2-40B4-BE49-F238E27FC236}">
                  <a16:creationId xmlns:a16="http://schemas.microsoft.com/office/drawing/2014/main" id="{310160F6-E738-439E-BC94-B0B67031C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4738" y="1431926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25" name="Oval 338">
              <a:extLst>
                <a:ext uri="{FF2B5EF4-FFF2-40B4-BE49-F238E27FC236}">
                  <a16:creationId xmlns:a16="http://schemas.microsoft.com/office/drawing/2014/main" id="{29C0ACFD-6C04-4870-8C9F-38B96E73A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0413" y="115252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26" name="Oval 339">
              <a:extLst>
                <a:ext uri="{FF2B5EF4-FFF2-40B4-BE49-F238E27FC236}">
                  <a16:creationId xmlns:a16="http://schemas.microsoft.com/office/drawing/2014/main" id="{EA7FF0F8-04A2-4617-B8CF-3D5B3E3CD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44138" y="115252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27" name="Oval 340">
              <a:extLst>
                <a:ext uri="{FF2B5EF4-FFF2-40B4-BE49-F238E27FC236}">
                  <a16:creationId xmlns:a16="http://schemas.microsoft.com/office/drawing/2014/main" id="{E505D129-533D-4FA1-BD7A-9D19A1143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4738" y="1152526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28" name="Oval 341">
              <a:extLst>
                <a:ext uri="{FF2B5EF4-FFF2-40B4-BE49-F238E27FC236}">
                  <a16:creationId xmlns:a16="http://schemas.microsoft.com/office/drawing/2014/main" id="{30559C6C-3D9D-4CC1-BD5F-ABBB8EB35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44138" y="874713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29" name="Oval 342">
              <a:extLst>
                <a:ext uri="{FF2B5EF4-FFF2-40B4-BE49-F238E27FC236}">
                  <a16:creationId xmlns:a16="http://schemas.microsoft.com/office/drawing/2014/main" id="{6B4E3F6B-CEB0-4BE6-8ADB-B2A262E21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4738" y="874713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30" name="Oval 343">
              <a:extLst>
                <a:ext uri="{FF2B5EF4-FFF2-40B4-BE49-F238E27FC236}">
                  <a16:creationId xmlns:a16="http://schemas.microsoft.com/office/drawing/2014/main" id="{68F64199-9131-485D-AC4E-0706A5814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4738" y="595313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31" name="Oval 344">
              <a:extLst>
                <a:ext uri="{FF2B5EF4-FFF2-40B4-BE49-F238E27FC236}">
                  <a16:creationId xmlns:a16="http://schemas.microsoft.com/office/drawing/2014/main" id="{F756A718-E3C5-4737-BBA8-70AEA7310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6976" y="1431926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32" name="Oval 345">
              <a:extLst>
                <a:ext uri="{FF2B5EF4-FFF2-40B4-BE49-F238E27FC236}">
                  <a16:creationId xmlns:a16="http://schemas.microsoft.com/office/drawing/2014/main" id="{49BFDD2B-5E01-4617-AE47-9B7F3352C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6976" y="115252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33" name="Oval 346">
              <a:extLst>
                <a:ext uri="{FF2B5EF4-FFF2-40B4-BE49-F238E27FC236}">
                  <a16:creationId xmlns:a16="http://schemas.microsoft.com/office/drawing/2014/main" id="{BFE43140-7D90-4BCB-96BB-B629F607E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4451" y="2303463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34" name="Oval 347">
              <a:extLst>
                <a:ext uri="{FF2B5EF4-FFF2-40B4-BE49-F238E27FC236}">
                  <a16:creationId xmlns:a16="http://schemas.microsoft.com/office/drawing/2014/main" id="{11D396E1-7682-415C-AA4F-E270E8204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6638" y="2303463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35" name="Oval 348">
              <a:extLst>
                <a:ext uri="{FF2B5EF4-FFF2-40B4-BE49-F238E27FC236}">
                  <a16:creationId xmlns:a16="http://schemas.microsoft.com/office/drawing/2014/main" id="{C1EB97B9-D883-4CC2-A85D-DAADB6D33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8826" y="2303463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36" name="Oval 349">
              <a:extLst>
                <a:ext uri="{FF2B5EF4-FFF2-40B4-BE49-F238E27FC236}">
                  <a16:creationId xmlns:a16="http://schemas.microsoft.com/office/drawing/2014/main" id="{FE2CB9A0-5657-4846-A2DD-B71F84FD6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9426" y="2303463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37" name="Oval 350">
              <a:extLst>
                <a:ext uri="{FF2B5EF4-FFF2-40B4-BE49-F238E27FC236}">
                  <a16:creationId xmlns:a16="http://schemas.microsoft.com/office/drawing/2014/main" id="{8E53D542-F8F8-4450-802F-5D44A9429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613" y="2303463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38" name="Oval 351">
              <a:extLst>
                <a:ext uri="{FF2B5EF4-FFF2-40B4-BE49-F238E27FC236}">
                  <a16:creationId xmlns:a16="http://schemas.microsoft.com/office/drawing/2014/main" id="{66210C42-6FE9-41C2-A1C4-ECD5C2BD8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1063" y="2303463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39" name="Oval 352">
              <a:extLst>
                <a:ext uri="{FF2B5EF4-FFF2-40B4-BE49-F238E27FC236}">
                  <a16:creationId xmlns:a16="http://schemas.microsoft.com/office/drawing/2014/main" id="{A64144E2-59FC-4FC9-ABB1-83AC4894F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5388" y="2303463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40" name="Oval 353">
              <a:extLst>
                <a:ext uri="{FF2B5EF4-FFF2-40B4-BE49-F238E27FC236}">
                  <a16:creationId xmlns:a16="http://schemas.microsoft.com/office/drawing/2014/main" id="{3CAE6534-9BAB-40F2-B34D-4015A6493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3201" y="2303463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41" name="Oval 354">
              <a:extLst>
                <a:ext uri="{FF2B5EF4-FFF2-40B4-BE49-F238E27FC236}">
                  <a16:creationId xmlns:a16="http://schemas.microsoft.com/office/drawing/2014/main" id="{34297CC2-DB00-4F27-AA06-532AE5949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2601" y="2303463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42" name="Oval 355">
              <a:extLst>
                <a:ext uri="{FF2B5EF4-FFF2-40B4-BE49-F238E27FC236}">
                  <a16:creationId xmlns:a16="http://schemas.microsoft.com/office/drawing/2014/main" id="{80020211-1BFB-47DF-9488-5F3EACCCA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1663" y="2303463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43" name="Oval 356">
              <a:extLst>
                <a:ext uri="{FF2B5EF4-FFF2-40B4-BE49-F238E27FC236}">
                  <a16:creationId xmlns:a16="http://schemas.microsoft.com/office/drawing/2014/main" id="{4EDE3EFA-543D-410F-8845-EBB1DF0D7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1663" y="1431926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44" name="Oval 357">
              <a:extLst>
                <a:ext uri="{FF2B5EF4-FFF2-40B4-BE49-F238E27FC236}">
                  <a16:creationId xmlns:a16="http://schemas.microsoft.com/office/drawing/2014/main" id="{2364BDC0-1D17-4F98-8630-34F3FEA18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5988" y="1116013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45" name="Oval 358">
              <a:extLst>
                <a:ext uri="{FF2B5EF4-FFF2-40B4-BE49-F238E27FC236}">
                  <a16:creationId xmlns:a16="http://schemas.microsoft.com/office/drawing/2014/main" id="{5EE036A7-27AC-4B78-A15F-C4FABF650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1663" y="1709738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46" name="Oval 359">
              <a:extLst>
                <a:ext uri="{FF2B5EF4-FFF2-40B4-BE49-F238E27FC236}">
                  <a16:creationId xmlns:a16="http://schemas.microsoft.com/office/drawing/2014/main" id="{BCD6B62C-58D6-45C6-939D-A6D824E15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3851" y="2303463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47" name="Oval 360">
              <a:extLst>
                <a:ext uri="{FF2B5EF4-FFF2-40B4-BE49-F238E27FC236}">
                  <a16:creationId xmlns:a16="http://schemas.microsoft.com/office/drawing/2014/main" id="{300D3490-B33B-4DEF-9C4F-8D6DF9C24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9763" y="2303463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48" name="Oval 361">
              <a:extLst>
                <a:ext uri="{FF2B5EF4-FFF2-40B4-BE49-F238E27FC236}">
                  <a16:creationId xmlns:a16="http://schemas.microsoft.com/office/drawing/2014/main" id="{E2C70B45-9DA4-41DD-AAE6-A2BC214B4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1951" y="2303463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49" name="Oval 362">
              <a:extLst>
                <a:ext uri="{FF2B5EF4-FFF2-40B4-BE49-F238E27FC236}">
                  <a16:creationId xmlns:a16="http://schemas.microsoft.com/office/drawing/2014/main" id="{4B5A7DCD-6C64-4DF8-8D98-D610193F5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44138" y="2303463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50" name="Oval 363">
              <a:extLst>
                <a:ext uri="{FF2B5EF4-FFF2-40B4-BE49-F238E27FC236}">
                  <a16:creationId xmlns:a16="http://schemas.microsoft.com/office/drawing/2014/main" id="{3AA6C9E0-1260-414B-8A6D-8EB7A08FF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4738" y="2303463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51" name="Oval 364">
              <a:extLst>
                <a:ext uri="{FF2B5EF4-FFF2-40B4-BE49-F238E27FC236}">
                  <a16:creationId xmlns:a16="http://schemas.microsoft.com/office/drawing/2014/main" id="{55EBE4D8-444C-4603-9A6A-136ED31A7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6926" y="2303463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52" name="Oval 365">
              <a:extLst>
                <a:ext uri="{FF2B5EF4-FFF2-40B4-BE49-F238E27FC236}">
                  <a16:creationId xmlns:a16="http://schemas.microsoft.com/office/drawing/2014/main" id="{E6030EE5-4A4B-4A0A-8BFB-E5F49D26D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4788" y="2303463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53" name="Oval 366">
              <a:extLst>
                <a:ext uri="{FF2B5EF4-FFF2-40B4-BE49-F238E27FC236}">
                  <a16:creationId xmlns:a16="http://schemas.microsoft.com/office/drawing/2014/main" id="{BD316D78-151C-434B-86DB-BCF77B701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0701" y="2303463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54" name="Oval 367">
              <a:extLst>
                <a:ext uri="{FF2B5EF4-FFF2-40B4-BE49-F238E27FC236}">
                  <a16:creationId xmlns:a16="http://schemas.microsoft.com/office/drawing/2014/main" id="{7C9F6AB8-EC71-4139-8630-B0B50648E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28513" y="2303463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55" name="Oval 368">
              <a:extLst>
                <a:ext uri="{FF2B5EF4-FFF2-40B4-BE49-F238E27FC236}">
                  <a16:creationId xmlns:a16="http://schemas.microsoft.com/office/drawing/2014/main" id="{42D9A9DB-A396-4984-8D9D-823B2FA87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06326" y="2303463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56" name="Oval 369">
              <a:extLst>
                <a:ext uri="{FF2B5EF4-FFF2-40B4-BE49-F238E27FC236}">
                  <a16:creationId xmlns:a16="http://schemas.microsoft.com/office/drawing/2014/main" id="{BE30775E-EB61-4B55-92A0-B544EE174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2238" y="2303463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57" name="Oval 370">
              <a:extLst>
                <a:ext uri="{FF2B5EF4-FFF2-40B4-BE49-F238E27FC236}">
                  <a16:creationId xmlns:a16="http://schemas.microsoft.com/office/drawing/2014/main" id="{373FD7F9-B72A-494A-9068-4DA90C6F7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00051" y="2303463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58" name="Oval 371">
              <a:extLst>
                <a:ext uri="{FF2B5EF4-FFF2-40B4-BE49-F238E27FC236}">
                  <a16:creationId xmlns:a16="http://schemas.microsoft.com/office/drawing/2014/main" id="{B27BA733-1DD6-43B8-8F5F-A6A7988D5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6976" y="2303463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59" name="Oval 372">
              <a:extLst>
                <a:ext uri="{FF2B5EF4-FFF2-40B4-BE49-F238E27FC236}">
                  <a16:creationId xmlns:a16="http://schemas.microsoft.com/office/drawing/2014/main" id="{199F1288-0498-4F8F-951C-5BF34C51B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9163" y="2303463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60" name="Oval 373">
              <a:extLst>
                <a:ext uri="{FF2B5EF4-FFF2-40B4-BE49-F238E27FC236}">
                  <a16:creationId xmlns:a16="http://schemas.microsoft.com/office/drawing/2014/main" id="{1A8EC1E6-1865-4BFE-A37B-EA3AB6180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4451" y="2582863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61" name="Oval 374">
              <a:extLst>
                <a:ext uri="{FF2B5EF4-FFF2-40B4-BE49-F238E27FC236}">
                  <a16:creationId xmlns:a16="http://schemas.microsoft.com/office/drawing/2014/main" id="{589A6DBA-5B0D-4DC1-8D6D-387DCD5CE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6638" y="2582863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62" name="Oval 375">
              <a:extLst>
                <a:ext uri="{FF2B5EF4-FFF2-40B4-BE49-F238E27FC236}">
                  <a16:creationId xmlns:a16="http://schemas.microsoft.com/office/drawing/2014/main" id="{7276506B-B502-4B47-A916-648EA2240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9426" y="2582863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63" name="Oval 376">
              <a:extLst>
                <a:ext uri="{FF2B5EF4-FFF2-40B4-BE49-F238E27FC236}">
                  <a16:creationId xmlns:a16="http://schemas.microsoft.com/office/drawing/2014/main" id="{829592F6-639F-4522-8DB3-DA9A32D7A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613" y="2582863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64" name="Oval 377">
              <a:extLst>
                <a:ext uri="{FF2B5EF4-FFF2-40B4-BE49-F238E27FC236}">
                  <a16:creationId xmlns:a16="http://schemas.microsoft.com/office/drawing/2014/main" id="{C6AAA133-FA2B-4427-8183-F864A6BFE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1063" y="2582863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65" name="Oval 378">
              <a:extLst>
                <a:ext uri="{FF2B5EF4-FFF2-40B4-BE49-F238E27FC236}">
                  <a16:creationId xmlns:a16="http://schemas.microsoft.com/office/drawing/2014/main" id="{44B2045E-E492-4B65-B547-04CF4692C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5388" y="2582863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66" name="Oval 379">
              <a:extLst>
                <a:ext uri="{FF2B5EF4-FFF2-40B4-BE49-F238E27FC236}">
                  <a16:creationId xmlns:a16="http://schemas.microsoft.com/office/drawing/2014/main" id="{1452D7CE-ADE8-4137-8C04-F97AECD94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3201" y="2582863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67" name="Oval 380">
              <a:extLst>
                <a:ext uri="{FF2B5EF4-FFF2-40B4-BE49-F238E27FC236}">
                  <a16:creationId xmlns:a16="http://schemas.microsoft.com/office/drawing/2014/main" id="{2355A0B2-BE19-4008-B690-164A7BA38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2601" y="2582863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68" name="Oval 381">
              <a:extLst>
                <a:ext uri="{FF2B5EF4-FFF2-40B4-BE49-F238E27FC236}">
                  <a16:creationId xmlns:a16="http://schemas.microsoft.com/office/drawing/2014/main" id="{F2D0834C-1312-4598-BCDB-B204F4C5B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1663" y="2582863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69" name="Oval 382">
              <a:extLst>
                <a:ext uri="{FF2B5EF4-FFF2-40B4-BE49-F238E27FC236}">
                  <a16:creationId xmlns:a16="http://schemas.microsoft.com/office/drawing/2014/main" id="{6A1C24FE-B9E4-4C88-B80A-D0D879126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3851" y="2582863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70" name="Oval 383">
              <a:extLst>
                <a:ext uri="{FF2B5EF4-FFF2-40B4-BE49-F238E27FC236}">
                  <a16:creationId xmlns:a16="http://schemas.microsoft.com/office/drawing/2014/main" id="{38388F31-49D2-4CFB-8DEC-596629EC4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9763" y="2582863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71" name="Oval 384">
              <a:extLst>
                <a:ext uri="{FF2B5EF4-FFF2-40B4-BE49-F238E27FC236}">
                  <a16:creationId xmlns:a16="http://schemas.microsoft.com/office/drawing/2014/main" id="{C808B2E4-42DC-468E-9165-1DC1CD13B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1951" y="2582863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72" name="Oval 385">
              <a:extLst>
                <a:ext uri="{FF2B5EF4-FFF2-40B4-BE49-F238E27FC236}">
                  <a16:creationId xmlns:a16="http://schemas.microsoft.com/office/drawing/2014/main" id="{2DFAF250-EA34-45EB-A0B9-576D32F4D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44138" y="2582863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73" name="Oval 386">
              <a:extLst>
                <a:ext uri="{FF2B5EF4-FFF2-40B4-BE49-F238E27FC236}">
                  <a16:creationId xmlns:a16="http://schemas.microsoft.com/office/drawing/2014/main" id="{0CA927C3-7640-49F2-9941-155D3E25C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4738" y="2582863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74" name="Oval 387">
              <a:extLst>
                <a:ext uri="{FF2B5EF4-FFF2-40B4-BE49-F238E27FC236}">
                  <a16:creationId xmlns:a16="http://schemas.microsoft.com/office/drawing/2014/main" id="{71FF4506-E080-431F-A911-D19D7683E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6926" y="2582863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75" name="Oval 388">
              <a:extLst>
                <a:ext uri="{FF2B5EF4-FFF2-40B4-BE49-F238E27FC236}">
                  <a16:creationId xmlns:a16="http://schemas.microsoft.com/office/drawing/2014/main" id="{63AF2583-CB27-4F41-94FB-2F04E20B4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4788" y="2582863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76" name="Oval 389">
              <a:extLst>
                <a:ext uri="{FF2B5EF4-FFF2-40B4-BE49-F238E27FC236}">
                  <a16:creationId xmlns:a16="http://schemas.microsoft.com/office/drawing/2014/main" id="{CEDB3A1B-8095-407F-9821-8E6BBD1DB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0701" y="2582863"/>
              <a:ext cx="20478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77" name="Oval 390">
              <a:extLst>
                <a:ext uri="{FF2B5EF4-FFF2-40B4-BE49-F238E27FC236}">
                  <a16:creationId xmlns:a16="http://schemas.microsoft.com/office/drawing/2014/main" id="{053EA855-D2C9-4620-A305-4FB01E350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06326" y="2582863"/>
              <a:ext cx="20637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78" name="Oval 391">
              <a:extLst>
                <a:ext uri="{FF2B5EF4-FFF2-40B4-BE49-F238E27FC236}">
                  <a16:creationId xmlns:a16="http://schemas.microsoft.com/office/drawing/2014/main" id="{1FCF829E-9554-44BD-A09C-6FDA1E371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2238" y="2582863"/>
              <a:ext cx="20478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79" name="Oval 392">
              <a:extLst>
                <a:ext uri="{FF2B5EF4-FFF2-40B4-BE49-F238E27FC236}">
                  <a16:creationId xmlns:a16="http://schemas.microsoft.com/office/drawing/2014/main" id="{C445D5A2-1AC5-420E-8B5C-4E3C93048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6976" y="2582863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80" name="Oval 393">
              <a:extLst>
                <a:ext uri="{FF2B5EF4-FFF2-40B4-BE49-F238E27FC236}">
                  <a16:creationId xmlns:a16="http://schemas.microsoft.com/office/drawing/2014/main" id="{881D8FC6-B05F-462F-877C-789936FBE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9163" y="2582863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81" name="Oval 394">
              <a:extLst>
                <a:ext uri="{FF2B5EF4-FFF2-40B4-BE49-F238E27FC236}">
                  <a16:creationId xmlns:a16="http://schemas.microsoft.com/office/drawing/2014/main" id="{2C92FFAC-051B-4DBB-A1B7-97451E51B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4451" y="2860676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82" name="Oval 395">
              <a:extLst>
                <a:ext uri="{FF2B5EF4-FFF2-40B4-BE49-F238E27FC236}">
                  <a16:creationId xmlns:a16="http://schemas.microsoft.com/office/drawing/2014/main" id="{AEFEF458-9E68-405D-ABF3-84408290D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6638" y="2860676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83" name="Oval 396">
              <a:extLst>
                <a:ext uri="{FF2B5EF4-FFF2-40B4-BE49-F238E27FC236}">
                  <a16:creationId xmlns:a16="http://schemas.microsoft.com/office/drawing/2014/main" id="{F4E595C9-A17B-45A0-9648-6BCF02ED5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2313" y="286067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84" name="Oval 397">
              <a:extLst>
                <a:ext uri="{FF2B5EF4-FFF2-40B4-BE49-F238E27FC236}">
                  <a16:creationId xmlns:a16="http://schemas.microsoft.com/office/drawing/2014/main" id="{8A020AAB-330C-4F55-820C-329EB9F36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2913" y="2860676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85" name="Oval 398">
              <a:extLst>
                <a:ext uri="{FF2B5EF4-FFF2-40B4-BE49-F238E27FC236}">
                  <a16:creationId xmlns:a16="http://schemas.microsoft.com/office/drawing/2014/main" id="{34B362E9-4370-4F99-BCBF-EA58535E8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1063" y="286067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86" name="Oval 399">
              <a:extLst>
                <a:ext uri="{FF2B5EF4-FFF2-40B4-BE49-F238E27FC236}">
                  <a16:creationId xmlns:a16="http://schemas.microsoft.com/office/drawing/2014/main" id="{23A99137-8D4F-4B33-AD1E-1878108B0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5388" y="286067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87" name="Oval 400">
              <a:extLst>
                <a:ext uri="{FF2B5EF4-FFF2-40B4-BE49-F238E27FC236}">
                  <a16:creationId xmlns:a16="http://schemas.microsoft.com/office/drawing/2014/main" id="{ED20C31F-C338-49A4-BEC9-02AEBFBB1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3201" y="2860676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88" name="Oval 401">
              <a:extLst>
                <a:ext uri="{FF2B5EF4-FFF2-40B4-BE49-F238E27FC236}">
                  <a16:creationId xmlns:a16="http://schemas.microsoft.com/office/drawing/2014/main" id="{F47BE2FD-8772-450D-A93F-56EE3B4C2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2601" y="286067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89" name="Oval 402">
              <a:extLst>
                <a:ext uri="{FF2B5EF4-FFF2-40B4-BE49-F238E27FC236}">
                  <a16:creationId xmlns:a16="http://schemas.microsoft.com/office/drawing/2014/main" id="{6AD8C692-B415-4BC6-8D55-794213C02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1663" y="2860676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90" name="Oval 403">
              <a:extLst>
                <a:ext uri="{FF2B5EF4-FFF2-40B4-BE49-F238E27FC236}">
                  <a16:creationId xmlns:a16="http://schemas.microsoft.com/office/drawing/2014/main" id="{6B59D260-A0B1-4A15-924A-D3030F548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3851" y="286067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91" name="Oval 404">
              <a:extLst>
                <a:ext uri="{FF2B5EF4-FFF2-40B4-BE49-F238E27FC236}">
                  <a16:creationId xmlns:a16="http://schemas.microsoft.com/office/drawing/2014/main" id="{9ED88D2E-468A-4666-A08C-A8416291E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9763" y="2860676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92" name="Oval 405">
              <a:extLst>
                <a:ext uri="{FF2B5EF4-FFF2-40B4-BE49-F238E27FC236}">
                  <a16:creationId xmlns:a16="http://schemas.microsoft.com/office/drawing/2014/main" id="{983E2ADE-A49C-45B2-AACF-6F38B4A1F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1951" y="286067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93" name="Oval 407">
              <a:extLst>
                <a:ext uri="{FF2B5EF4-FFF2-40B4-BE49-F238E27FC236}">
                  <a16:creationId xmlns:a16="http://schemas.microsoft.com/office/drawing/2014/main" id="{0051B79E-EA17-4440-82A8-976CCDC6A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44138" y="286067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94" name="Oval 408">
              <a:extLst>
                <a:ext uri="{FF2B5EF4-FFF2-40B4-BE49-F238E27FC236}">
                  <a16:creationId xmlns:a16="http://schemas.microsoft.com/office/drawing/2014/main" id="{BEC111E6-0978-453A-AB91-7F6478626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4738" y="2860676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95" name="Oval 409">
              <a:extLst>
                <a:ext uri="{FF2B5EF4-FFF2-40B4-BE49-F238E27FC236}">
                  <a16:creationId xmlns:a16="http://schemas.microsoft.com/office/drawing/2014/main" id="{8F8ED115-56BC-4C43-84FF-0CE5240B7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6925" y="286067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96" name="Oval 410">
              <a:extLst>
                <a:ext uri="{FF2B5EF4-FFF2-40B4-BE49-F238E27FC236}">
                  <a16:creationId xmlns:a16="http://schemas.microsoft.com/office/drawing/2014/main" id="{C4011AF3-DFF5-4BA3-B699-CB4ABBA66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6975" y="286067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97" name="Oval 411">
              <a:extLst>
                <a:ext uri="{FF2B5EF4-FFF2-40B4-BE49-F238E27FC236}">
                  <a16:creationId xmlns:a16="http://schemas.microsoft.com/office/drawing/2014/main" id="{A0599515-00B9-4B49-9879-FDEC94803F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9163" y="2860676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98" name="Oval 412">
              <a:extLst>
                <a:ext uri="{FF2B5EF4-FFF2-40B4-BE49-F238E27FC236}">
                  <a16:creationId xmlns:a16="http://schemas.microsoft.com/office/drawing/2014/main" id="{AD8864BE-E93E-4146-9F44-CD582F42A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1763" y="1709738"/>
              <a:ext cx="20478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599" name="Oval 413">
              <a:extLst>
                <a:ext uri="{FF2B5EF4-FFF2-40B4-BE49-F238E27FC236}">
                  <a16:creationId xmlns:a16="http://schemas.microsoft.com/office/drawing/2014/main" id="{99EA5B6F-91E2-4858-BE86-E92101B24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363" y="1709738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00" name="Oval 414">
              <a:extLst>
                <a:ext uri="{FF2B5EF4-FFF2-40B4-BE49-F238E27FC236}">
                  <a16:creationId xmlns:a16="http://schemas.microsoft.com/office/drawing/2014/main" id="{0592975F-3DA7-4C74-AC9A-1B78D59E3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550" y="1709738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01" name="Oval 415">
              <a:extLst>
                <a:ext uri="{FF2B5EF4-FFF2-40B4-BE49-F238E27FC236}">
                  <a16:creationId xmlns:a16="http://schemas.microsoft.com/office/drawing/2014/main" id="{B92A006B-C63A-48AB-AD98-1AFBB1C17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738" y="1709738"/>
              <a:ext cx="20478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02" name="Oval 416">
              <a:extLst>
                <a:ext uri="{FF2B5EF4-FFF2-40B4-BE49-F238E27FC236}">
                  <a16:creationId xmlns:a16="http://schemas.microsoft.com/office/drawing/2014/main" id="{03069A39-9264-4D28-891A-8798F3087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38" y="1709738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03" name="Oval 417">
              <a:extLst>
                <a:ext uri="{FF2B5EF4-FFF2-40B4-BE49-F238E27FC236}">
                  <a16:creationId xmlns:a16="http://schemas.microsoft.com/office/drawing/2014/main" id="{07E22BE6-8DFD-4B41-878D-8FFB8076F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788" y="1709738"/>
              <a:ext cx="20478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04" name="Oval 418">
              <a:extLst>
                <a:ext uri="{FF2B5EF4-FFF2-40B4-BE49-F238E27FC236}">
                  <a16:creationId xmlns:a16="http://schemas.microsoft.com/office/drawing/2014/main" id="{09EF3086-D112-42FB-9EA6-0C030827A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1113" y="1709738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05" name="Oval 419">
              <a:extLst>
                <a:ext uri="{FF2B5EF4-FFF2-40B4-BE49-F238E27FC236}">
                  <a16:creationId xmlns:a16="http://schemas.microsoft.com/office/drawing/2014/main" id="{E66D935A-42C0-4CC8-92F6-0F1B2B69B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925" y="1709738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06" name="Oval 420">
              <a:extLst>
                <a:ext uri="{FF2B5EF4-FFF2-40B4-BE49-F238E27FC236}">
                  <a16:creationId xmlns:a16="http://schemas.microsoft.com/office/drawing/2014/main" id="{E5741FF0-E17E-480D-8A65-AC9947BA6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325" y="1709738"/>
              <a:ext cx="20478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07" name="Oval 421">
              <a:extLst>
                <a:ext uri="{FF2B5EF4-FFF2-40B4-BE49-F238E27FC236}">
                  <a16:creationId xmlns:a16="http://schemas.microsoft.com/office/drawing/2014/main" id="{8837BC40-B4C5-4D3C-9438-6868D6A07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6300" y="1709738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08" name="Oval 422">
              <a:extLst>
                <a:ext uri="{FF2B5EF4-FFF2-40B4-BE49-F238E27FC236}">
                  <a16:creationId xmlns:a16="http://schemas.microsoft.com/office/drawing/2014/main" id="{4233AC7A-1119-46CC-B34E-1AF516675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7388" y="1709738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09" name="Oval 423">
              <a:extLst>
                <a:ext uri="{FF2B5EF4-FFF2-40B4-BE49-F238E27FC236}">
                  <a16:creationId xmlns:a16="http://schemas.microsoft.com/office/drawing/2014/main" id="{083F169D-A3F8-4B80-B286-A687814D2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9575" y="1709738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10" name="Oval 424">
              <a:extLst>
                <a:ext uri="{FF2B5EF4-FFF2-40B4-BE49-F238E27FC236}">
                  <a16:creationId xmlns:a16="http://schemas.microsoft.com/office/drawing/2014/main" id="{036246C4-17D3-4028-B360-BD048F472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788" y="1431926"/>
              <a:ext cx="20478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11" name="Oval 425">
              <a:extLst>
                <a:ext uri="{FF2B5EF4-FFF2-40B4-BE49-F238E27FC236}">
                  <a16:creationId xmlns:a16="http://schemas.microsoft.com/office/drawing/2014/main" id="{9A7D75A5-D485-4562-A9F3-A9F0E1FA1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1113" y="1431926"/>
              <a:ext cx="20637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12" name="Oval 426">
              <a:extLst>
                <a:ext uri="{FF2B5EF4-FFF2-40B4-BE49-F238E27FC236}">
                  <a16:creationId xmlns:a16="http://schemas.microsoft.com/office/drawing/2014/main" id="{9F99E914-6ACE-4062-8D0B-F8E83E72D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925" y="1431926"/>
              <a:ext cx="20637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13" name="Oval 427">
              <a:extLst>
                <a:ext uri="{FF2B5EF4-FFF2-40B4-BE49-F238E27FC236}">
                  <a16:creationId xmlns:a16="http://schemas.microsoft.com/office/drawing/2014/main" id="{35F657F4-B013-426E-83AF-2FB3EC28F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325" y="1431926"/>
              <a:ext cx="20478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14" name="Oval 428">
              <a:extLst>
                <a:ext uri="{FF2B5EF4-FFF2-40B4-BE49-F238E27FC236}">
                  <a16:creationId xmlns:a16="http://schemas.microsoft.com/office/drawing/2014/main" id="{FFC097CF-6DA6-41A4-90F8-8EEA7E261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6300" y="1431926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15" name="Oval 429">
              <a:extLst>
                <a:ext uri="{FF2B5EF4-FFF2-40B4-BE49-F238E27FC236}">
                  <a16:creationId xmlns:a16="http://schemas.microsoft.com/office/drawing/2014/main" id="{F62CCBD2-80D4-46F2-B9ED-80BFB89C4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7388" y="1431926"/>
              <a:ext cx="20637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16" name="Oval 430">
              <a:extLst>
                <a:ext uri="{FF2B5EF4-FFF2-40B4-BE49-F238E27FC236}">
                  <a16:creationId xmlns:a16="http://schemas.microsoft.com/office/drawing/2014/main" id="{8D4EC976-3D90-4FF5-8399-FD55BB9D0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9575" y="1431926"/>
              <a:ext cx="20637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17" name="Oval 431">
              <a:extLst>
                <a:ext uri="{FF2B5EF4-FFF2-40B4-BE49-F238E27FC236}">
                  <a16:creationId xmlns:a16="http://schemas.microsoft.com/office/drawing/2014/main" id="{0BC42ABC-B1F9-423D-82B9-90D42EF34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788" y="1152526"/>
              <a:ext cx="20478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18" name="Oval 432">
              <a:extLst>
                <a:ext uri="{FF2B5EF4-FFF2-40B4-BE49-F238E27FC236}">
                  <a16:creationId xmlns:a16="http://schemas.microsoft.com/office/drawing/2014/main" id="{CA600632-A545-47EA-893C-28F9CDA86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1113" y="1152526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19" name="Oval 433">
              <a:extLst>
                <a:ext uri="{FF2B5EF4-FFF2-40B4-BE49-F238E27FC236}">
                  <a16:creationId xmlns:a16="http://schemas.microsoft.com/office/drawing/2014/main" id="{56B7BFE2-204D-45FA-B158-AB0D1D841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925" y="1152526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20" name="Oval 434">
              <a:extLst>
                <a:ext uri="{FF2B5EF4-FFF2-40B4-BE49-F238E27FC236}">
                  <a16:creationId xmlns:a16="http://schemas.microsoft.com/office/drawing/2014/main" id="{5FBDE228-E402-4355-9729-CB6C6DD5D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325" y="1152526"/>
              <a:ext cx="20478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21" name="Oval 435">
              <a:extLst>
                <a:ext uri="{FF2B5EF4-FFF2-40B4-BE49-F238E27FC236}">
                  <a16:creationId xmlns:a16="http://schemas.microsoft.com/office/drawing/2014/main" id="{75798A48-2DDE-45BB-9472-09F056B6F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7388" y="1152526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22" name="Oval 436">
              <a:extLst>
                <a:ext uri="{FF2B5EF4-FFF2-40B4-BE49-F238E27FC236}">
                  <a16:creationId xmlns:a16="http://schemas.microsoft.com/office/drawing/2014/main" id="{6CA847CE-9F4B-4610-A834-4370D5BC4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788" y="874713"/>
              <a:ext cx="20478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23" name="Oval 437">
              <a:extLst>
                <a:ext uri="{FF2B5EF4-FFF2-40B4-BE49-F238E27FC236}">
                  <a16:creationId xmlns:a16="http://schemas.microsoft.com/office/drawing/2014/main" id="{9F47E6A4-CE8F-450F-84A0-6A92D1A8B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1113" y="874713"/>
              <a:ext cx="20637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24" name="Oval 438">
              <a:extLst>
                <a:ext uri="{FF2B5EF4-FFF2-40B4-BE49-F238E27FC236}">
                  <a16:creationId xmlns:a16="http://schemas.microsoft.com/office/drawing/2014/main" id="{5F3A227C-EF2B-4390-B2E9-3753A45D1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925" y="874713"/>
              <a:ext cx="20637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25" name="Oval 439">
              <a:extLst>
                <a:ext uri="{FF2B5EF4-FFF2-40B4-BE49-F238E27FC236}">
                  <a16:creationId xmlns:a16="http://schemas.microsoft.com/office/drawing/2014/main" id="{BA3E6E2D-0486-4792-BC9E-3FCCE0655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325" y="874713"/>
              <a:ext cx="20478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26" name="Oval 440">
              <a:extLst>
                <a:ext uri="{FF2B5EF4-FFF2-40B4-BE49-F238E27FC236}">
                  <a16:creationId xmlns:a16="http://schemas.microsoft.com/office/drawing/2014/main" id="{AAE9AEF9-E542-49DA-B9A6-FFC52DB00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7388" y="874713"/>
              <a:ext cx="20637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27" name="Oval 441">
              <a:extLst>
                <a:ext uri="{FF2B5EF4-FFF2-40B4-BE49-F238E27FC236}">
                  <a16:creationId xmlns:a16="http://schemas.microsoft.com/office/drawing/2014/main" id="{76E061B1-9EBA-4647-A695-5098AD276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788" y="595313"/>
              <a:ext cx="20478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28" name="Oval 442">
              <a:extLst>
                <a:ext uri="{FF2B5EF4-FFF2-40B4-BE49-F238E27FC236}">
                  <a16:creationId xmlns:a16="http://schemas.microsoft.com/office/drawing/2014/main" id="{B20EB306-F129-4FEC-BD6A-1BCB8588D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1113" y="595313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29" name="Oval 443">
              <a:extLst>
                <a:ext uri="{FF2B5EF4-FFF2-40B4-BE49-F238E27FC236}">
                  <a16:creationId xmlns:a16="http://schemas.microsoft.com/office/drawing/2014/main" id="{35D26AEF-ACF6-4B42-8666-5C80F203D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925" y="595313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30" name="Oval 444">
              <a:extLst>
                <a:ext uri="{FF2B5EF4-FFF2-40B4-BE49-F238E27FC236}">
                  <a16:creationId xmlns:a16="http://schemas.microsoft.com/office/drawing/2014/main" id="{46FCC64A-E274-4F1B-96D2-300A897BA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325" y="595313"/>
              <a:ext cx="20478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31" name="Oval 445">
              <a:extLst>
                <a:ext uri="{FF2B5EF4-FFF2-40B4-BE49-F238E27FC236}">
                  <a16:creationId xmlns:a16="http://schemas.microsoft.com/office/drawing/2014/main" id="{BA181294-52F5-47C3-AFD0-6E69AA279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7388" y="595313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32" name="Oval 446">
              <a:extLst>
                <a:ext uri="{FF2B5EF4-FFF2-40B4-BE49-F238E27FC236}">
                  <a16:creationId xmlns:a16="http://schemas.microsoft.com/office/drawing/2014/main" id="{ADB0F501-08C6-4497-8AD2-328027C5F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5700" y="595313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33" name="Oval 447">
              <a:extLst>
                <a:ext uri="{FF2B5EF4-FFF2-40B4-BE49-F238E27FC236}">
                  <a16:creationId xmlns:a16="http://schemas.microsoft.com/office/drawing/2014/main" id="{2F23C3FC-6058-440D-99C7-8A9DD7AD1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0025" y="595313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34" name="Oval 448">
              <a:extLst>
                <a:ext uri="{FF2B5EF4-FFF2-40B4-BE49-F238E27FC236}">
                  <a16:creationId xmlns:a16="http://schemas.microsoft.com/office/drawing/2014/main" id="{93068F68-FB87-40FF-BA4D-1ECBF6339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838" y="595313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35" name="Oval 449">
              <a:extLst>
                <a:ext uri="{FF2B5EF4-FFF2-40B4-BE49-F238E27FC236}">
                  <a16:creationId xmlns:a16="http://schemas.microsoft.com/office/drawing/2014/main" id="{77F7C20B-C4DD-499A-8917-396A01910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5650" y="595313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36" name="Oval 450">
              <a:extLst>
                <a:ext uri="{FF2B5EF4-FFF2-40B4-BE49-F238E27FC236}">
                  <a16:creationId xmlns:a16="http://schemas.microsoft.com/office/drawing/2014/main" id="{C6137823-0B76-4ED6-9E2D-C9A9BC4F7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5050" y="595313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37" name="Oval 451">
              <a:extLst>
                <a:ext uri="{FF2B5EF4-FFF2-40B4-BE49-F238E27FC236}">
                  <a16:creationId xmlns:a16="http://schemas.microsoft.com/office/drawing/2014/main" id="{62E0DC53-8481-4854-9A3C-736FA48D5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2863" y="595313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38" name="Oval 452">
              <a:extLst>
                <a:ext uri="{FF2B5EF4-FFF2-40B4-BE49-F238E27FC236}">
                  <a16:creationId xmlns:a16="http://schemas.microsoft.com/office/drawing/2014/main" id="{E743F903-29F4-4A2E-A124-DF859D6F8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2263" y="595313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39" name="Oval 453">
              <a:extLst>
                <a:ext uri="{FF2B5EF4-FFF2-40B4-BE49-F238E27FC236}">
                  <a16:creationId xmlns:a16="http://schemas.microsoft.com/office/drawing/2014/main" id="{DE9851A8-1BC2-4E33-A26E-377416F1D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5700" y="874713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40" name="Oval 454">
              <a:extLst>
                <a:ext uri="{FF2B5EF4-FFF2-40B4-BE49-F238E27FC236}">
                  <a16:creationId xmlns:a16="http://schemas.microsoft.com/office/drawing/2014/main" id="{81451A6B-945B-4B02-BC50-A7BFCF586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0025" y="874713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41" name="Oval 455">
              <a:extLst>
                <a:ext uri="{FF2B5EF4-FFF2-40B4-BE49-F238E27FC236}">
                  <a16:creationId xmlns:a16="http://schemas.microsoft.com/office/drawing/2014/main" id="{B8954474-71EF-4EE9-8C48-8C52F55BF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838" y="874713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42" name="Oval 456">
              <a:extLst>
                <a:ext uri="{FF2B5EF4-FFF2-40B4-BE49-F238E27FC236}">
                  <a16:creationId xmlns:a16="http://schemas.microsoft.com/office/drawing/2014/main" id="{C0D08043-6C0C-4E9C-B94E-E66B24F55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5650" y="874713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43" name="Oval 457">
              <a:extLst>
                <a:ext uri="{FF2B5EF4-FFF2-40B4-BE49-F238E27FC236}">
                  <a16:creationId xmlns:a16="http://schemas.microsoft.com/office/drawing/2014/main" id="{375526B4-60DD-4F70-9526-07ADB81DE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5050" y="874713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44" name="Oval 458">
              <a:extLst>
                <a:ext uri="{FF2B5EF4-FFF2-40B4-BE49-F238E27FC236}">
                  <a16:creationId xmlns:a16="http://schemas.microsoft.com/office/drawing/2014/main" id="{DFAC1AAD-08EC-41FD-93A6-254AC625A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2863" y="874713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45" name="Oval 459">
              <a:extLst>
                <a:ext uri="{FF2B5EF4-FFF2-40B4-BE49-F238E27FC236}">
                  <a16:creationId xmlns:a16="http://schemas.microsoft.com/office/drawing/2014/main" id="{C37B09FC-FF74-4FFE-A679-05C4C4E9B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2263" y="874713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46" name="Oval 460">
              <a:extLst>
                <a:ext uri="{FF2B5EF4-FFF2-40B4-BE49-F238E27FC236}">
                  <a16:creationId xmlns:a16="http://schemas.microsoft.com/office/drawing/2014/main" id="{D9B04693-43C9-41A5-812B-2324E7566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838" y="1116013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47" name="Oval 461">
              <a:extLst>
                <a:ext uri="{FF2B5EF4-FFF2-40B4-BE49-F238E27FC236}">
                  <a16:creationId xmlns:a16="http://schemas.microsoft.com/office/drawing/2014/main" id="{7B77498E-41C7-4284-8A67-FE1B3C142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5650" y="1116013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48" name="Oval 462">
              <a:extLst>
                <a:ext uri="{FF2B5EF4-FFF2-40B4-BE49-F238E27FC236}">
                  <a16:creationId xmlns:a16="http://schemas.microsoft.com/office/drawing/2014/main" id="{70EA5396-CFEF-44A0-98A9-7702A5600F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5050" y="1116013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49" name="Oval 463">
              <a:extLst>
                <a:ext uri="{FF2B5EF4-FFF2-40B4-BE49-F238E27FC236}">
                  <a16:creationId xmlns:a16="http://schemas.microsoft.com/office/drawing/2014/main" id="{EEF4C93C-97D1-4514-A156-3D026DE0D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2863" y="1116013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50" name="Oval 464">
              <a:extLst>
                <a:ext uri="{FF2B5EF4-FFF2-40B4-BE49-F238E27FC236}">
                  <a16:creationId xmlns:a16="http://schemas.microsoft.com/office/drawing/2014/main" id="{12C2F507-4EC9-4C42-A628-5E76E5CCF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2263" y="1116013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51" name="Oval 465">
              <a:extLst>
                <a:ext uri="{FF2B5EF4-FFF2-40B4-BE49-F238E27FC236}">
                  <a16:creationId xmlns:a16="http://schemas.microsoft.com/office/drawing/2014/main" id="{CBA72E5B-0F38-427E-B557-040595100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838" y="1431926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52" name="Oval 466">
              <a:extLst>
                <a:ext uri="{FF2B5EF4-FFF2-40B4-BE49-F238E27FC236}">
                  <a16:creationId xmlns:a16="http://schemas.microsoft.com/office/drawing/2014/main" id="{73E5D49D-2499-4E0A-8644-1AB705875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5650" y="1431926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53" name="Oval 467">
              <a:extLst>
                <a:ext uri="{FF2B5EF4-FFF2-40B4-BE49-F238E27FC236}">
                  <a16:creationId xmlns:a16="http://schemas.microsoft.com/office/drawing/2014/main" id="{8E72B4A3-58F5-4B69-8F6C-48CE29364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5050" y="1431926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54" name="Oval 468">
              <a:extLst>
                <a:ext uri="{FF2B5EF4-FFF2-40B4-BE49-F238E27FC236}">
                  <a16:creationId xmlns:a16="http://schemas.microsoft.com/office/drawing/2014/main" id="{740EABEA-6718-4159-9532-785DC43AC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2863" y="1431926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55" name="Oval 469">
              <a:extLst>
                <a:ext uri="{FF2B5EF4-FFF2-40B4-BE49-F238E27FC236}">
                  <a16:creationId xmlns:a16="http://schemas.microsoft.com/office/drawing/2014/main" id="{8F6D3F5C-C3DD-4525-A22A-D5DB3AFF8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2263" y="1431926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56" name="Oval 470">
              <a:extLst>
                <a:ext uri="{FF2B5EF4-FFF2-40B4-BE49-F238E27FC236}">
                  <a16:creationId xmlns:a16="http://schemas.microsoft.com/office/drawing/2014/main" id="{07DA3467-E27B-4D35-814B-07D9946BA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838" y="1709738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57" name="Oval 471">
              <a:extLst>
                <a:ext uri="{FF2B5EF4-FFF2-40B4-BE49-F238E27FC236}">
                  <a16:creationId xmlns:a16="http://schemas.microsoft.com/office/drawing/2014/main" id="{161EB2E6-1B5B-48DB-9512-B13A5E9B1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5650" y="1709738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58" name="Oval 472">
              <a:extLst>
                <a:ext uri="{FF2B5EF4-FFF2-40B4-BE49-F238E27FC236}">
                  <a16:creationId xmlns:a16="http://schemas.microsoft.com/office/drawing/2014/main" id="{5E2FE3B2-7A77-4C88-9889-44441B518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5050" y="1709738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59" name="Oval 473">
              <a:extLst>
                <a:ext uri="{FF2B5EF4-FFF2-40B4-BE49-F238E27FC236}">
                  <a16:creationId xmlns:a16="http://schemas.microsoft.com/office/drawing/2014/main" id="{5E4F6072-6EA3-4C40-B07C-AC321E5D2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2863" y="1709738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60" name="Oval 474">
              <a:extLst>
                <a:ext uri="{FF2B5EF4-FFF2-40B4-BE49-F238E27FC236}">
                  <a16:creationId xmlns:a16="http://schemas.microsoft.com/office/drawing/2014/main" id="{9E1EE6A6-8975-442B-84E8-2004E8FB5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2263" y="1709738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61" name="Oval 475">
              <a:extLst>
                <a:ext uri="{FF2B5EF4-FFF2-40B4-BE49-F238E27FC236}">
                  <a16:creationId xmlns:a16="http://schemas.microsoft.com/office/drawing/2014/main" id="{C11A9346-F74A-4F23-9140-C838DB788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838" y="1989138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62" name="Oval 476">
              <a:extLst>
                <a:ext uri="{FF2B5EF4-FFF2-40B4-BE49-F238E27FC236}">
                  <a16:creationId xmlns:a16="http://schemas.microsoft.com/office/drawing/2014/main" id="{BE6B405B-8077-4E0B-AE33-14587CCF7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5650" y="1989138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63" name="Oval 477">
              <a:extLst>
                <a:ext uri="{FF2B5EF4-FFF2-40B4-BE49-F238E27FC236}">
                  <a16:creationId xmlns:a16="http://schemas.microsoft.com/office/drawing/2014/main" id="{346F4D72-FC93-44BF-A73F-C3C65102B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5050" y="1989138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64" name="Oval 478">
              <a:extLst>
                <a:ext uri="{FF2B5EF4-FFF2-40B4-BE49-F238E27FC236}">
                  <a16:creationId xmlns:a16="http://schemas.microsoft.com/office/drawing/2014/main" id="{945D5D95-EF91-4F9E-A158-841B46BB1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838" y="2266951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65" name="Oval 479">
              <a:extLst>
                <a:ext uri="{FF2B5EF4-FFF2-40B4-BE49-F238E27FC236}">
                  <a16:creationId xmlns:a16="http://schemas.microsoft.com/office/drawing/2014/main" id="{99C7D4C8-E306-496D-9C47-00690AF59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5650" y="2266951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66" name="Oval 480">
              <a:extLst>
                <a:ext uri="{FF2B5EF4-FFF2-40B4-BE49-F238E27FC236}">
                  <a16:creationId xmlns:a16="http://schemas.microsoft.com/office/drawing/2014/main" id="{C3A74018-9DAC-4548-94DA-F4F0A8962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5650" y="2582863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67" name="Oval 481">
              <a:extLst>
                <a:ext uri="{FF2B5EF4-FFF2-40B4-BE49-F238E27FC236}">
                  <a16:creationId xmlns:a16="http://schemas.microsoft.com/office/drawing/2014/main" id="{F81BFD90-C00A-4686-A912-1C936C52E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5050" y="2266951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68" name="Oval 482">
              <a:extLst>
                <a:ext uri="{FF2B5EF4-FFF2-40B4-BE49-F238E27FC236}">
                  <a16:creationId xmlns:a16="http://schemas.microsoft.com/office/drawing/2014/main" id="{A7A88419-C90D-4D5A-8EBE-8513F6CEF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2263" y="2266951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69" name="Oval 483">
              <a:extLst>
                <a:ext uri="{FF2B5EF4-FFF2-40B4-BE49-F238E27FC236}">
                  <a16:creationId xmlns:a16="http://schemas.microsoft.com/office/drawing/2014/main" id="{9525D541-438F-4F50-AE89-1B4DF2FCF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0075" y="2266951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70" name="Oval 484">
              <a:extLst>
                <a:ext uri="{FF2B5EF4-FFF2-40B4-BE49-F238E27FC236}">
                  <a16:creationId xmlns:a16="http://schemas.microsoft.com/office/drawing/2014/main" id="{C3A538AC-71FC-483D-9477-A0420408F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2863" y="1989138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71" name="Oval 485">
              <a:extLst>
                <a:ext uri="{FF2B5EF4-FFF2-40B4-BE49-F238E27FC236}">
                  <a16:creationId xmlns:a16="http://schemas.microsoft.com/office/drawing/2014/main" id="{3FA84E6A-716F-4425-9A41-9A83CC659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0025" y="280988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72" name="Oval 486">
              <a:extLst>
                <a:ext uri="{FF2B5EF4-FFF2-40B4-BE49-F238E27FC236}">
                  <a16:creationId xmlns:a16="http://schemas.microsoft.com/office/drawing/2014/main" id="{CE383944-F7C3-4CC9-92E7-63A4F581B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838" y="280988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73" name="Oval 487">
              <a:extLst>
                <a:ext uri="{FF2B5EF4-FFF2-40B4-BE49-F238E27FC236}">
                  <a16:creationId xmlns:a16="http://schemas.microsoft.com/office/drawing/2014/main" id="{2EF09DE0-819E-445D-81CC-31927354E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5650" y="280988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74" name="Oval 488">
              <a:extLst>
                <a:ext uri="{FF2B5EF4-FFF2-40B4-BE49-F238E27FC236}">
                  <a16:creationId xmlns:a16="http://schemas.microsoft.com/office/drawing/2014/main" id="{9D161F54-0E3B-48D6-AE3C-7FA93C9A3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5050" y="280988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75" name="Oval 489">
              <a:extLst>
                <a:ext uri="{FF2B5EF4-FFF2-40B4-BE49-F238E27FC236}">
                  <a16:creationId xmlns:a16="http://schemas.microsoft.com/office/drawing/2014/main" id="{5024551C-97BE-4406-BA58-526BAE6E5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2863" y="280988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76" name="Oval 490">
              <a:extLst>
                <a:ext uri="{FF2B5EF4-FFF2-40B4-BE49-F238E27FC236}">
                  <a16:creationId xmlns:a16="http://schemas.microsoft.com/office/drawing/2014/main" id="{9CB8DD6C-A608-4237-867D-5411702FF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5650" y="1588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77" name="Oval 491">
              <a:extLst>
                <a:ext uri="{FF2B5EF4-FFF2-40B4-BE49-F238E27FC236}">
                  <a16:creationId xmlns:a16="http://schemas.microsoft.com/office/drawing/2014/main" id="{B9A12EC9-9DD7-4294-936D-A217AB473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5050" y="1588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78" name="Oval 492">
              <a:extLst>
                <a:ext uri="{FF2B5EF4-FFF2-40B4-BE49-F238E27FC236}">
                  <a16:creationId xmlns:a16="http://schemas.microsoft.com/office/drawing/2014/main" id="{0E527C37-D44D-47F6-9DEC-5F413EC8C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2863" y="1588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79" name="Oval 493">
              <a:extLst>
                <a:ext uri="{FF2B5EF4-FFF2-40B4-BE49-F238E27FC236}">
                  <a16:creationId xmlns:a16="http://schemas.microsoft.com/office/drawing/2014/main" id="{15DDB4BB-0584-471A-9B23-9B8539E32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2263" y="280988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80" name="Oval 494">
              <a:extLst>
                <a:ext uri="{FF2B5EF4-FFF2-40B4-BE49-F238E27FC236}">
                  <a16:creationId xmlns:a16="http://schemas.microsoft.com/office/drawing/2014/main" id="{5724C096-2C9B-44B0-B767-87E9CBCA1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9425" y="595313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81" name="Oval 495">
              <a:extLst>
                <a:ext uri="{FF2B5EF4-FFF2-40B4-BE49-F238E27FC236}">
                  <a16:creationId xmlns:a16="http://schemas.microsoft.com/office/drawing/2014/main" id="{3DFCEEA8-5ED8-4582-A71F-ADC63A06B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9425" y="280988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82" name="Oval 496">
              <a:extLst>
                <a:ext uri="{FF2B5EF4-FFF2-40B4-BE49-F238E27FC236}">
                  <a16:creationId xmlns:a16="http://schemas.microsoft.com/office/drawing/2014/main" id="{9F9AFA84-6BE8-48FC-953C-6D8081081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6300" y="595313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83" name="Oval 497">
              <a:extLst>
                <a:ext uri="{FF2B5EF4-FFF2-40B4-BE49-F238E27FC236}">
                  <a16:creationId xmlns:a16="http://schemas.microsoft.com/office/drawing/2014/main" id="{D64D799F-4D92-4D27-AFA6-1B3E72AC7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925" y="280988"/>
              <a:ext cx="20637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84" name="Oval 498">
              <a:extLst>
                <a:ext uri="{FF2B5EF4-FFF2-40B4-BE49-F238E27FC236}">
                  <a16:creationId xmlns:a16="http://schemas.microsoft.com/office/drawing/2014/main" id="{BB4216F5-27DB-4A46-9808-6ABA590BA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325" y="280988"/>
              <a:ext cx="20478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85" name="Oval 499">
              <a:extLst>
                <a:ext uri="{FF2B5EF4-FFF2-40B4-BE49-F238E27FC236}">
                  <a16:creationId xmlns:a16="http://schemas.microsoft.com/office/drawing/2014/main" id="{E07E5800-D68B-462D-BE5E-A8E2558FB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6300" y="280988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86" name="Oval 500">
              <a:extLst>
                <a:ext uri="{FF2B5EF4-FFF2-40B4-BE49-F238E27FC236}">
                  <a16:creationId xmlns:a16="http://schemas.microsoft.com/office/drawing/2014/main" id="{59432B96-D744-48A6-948E-04433AB27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325" y="1588"/>
              <a:ext cx="20478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87" name="Oval 501">
              <a:extLst>
                <a:ext uri="{FF2B5EF4-FFF2-40B4-BE49-F238E27FC236}">
                  <a16:creationId xmlns:a16="http://schemas.microsoft.com/office/drawing/2014/main" id="{D13B6D9C-8DA7-4EF0-B3A2-D48B23630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6300" y="1588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88" name="Oval 502">
              <a:extLst>
                <a:ext uri="{FF2B5EF4-FFF2-40B4-BE49-F238E27FC236}">
                  <a16:creationId xmlns:a16="http://schemas.microsoft.com/office/drawing/2014/main" id="{1C9D8636-5512-4F64-AD9E-254BC9E29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9575" y="1152526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89" name="Oval 503">
              <a:extLst>
                <a:ext uri="{FF2B5EF4-FFF2-40B4-BE49-F238E27FC236}">
                  <a16:creationId xmlns:a16="http://schemas.microsoft.com/office/drawing/2014/main" id="{48DD0D6B-B9D1-4000-BF41-090AA3BF6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1113" y="2879726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90" name="Oval 504">
              <a:extLst>
                <a:ext uri="{FF2B5EF4-FFF2-40B4-BE49-F238E27FC236}">
                  <a16:creationId xmlns:a16="http://schemas.microsoft.com/office/drawing/2014/main" id="{1A4B6B92-4818-45BA-A248-583D140D5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2879726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91" name="Oval 505">
              <a:extLst>
                <a:ext uri="{FF2B5EF4-FFF2-40B4-BE49-F238E27FC236}">
                  <a16:creationId xmlns:a16="http://schemas.microsoft.com/office/drawing/2014/main" id="{D67E4583-4395-44B2-A07E-C172C152D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7550" y="2879726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92" name="Oval 506">
              <a:extLst>
                <a:ext uri="{FF2B5EF4-FFF2-40B4-BE49-F238E27FC236}">
                  <a16:creationId xmlns:a16="http://schemas.microsoft.com/office/drawing/2014/main" id="{E096F877-5B5F-4216-A5D4-DF47BEB4A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9738" y="2879726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93" name="Oval 507">
              <a:extLst>
                <a:ext uri="{FF2B5EF4-FFF2-40B4-BE49-F238E27FC236}">
                  <a16:creationId xmlns:a16="http://schemas.microsoft.com/office/drawing/2014/main" id="{72505AAC-6F4B-4E48-ADF0-872227C86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1763" y="2879726"/>
              <a:ext cx="20478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94" name="Oval 508">
              <a:extLst>
                <a:ext uri="{FF2B5EF4-FFF2-40B4-BE49-F238E27FC236}">
                  <a16:creationId xmlns:a16="http://schemas.microsoft.com/office/drawing/2014/main" id="{8C0F253C-D3A5-4CCC-A247-AD7F03C68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6138" y="2879726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95" name="Oval 509">
              <a:extLst>
                <a:ext uri="{FF2B5EF4-FFF2-40B4-BE49-F238E27FC236}">
                  <a16:creationId xmlns:a16="http://schemas.microsoft.com/office/drawing/2014/main" id="{20E9EB44-E503-45A9-BCF2-B811339B7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6138" y="2563813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96" name="Oval 510">
              <a:extLst>
                <a:ext uri="{FF2B5EF4-FFF2-40B4-BE49-F238E27FC236}">
                  <a16:creationId xmlns:a16="http://schemas.microsoft.com/office/drawing/2014/main" id="{9B0D9980-5D04-4915-86BC-B0DAB8F6B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6138" y="2286001"/>
              <a:ext cx="20637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97" name="Oval 511">
              <a:extLst>
                <a:ext uri="{FF2B5EF4-FFF2-40B4-BE49-F238E27FC236}">
                  <a16:creationId xmlns:a16="http://schemas.microsoft.com/office/drawing/2014/main" id="{4A8C1C4D-7981-445E-9806-DD51E0EB4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6138" y="2006601"/>
              <a:ext cx="20637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98" name="Oval 512">
              <a:extLst>
                <a:ext uri="{FF2B5EF4-FFF2-40B4-BE49-F238E27FC236}">
                  <a16:creationId xmlns:a16="http://schemas.microsoft.com/office/drawing/2014/main" id="{4C69A77F-4314-4384-B005-05A404124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5700" y="2563813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699" name="Oval 513">
              <a:extLst>
                <a:ext uri="{FF2B5EF4-FFF2-40B4-BE49-F238E27FC236}">
                  <a16:creationId xmlns:a16="http://schemas.microsoft.com/office/drawing/2014/main" id="{72C012E6-E224-4FE5-BE3D-062CE143D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5700" y="2286001"/>
              <a:ext cx="211138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700" name="Oval 514">
              <a:extLst>
                <a:ext uri="{FF2B5EF4-FFF2-40B4-BE49-F238E27FC236}">
                  <a16:creationId xmlns:a16="http://schemas.microsoft.com/office/drawing/2014/main" id="{411C76D4-6EE1-42EA-9C91-C270725F9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5700" y="2006601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701" name="Oval 515">
              <a:extLst>
                <a:ext uri="{FF2B5EF4-FFF2-40B4-BE49-F238E27FC236}">
                  <a16:creationId xmlns:a16="http://schemas.microsoft.com/office/drawing/2014/main" id="{1A1526B4-2CBF-40DB-9745-AFB75E932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5700" y="2879726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702" name="Oval 516">
              <a:extLst>
                <a:ext uri="{FF2B5EF4-FFF2-40B4-BE49-F238E27FC236}">
                  <a16:creationId xmlns:a16="http://schemas.microsoft.com/office/drawing/2014/main" id="{B10AB4C5-BE0A-4172-BBBB-BEF4E042F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13" y="2879726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703" name="Oval 517">
              <a:extLst>
                <a:ext uri="{FF2B5EF4-FFF2-40B4-BE49-F238E27FC236}">
                  <a16:creationId xmlns:a16="http://schemas.microsoft.com/office/drawing/2014/main" id="{67602DA5-EB32-4E19-9519-06E83C5FB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925" y="2879726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704" name="Oval 518">
              <a:extLst>
                <a:ext uri="{FF2B5EF4-FFF2-40B4-BE49-F238E27FC236}">
                  <a16:creationId xmlns:a16="http://schemas.microsoft.com/office/drawing/2014/main" id="{F3B62567-2CD7-41B6-BBCE-10C642AB0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325" y="4310063"/>
              <a:ext cx="204788" cy="204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705" name="Oval 519">
              <a:extLst>
                <a:ext uri="{FF2B5EF4-FFF2-40B4-BE49-F238E27FC236}">
                  <a16:creationId xmlns:a16="http://schemas.microsoft.com/office/drawing/2014/main" id="{943D8333-4039-4902-83DF-247AB20D3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813" y="5157788"/>
              <a:ext cx="21272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706" name="Oval 520">
              <a:extLst>
                <a:ext uri="{FF2B5EF4-FFF2-40B4-BE49-F238E27FC236}">
                  <a16:creationId xmlns:a16="http://schemas.microsoft.com/office/drawing/2014/main" id="{2E3DF2B0-F35B-4606-982A-71E360D43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213" y="5435601"/>
              <a:ext cx="211138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707" name="Oval 521">
              <a:extLst>
                <a:ext uri="{FF2B5EF4-FFF2-40B4-BE49-F238E27FC236}">
                  <a16:creationId xmlns:a16="http://schemas.microsoft.com/office/drawing/2014/main" id="{2F7DEB5A-5F96-4E99-B893-2EC4D5614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213" y="5745163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708" name="Oval 522">
              <a:extLst>
                <a:ext uri="{FF2B5EF4-FFF2-40B4-BE49-F238E27FC236}">
                  <a16:creationId xmlns:a16="http://schemas.microsoft.com/office/drawing/2014/main" id="{CA657FFA-9A6C-4DAD-8EA4-F7A2F6381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4538" y="5745163"/>
              <a:ext cx="211138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  <p:sp>
          <p:nvSpPr>
            <p:cNvPr id="709" name="Oval 523">
              <a:extLst>
                <a:ext uri="{FF2B5EF4-FFF2-40B4-BE49-F238E27FC236}">
                  <a16:creationId xmlns:a16="http://schemas.microsoft.com/office/drawing/2014/main" id="{BCE270E1-DEC6-409C-B77F-DC85A00F4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2350" y="5745163"/>
              <a:ext cx="212725" cy="212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IN" sz="1463" b="1">
                <a:latin typeface="Century Gothic Bold"/>
              </a:endParaRPr>
            </a:p>
          </p:txBody>
        </p:sp>
      </p:grpSp>
      <p:sp>
        <p:nvSpPr>
          <p:cNvPr id="712" name="Título 1">
            <a:extLst>
              <a:ext uri="{FF2B5EF4-FFF2-40B4-BE49-F238E27FC236}">
                <a16:creationId xmlns:a16="http://schemas.microsoft.com/office/drawing/2014/main" id="{6C6079C7-F1DE-4C68-AD60-A870DD2C6ADA}"/>
              </a:ext>
            </a:extLst>
          </p:cNvPr>
          <p:cNvSpPr txBox="1">
            <a:spLocks/>
          </p:cNvSpPr>
          <p:nvPr/>
        </p:nvSpPr>
        <p:spPr bwMode="auto">
          <a:xfrm>
            <a:off x="1122608" y="230293"/>
            <a:ext cx="42331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DF3D26"/>
                </a:solidFill>
                <a:latin typeface="Asap SemiBold"/>
                <a:ea typeface="Asap SemiBold" panose="020F0704030202060203" pitchFamily="34" charset="0"/>
                <a:cs typeface="Asap Semi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9pPr>
          </a:lstStyle>
          <a:p>
            <a:pPr algn="l"/>
            <a:r>
              <a:rPr lang="es-ES" sz="3200">
                <a:latin typeface="Bebas Neue Regular" panose="020B0606020202050201" pitchFamily="34" charset="0"/>
              </a:rPr>
              <a:t>INTRODUCCIÓN</a:t>
            </a:r>
          </a:p>
        </p:txBody>
      </p:sp>
      <p:sp>
        <p:nvSpPr>
          <p:cNvPr id="710" name="TextBox 3">
            <a:extLst>
              <a:ext uri="{FF2B5EF4-FFF2-40B4-BE49-F238E27FC236}">
                <a16:creationId xmlns:a16="http://schemas.microsoft.com/office/drawing/2014/main" id="{EF73EF1C-FF18-524A-A692-C0B62479A0C2}"/>
              </a:ext>
            </a:extLst>
          </p:cNvPr>
          <p:cNvSpPr txBox="1"/>
          <p:nvPr/>
        </p:nvSpPr>
        <p:spPr>
          <a:xfrm>
            <a:off x="355317" y="4949968"/>
            <a:ext cx="474489" cy="392543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IN" sz="1951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18%</a:t>
            </a:r>
          </a:p>
        </p:txBody>
      </p:sp>
      <p:sp>
        <p:nvSpPr>
          <p:cNvPr id="711" name="TextBox 1064">
            <a:extLst>
              <a:ext uri="{FF2B5EF4-FFF2-40B4-BE49-F238E27FC236}">
                <a16:creationId xmlns:a16="http://schemas.microsoft.com/office/drawing/2014/main" id="{E0C3E3D1-6171-8A40-808D-776EE61F6141}"/>
              </a:ext>
            </a:extLst>
          </p:cNvPr>
          <p:cNvSpPr txBox="1"/>
          <p:nvPr/>
        </p:nvSpPr>
        <p:spPr>
          <a:xfrm>
            <a:off x="3136794" y="4949967"/>
            <a:ext cx="456856" cy="392543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IN" sz="1951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421</a:t>
            </a:r>
            <a:r>
              <a:rPr lang="en-IN" sz="1951">
                <a:solidFill>
                  <a:schemeClr val="bg1"/>
                </a:solidFill>
                <a:latin typeface="Barlow Regular" pitchFamily="2" charset="77"/>
              </a:rPr>
              <a:t> </a:t>
            </a:r>
          </a:p>
        </p:txBody>
      </p:sp>
      <p:pic>
        <p:nvPicPr>
          <p:cNvPr id="714" name="Imagen 713">
            <a:extLst>
              <a:ext uri="{FF2B5EF4-FFF2-40B4-BE49-F238E27FC236}">
                <a16:creationId xmlns:a16="http://schemas.microsoft.com/office/drawing/2014/main" id="{D2D2C829-2864-EC46-96CE-B91ED84F1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091" y="2839916"/>
            <a:ext cx="2575340" cy="114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95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DCDDB34-B0D2-4BF6-884C-C617C5BBF4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6268" y="1180217"/>
            <a:ext cx="4399793" cy="449756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297C847-54CC-4A1E-BE38-48B27DD482DD}"/>
              </a:ext>
            </a:extLst>
          </p:cNvPr>
          <p:cNvSpPr txBox="1">
            <a:spLocks/>
          </p:cNvSpPr>
          <p:nvPr/>
        </p:nvSpPr>
        <p:spPr bwMode="auto">
          <a:xfrm>
            <a:off x="1271198" y="104563"/>
            <a:ext cx="689878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DF3D26"/>
                </a:solidFill>
                <a:latin typeface="Asap SemiBold"/>
                <a:ea typeface="Asap SemiBold" panose="020F0704030202060203" pitchFamily="34" charset="0"/>
                <a:cs typeface="Asap Semi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9pPr>
          </a:lstStyle>
          <a:p>
            <a:pPr algn="l"/>
            <a:r>
              <a:rPr lang="es-ES" sz="3200">
                <a:latin typeface="Bebas Neue Regular" panose="020B0606020202050201" pitchFamily="34" charset="0"/>
              </a:rPr>
              <a:t>DEMOGRAFÍA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75FFBCB-6051-B54A-8D3F-D60E604A5371}"/>
              </a:ext>
            </a:extLst>
          </p:cNvPr>
          <p:cNvSpPr txBox="1"/>
          <p:nvPr/>
        </p:nvSpPr>
        <p:spPr>
          <a:xfrm>
            <a:off x="1271198" y="1510453"/>
            <a:ext cx="2783987" cy="3181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Aft>
                <a:spcPts val="355"/>
              </a:spcAft>
              <a:buClr>
                <a:srgbClr val="FFC000"/>
              </a:buClr>
              <a:buSzPts val="1100"/>
            </a:pPr>
            <a:r>
              <a:rPr lang="es-ES" sz="1950" b="1" dirty="0">
                <a:solidFill>
                  <a:srgbClr val="FFC000"/>
                </a:solidFill>
                <a:latin typeface="Montserrat" pitchFamily="2" charset="77"/>
              </a:rPr>
              <a:t>35%</a:t>
            </a:r>
            <a:r>
              <a:rPr lang="es-ES" sz="813" dirty="0">
                <a:solidFill>
                  <a:srgbClr val="FFC000"/>
                </a:solidFill>
                <a:latin typeface="Montserrat" pitchFamily="2" charset="77"/>
              </a:rPr>
              <a:t> </a:t>
            </a:r>
          </a:p>
          <a:p>
            <a:pPr lvl="1">
              <a:spcAft>
                <a:spcPts val="355"/>
              </a:spcAft>
              <a:buClr>
                <a:srgbClr val="FFC000"/>
              </a:buClr>
              <a:buSzPts val="1100"/>
            </a:pPr>
            <a:r>
              <a:rPr lang="es-ES" sz="813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POBLACIÓN RESIDENTE EN ZONAS URBANAS</a:t>
            </a:r>
          </a:p>
          <a:p>
            <a:pPr lvl="1">
              <a:spcAft>
                <a:spcPts val="355"/>
              </a:spcAft>
              <a:buClr>
                <a:srgbClr val="FFC000"/>
              </a:buClr>
              <a:buSzPts val="1100"/>
            </a:pPr>
            <a:endParaRPr lang="es-ES" sz="813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pPr lvl="1">
              <a:spcAft>
                <a:spcPts val="355"/>
              </a:spcAft>
              <a:buClr>
                <a:srgbClr val="FFC000"/>
              </a:buClr>
              <a:buSzPts val="1100"/>
            </a:pPr>
            <a:r>
              <a:rPr lang="es-ES" sz="1950" b="1" dirty="0">
                <a:solidFill>
                  <a:srgbClr val="FFC000"/>
                </a:solidFill>
                <a:latin typeface="Montserrat" pitchFamily="2" charset="77"/>
              </a:rPr>
              <a:t>17/20</a:t>
            </a:r>
            <a:r>
              <a:rPr lang="es-ES" sz="1950" dirty="0">
                <a:solidFill>
                  <a:srgbClr val="FFC000"/>
                </a:solidFill>
                <a:latin typeface="Montserrat" pitchFamily="2" charset="77"/>
              </a:rPr>
              <a:t> </a:t>
            </a:r>
          </a:p>
          <a:p>
            <a:pPr lvl="1">
              <a:spcAft>
                <a:spcPts val="355"/>
              </a:spcAft>
              <a:buClr>
                <a:srgbClr val="FFC000"/>
              </a:buClr>
              <a:buSzPts val="1100"/>
            </a:pPr>
            <a:r>
              <a:rPr lang="es-ES" sz="813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CIUDADES DE MAYOR CRECIMIENTO SON INDIAS</a:t>
            </a:r>
          </a:p>
          <a:p>
            <a:pPr lvl="1">
              <a:spcAft>
                <a:spcPts val="355"/>
              </a:spcAft>
              <a:buClr>
                <a:srgbClr val="FFC000"/>
              </a:buClr>
              <a:buSzPts val="1100"/>
            </a:pPr>
            <a:endParaRPr lang="es-ES" sz="813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pPr lvl="1">
              <a:spcAft>
                <a:spcPts val="355"/>
              </a:spcAft>
              <a:buClr>
                <a:srgbClr val="FFC000"/>
              </a:buClr>
              <a:buSzPts val="1100"/>
            </a:pPr>
            <a:r>
              <a:rPr lang="es-ES" sz="1950" b="1" dirty="0">
                <a:solidFill>
                  <a:srgbClr val="FFC000"/>
                </a:solidFill>
                <a:latin typeface="Montserrat" pitchFamily="2" charset="77"/>
              </a:rPr>
              <a:t>53 </a:t>
            </a:r>
          </a:p>
          <a:p>
            <a:pPr lvl="1">
              <a:spcAft>
                <a:spcPts val="355"/>
              </a:spcAft>
              <a:buClr>
                <a:srgbClr val="FFC000"/>
              </a:buClr>
              <a:buSzPts val="1100"/>
            </a:pPr>
            <a:r>
              <a:rPr lang="es-ES" sz="813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CIUDADES CON +1 MILLÓN DE HABITANTES</a:t>
            </a:r>
          </a:p>
          <a:p>
            <a:pPr lvl="1">
              <a:spcAft>
                <a:spcPts val="355"/>
              </a:spcAft>
              <a:buClr>
                <a:srgbClr val="FFC000"/>
              </a:buClr>
              <a:buSzPts val="1100"/>
            </a:pPr>
            <a:endParaRPr lang="es-ES" sz="813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pPr lvl="1">
              <a:spcAft>
                <a:spcPts val="355"/>
              </a:spcAft>
              <a:buClr>
                <a:srgbClr val="FFC000"/>
              </a:buClr>
              <a:buSzPts val="1100"/>
            </a:pPr>
            <a:r>
              <a:rPr lang="es-ES" sz="1950" b="1" dirty="0">
                <a:solidFill>
                  <a:srgbClr val="FFC000"/>
                </a:solidFill>
                <a:latin typeface="Montserrat" pitchFamily="2" charset="77"/>
              </a:rPr>
              <a:t>60%</a:t>
            </a:r>
          </a:p>
          <a:p>
            <a:pPr lvl="1">
              <a:spcAft>
                <a:spcPts val="355"/>
              </a:spcAft>
              <a:buClr>
                <a:srgbClr val="FFC000"/>
              </a:buClr>
              <a:buSzPts val="1100"/>
            </a:pPr>
            <a:r>
              <a:rPr lang="es-ES" sz="813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CONTRIBUCIÓN AL PIB DE LA POBLACIÓN URBANA</a:t>
            </a:r>
          </a:p>
        </p:txBody>
      </p:sp>
    </p:spTree>
    <p:extLst>
      <p:ext uri="{BB962C8B-B14F-4D97-AF65-F5344CB8AC3E}">
        <p14:creationId xmlns:p14="http://schemas.microsoft.com/office/powerpoint/2010/main" val="2172808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5A75AD4-92C3-4DC6-AD1F-583B78301E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4476" r="21619"/>
          <a:stretch/>
        </p:blipFill>
        <p:spPr>
          <a:xfrm>
            <a:off x="4826430" y="2227887"/>
            <a:ext cx="4041515" cy="217266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EE866BFC-8D61-48BC-A869-4547A62C76A3}"/>
              </a:ext>
            </a:extLst>
          </p:cNvPr>
          <p:cNvSpPr txBox="1">
            <a:spLocks/>
          </p:cNvSpPr>
          <p:nvPr/>
        </p:nvSpPr>
        <p:spPr bwMode="auto">
          <a:xfrm>
            <a:off x="1122608" y="230293"/>
            <a:ext cx="689878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DF3D26"/>
                </a:solidFill>
                <a:latin typeface="Asap SemiBold"/>
                <a:ea typeface="Asap SemiBold" panose="020F0704030202060203" pitchFamily="34" charset="0"/>
                <a:cs typeface="Asap Semi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9pPr>
          </a:lstStyle>
          <a:p>
            <a:pPr algn="l"/>
            <a:r>
              <a:rPr lang="es-ES" sz="3200">
                <a:latin typeface="Bebas Neue Regular" panose="020B0606020202050201" pitchFamily="34" charset="0"/>
              </a:rPr>
              <a:t>CLASE MEDIA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6F64FE-A127-1B48-9B57-C688344C790C}"/>
              </a:ext>
            </a:extLst>
          </p:cNvPr>
          <p:cNvSpPr txBox="1"/>
          <p:nvPr/>
        </p:nvSpPr>
        <p:spPr>
          <a:xfrm>
            <a:off x="933349" y="1989375"/>
            <a:ext cx="3913860" cy="2879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5742" indent="-185742">
              <a:lnSpc>
                <a:spcPct val="150000"/>
              </a:lnSpc>
              <a:spcAft>
                <a:spcPts val="355"/>
              </a:spcAft>
              <a:buClr>
                <a:srgbClr val="FFC000"/>
              </a:buClr>
              <a:buSzPts val="1100"/>
              <a:buFont typeface="Roboto Condensed Light"/>
              <a:buChar char="▰"/>
            </a:pPr>
            <a:r>
              <a:rPr lang="es-ES" sz="81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Gran crecimiento de la clase media alta</a:t>
            </a:r>
          </a:p>
          <a:p>
            <a:pPr marL="579140" lvl="2" indent="-216694">
              <a:lnSpc>
                <a:spcPct val="150000"/>
              </a:lnSpc>
              <a:spcAft>
                <a:spcPts val="355"/>
              </a:spcAft>
              <a:buClr>
                <a:srgbClr val="FFC000"/>
              </a:buClr>
              <a:buSzPts val="1100"/>
              <a:buFont typeface="Roboto Condensed Light"/>
              <a:buChar char="▰"/>
            </a:pPr>
            <a:r>
              <a:rPr lang="es-ES" sz="810" b="1" dirty="0">
                <a:solidFill>
                  <a:srgbClr val="1E6274"/>
                </a:solidFill>
                <a:latin typeface="Montserrat" pitchFamily="2" charset="77"/>
              </a:rPr>
              <a:t>21% </a:t>
            </a:r>
            <a:r>
              <a:rPr lang="es-ES" sz="81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(2018) </a:t>
            </a:r>
            <a:r>
              <a:rPr lang="es-ES" sz="81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sym typeface="Wingdings" panose="05000000000000000000" pitchFamily="2" charset="2"/>
              </a:rPr>
              <a:t> 61 M de hogares</a:t>
            </a:r>
          </a:p>
          <a:p>
            <a:pPr marL="579140" lvl="2" indent="-216694">
              <a:lnSpc>
                <a:spcPct val="150000"/>
              </a:lnSpc>
              <a:spcAft>
                <a:spcPts val="355"/>
              </a:spcAft>
              <a:buClr>
                <a:srgbClr val="FFC000"/>
              </a:buClr>
              <a:buSzPts val="1100"/>
              <a:buFont typeface="Roboto Condensed Light"/>
              <a:buChar char="▰"/>
            </a:pPr>
            <a:r>
              <a:rPr lang="es-ES" sz="810" b="1" dirty="0">
                <a:solidFill>
                  <a:srgbClr val="1E6274"/>
                </a:solidFill>
                <a:latin typeface="Montserrat" pitchFamily="2" charset="77"/>
              </a:rPr>
              <a:t>44%</a:t>
            </a:r>
            <a:r>
              <a:rPr lang="es-ES" sz="81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(2030) </a:t>
            </a:r>
            <a:r>
              <a:rPr lang="es-ES" sz="81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sym typeface="Wingdings" panose="05000000000000000000" pitchFamily="2" charset="2"/>
              </a:rPr>
              <a:t> 168 M de hogares</a:t>
            </a:r>
            <a:endParaRPr lang="es-ES" sz="81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pPr marL="185742" indent="-185742">
              <a:lnSpc>
                <a:spcPct val="150000"/>
              </a:lnSpc>
              <a:spcAft>
                <a:spcPts val="355"/>
              </a:spcAft>
              <a:buClr>
                <a:srgbClr val="FFC000"/>
              </a:buClr>
              <a:buSzPts val="1100"/>
              <a:buFont typeface="Roboto Condensed Light"/>
              <a:buChar char="▰"/>
            </a:pPr>
            <a:r>
              <a:rPr lang="es-ES" sz="81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Crecimiento en el </a:t>
            </a:r>
            <a:r>
              <a:rPr lang="es-ES" sz="8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nº</a:t>
            </a:r>
            <a:r>
              <a:rPr lang="es-ES" sz="81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de hogares y reducción de su tamaño:</a:t>
            </a:r>
          </a:p>
          <a:p>
            <a:pPr marL="557217" lvl="1" indent="-185742">
              <a:lnSpc>
                <a:spcPct val="150000"/>
              </a:lnSpc>
              <a:spcAft>
                <a:spcPts val="355"/>
              </a:spcAft>
              <a:buClr>
                <a:srgbClr val="FFC000"/>
              </a:buClr>
              <a:buSzPts val="1100"/>
              <a:buFont typeface="Roboto Condensed Light"/>
              <a:buChar char="▰"/>
            </a:pPr>
            <a:r>
              <a:rPr lang="es-ES" sz="81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2015: 270 M. de hogares – 4,8 miembros</a:t>
            </a:r>
          </a:p>
          <a:p>
            <a:pPr marL="557217" lvl="1" indent="-185742">
              <a:lnSpc>
                <a:spcPct val="150000"/>
              </a:lnSpc>
              <a:spcAft>
                <a:spcPts val="355"/>
              </a:spcAft>
              <a:buClr>
                <a:srgbClr val="FFC000"/>
              </a:buClr>
              <a:buSzPts val="1100"/>
              <a:buFont typeface="Roboto Condensed Light"/>
              <a:buChar char="▰"/>
            </a:pPr>
            <a:r>
              <a:rPr lang="es-ES" sz="81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2025: 304 M. de hogares – 4,6 miembros</a:t>
            </a:r>
          </a:p>
          <a:p>
            <a:pPr marL="185742" indent="-185742">
              <a:lnSpc>
                <a:spcPct val="150000"/>
              </a:lnSpc>
              <a:spcAft>
                <a:spcPts val="355"/>
              </a:spcAft>
              <a:buClr>
                <a:srgbClr val="FFC000"/>
              </a:buClr>
              <a:buSzPts val="1100"/>
              <a:buFont typeface="Roboto Condensed Light"/>
              <a:buChar char="▰"/>
            </a:pPr>
            <a:r>
              <a:rPr lang="es-ES" sz="81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Gran porcentaje de </a:t>
            </a:r>
            <a:r>
              <a:rPr lang="es-ES" sz="810" b="1" dirty="0">
                <a:solidFill>
                  <a:srgbClr val="1E6274"/>
                </a:solidFill>
                <a:latin typeface="Montserrat" pitchFamily="2" charset="77"/>
              </a:rPr>
              <a:t>población joven </a:t>
            </a:r>
          </a:p>
          <a:p>
            <a:pPr marL="557217" lvl="1" indent="-185742">
              <a:lnSpc>
                <a:spcPct val="150000"/>
              </a:lnSpc>
              <a:spcAft>
                <a:spcPts val="355"/>
              </a:spcAft>
              <a:buClr>
                <a:srgbClr val="FFC000"/>
              </a:buClr>
              <a:buSzPts val="1100"/>
              <a:buFont typeface="Roboto Condensed Light"/>
              <a:buChar char="▰"/>
            </a:pPr>
            <a:r>
              <a:rPr lang="es-ES" sz="810" b="1" dirty="0">
                <a:solidFill>
                  <a:srgbClr val="1E6274"/>
                </a:solidFill>
                <a:latin typeface="Montserrat" pitchFamily="2" charset="77"/>
              </a:rPr>
              <a:t>+50% </a:t>
            </a:r>
            <a:r>
              <a:rPr lang="es-ES" sz="81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de la población (+600mill.), menores de</a:t>
            </a:r>
            <a:r>
              <a:rPr lang="es-ES" sz="810" b="1" dirty="0">
                <a:solidFill>
                  <a:srgbClr val="237085"/>
                </a:solidFill>
                <a:latin typeface="Montserrat" pitchFamily="2" charset="77"/>
              </a:rPr>
              <a:t> </a:t>
            </a:r>
            <a:r>
              <a:rPr lang="es-ES" sz="810" b="1" dirty="0">
                <a:solidFill>
                  <a:srgbClr val="1E6274"/>
                </a:solidFill>
                <a:latin typeface="Montserrat" pitchFamily="2" charset="77"/>
              </a:rPr>
              <a:t>25 </a:t>
            </a:r>
            <a:r>
              <a:rPr lang="es-ES" sz="81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años</a:t>
            </a:r>
          </a:p>
          <a:p>
            <a:pPr marL="557217" lvl="1" indent="-185742">
              <a:lnSpc>
                <a:spcPct val="150000"/>
              </a:lnSpc>
              <a:spcAft>
                <a:spcPts val="355"/>
              </a:spcAft>
              <a:buClr>
                <a:srgbClr val="FFC000"/>
              </a:buClr>
              <a:buSzPts val="1100"/>
              <a:buFont typeface="Roboto Condensed Light"/>
              <a:buChar char="▰"/>
            </a:pPr>
            <a:r>
              <a:rPr lang="es-ES" sz="810" b="1" dirty="0">
                <a:solidFill>
                  <a:srgbClr val="1E6274"/>
                </a:solidFill>
                <a:latin typeface="Montserrat" pitchFamily="2" charset="77"/>
              </a:rPr>
              <a:t>+65% </a:t>
            </a:r>
            <a:r>
              <a:rPr lang="es-ES" sz="81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menores de </a:t>
            </a:r>
            <a:r>
              <a:rPr lang="es-ES" sz="810" b="1" dirty="0">
                <a:solidFill>
                  <a:srgbClr val="1E6274"/>
                </a:solidFill>
                <a:latin typeface="Montserrat" pitchFamily="2" charset="77"/>
              </a:rPr>
              <a:t>35.</a:t>
            </a:r>
          </a:p>
          <a:p>
            <a:pPr marL="185742" indent="-185742">
              <a:lnSpc>
                <a:spcPct val="150000"/>
              </a:lnSpc>
              <a:spcAft>
                <a:spcPts val="355"/>
              </a:spcAft>
              <a:buClr>
                <a:srgbClr val="FFC000"/>
              </a:buClr>
              <a:buSzPts val="1100"/>
              <a:buFont typeface="Roboto Condensed Light"/>
              <a:buChar char="▰"/>
            </a:pPr>
            <a:r>
              <a:rPr lang="es-ES" sz="81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Crecimiento de los </a:t>
            </a:r>
            <a:r>
              <a:rPr lang="es-ES" sz="810" b="1" dirty="0">
                <a:solidFill>
                  <a:srgbClr val="1E6274"/>
                </a:solidFill>
                <a:latin typeface="Montserrat" pitchFamily="2" charset="77"/>
              </a:rPr>
              <a:t>ingresos per cápita: +27% </a:t>
            </a:r>
          </a:p>
          <a:p>
            <a:pPr marL="557217" lvl="1" indent="-185742">
              <a:lnSpc>
                <a:spcPct val="150000"/>
              </a:lnSpc>
              <a:spcAft>
                <a:spcPts val="355"/>
              </a:spcAft>
              <a:buClr>
                <a:srgbClr val="FFC000"/>
              </a:buClr>
              <a:buSzPts val="1100"/>
              <a:buFont typeface="Roboto Condensed Light"/>
              <a:buChar char="▰"/>
            </a:pPr>
            <a:r>
              <a:rPr lang="es-ES" sz="81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2014: 1.500 USD</a:t>
            </a:r>
          </a:p>
          <a:p>
            <a:pPr marL="557217" lvl="1" indent="-185742">
              <a:lnSpc>
                <a:spcPct val="150000"/>
              </a:lnSpc>
              <a:spcAft>
                <a:spcPts val="355"/>
              </a:spcAft>
              <a:buClr>
                <a:srgbClr val="FFC000"/>
              </a:buClr>
              <a:buSzPts val="1100"/>
              <a:buFont typeface="Roboto Condensed Light"/>
              <a:buChar char="▰"/>
            </a:pPr>
            <a:r>
              <a:rPr lang="es-ES" sz="81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2019: 1.900 USD</a:t>
            </a:r>
          </a:p>
        </p:txBody>
      </p:sp>
    </p:spTree>
    <p:extLst>
      <p:ext uri="{BB962C8B-B14F-4D97-AF65-F5344CB8AC3E}">
        <p14:creationId xmlns:p14="http://schemas.microsoft.com/office/powerpoint/2010/main" val="3544566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C36B611-AE03-4673-B27F-FB505BE10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346" y="4054965"/>
            <a:ext cx="969987" cy="68600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8035205-2574-EC4D-87A5-EF0678AB23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53" r="9950"/>
          <a:stretch/>
        </p:blipFill>
        <p:spPr>
          <a:xfrm>
            <a:off x="960120" y="0"/>
            <a:ext cx="7223760" cy="317255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6946391-1673-1947-B946-BB2515992866}"/>
              </a:ext>
            </a:extLst>
          </p:cNvPr>
          <p:cNvSpPr txBox="1"/>
          <p:nvPr/>
        </p:nvSpPr>
        <p:spPr>
          <a:xfrm>
            <a:off x="4025263" y="3685443"/>
            <a:ext cx="6148388" cy="1015663"/>
          </a:xfrm>
          <a:prstGeom prst="rect">
            <a:avLst/>
          </a:prstGeom>
          <a:solidFill>
            <a:srgbClr val="E9543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ES" sz="3200" b="1">
                <a:solidFill>
                  <a:schemeClr val="bg1"/>
                </a:solidFill>
                <a:latin typeface="Montserrat" pitchFamily="2" charset="77"/>
              </a:rPr>
              <a:t>IMPACTO COVID-19</a:t>
            </a:r>
          </a:p>
          <a:p>
            <a:pPr>
              <a:defRPr/>
            </a:pPr>
            <a:r>
              <a:rPr lang="es-ES" sz="2800" b="1">
                <a:solidFill>
                  <a:schemeClr val="accent5"/>
                </a:solidFill>
                <a:latin typeface="Asap" panose="020F0504030202060203" pitchFamily="34" charset="0"/>
              </a:rPr>
              <a:t> </a:t>
            </a:r>
            <a:endParaRPr lang="es-ES">
              <a:latin typeface="Asap" panose="020F0504030202060203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14EE59D-922E-D142-B1EA-74F70A995040}"/>
              </a:ext>
            </a:extLst>
          </p:cNvPr>
          <p:cNvSpPr/>
          <p:nvPr/>
        </p:nvSpPr>
        <p:spPr>
          <a:xfrm>
            <a:off x="8689868" y="521638"/>
            <a:ext cx="552324" cy="1436036"/>
          </a:xfrm>
          <a:prstGeom prst="rect">
            <a:avLst/>
          </a:prstGeom>
          <a:solidFill>
            <a:srgbClr val="0F91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2334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31C0859C-9AD3-4BBC-879C-7DBF55A2683A}"/>
              </a:ext>
            </a:extLst>
          </p:cNvPr>
          <p:cNvSpPr txBox="1">
            <a:spLocks/>
          </p:cNvSpPr>
          <p:nvPr/>
        </p:nvSpPr>
        <p:spPr bwMode="auto">
          <a:xfrm>
            <a:off x="1123350" y="434614"/>
            <a:ext cx="7481036" cy="65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DF3D26"/>
                </a:solidFill>
                <a:latin typeface="Asap SemiBold"/>
                <a:ea typeface="Asap SemiBold" panose="020F0704030202060203" pitchFamily="34" charset="0"/>
                <a:cs typeface="Asap Semi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9pPr>
          </a:lstStyle>
          <a:p>
            <a:r>
              <a:rPr lang="es-ES" sz="3200" b="0" dirty="0">
                <a:latin typeface="Bebas Neue Regular" panose="020B0606020202050201" pitchFamily="34" charset="0"/>
              </a:rPr>
              <a:t>COVID - 19</a:t>
            </a:r>
          </a:p>
        </p:txBody>
      </p:sp>
      <p:sp>
        <p:nvSpPr>
          <p:cNvPr id="28" name="Marcador de número de diapositiva 1">
            <a:extLst>
              <a:ext uri="{FF2B5EF4-FFF2-40B4-BE49-F238E27FC236}">
                <a16:creationId xmlns:a16="http://schemas.microsoft.com/office/drawing/2014/main" id="{C34D7D41-7265-4FAA-81AD-787D91A7095D}"/>
              </a:ext>
            </a:extLst>
          </p:cNvPr>
          <p:cNvSpPr txBox="1">
            <a:spLocks/>
          </p:cNvSpPr>
          <p:nvPr/>
        </p:nvSpPr>
        <p:spPr>
          <a:xfrm>
            <a:off x="8110579" y="5798418"/>
            <a:ext cx="219204" cy="296664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0F6BF7-9961-4022-88F7-D27E6B35CE87}" type="slidenum">
              <a:rPr lang="en-US" sz="975">
                <a:solidFill>
                  <a:schemeClr val="bg1"/>
                </a:solidFill>
                <a:latin typeface="Montserrat" pitchFamily="2" charset="77"/>
              </a:rPr>
              <a:pPr/>
              <a:t>28</a:t>
            </a:fld>
            <a:endParaRPr lang="en-US" sz="975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21" name="Marcador de número de diapositiva 1">
            <a:extLst>
              <a:ext uri="{FF2B5EF4-FFF2-40B4-BE49-F238E27FC236}">
                <a16:creationId xmlns:a16="http://schemas.microsoft.com/office/drawing/2014/main" id="{B2F62E67-0372-0140-B311-9A1BB5B27A45}"/>
              </a:ext>
            </a:extLst>
          </p:cNvPr>
          <p:cNvSpPr txBox="1">
            <a:spLocks/>
          </p:cNvSpPr>
          <p:nvPr/>
        </p:nvSpPr>
        <p:spPr>
          <a:xfrm>
            <a:off x="1372570" y="1342084"/>
            <a:ext cx="178103" cy="241040"/>
          </a:xfrm>
          <a:prstGeom prst="rect">
            <a:avLst/>
          </a:prstGeom>
        </p:spPr>
        <p:txBody>
          <a:bodyPr vert="horz" lIns="60365" tIns="30183" rIns="60365" bIns="30183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0F6BF7-9961-4022-88F7-D27E6B35CE87}" type="slidenum">
              <a:rPr lang="en-US" sz="792">
                <a:solidFill>
                  <a:schemeClr val="bg1"/>
                </a:solidFill>
                <a:latin typeface="Montserrat" pitchFamily="2" charset="77"/>
              </a:rPr>
              <a:pPr/>
              <a:t>28</a:t>
            </a:fld>
            <a:endParaRPr lang="en-US" sz="792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22" name="Rectangle 55">
            <a:extLst>
              <a:ext uri="{FF2B5EF4-FFF2-40B4-BE49-F238E27FC236}">
                <a16:creationId xmlns:a16="http://schemas.microsoft.com/office/drawing/2014/main" id="{75E52CA1-072A-DE4E-9A45-1416CBFFF222}"/>
              </a:ext>
            </a:extLst>
          </p:cNvPr>
          <p:cNvSpPr/>
          <p:nvPr/>
        </p:nvSpPr>
        <p:spPr>
          <a:xfrm>
            <a:off x="4697277" y="1791112"/>
            <a:ext cx="3466838" cy="7268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81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Tras un periodo de contención después de la segunda ola, en enero de 2022 los casos comenzaron a ascender rápidamente derivando en una </a:t>
            </a:r>
            <a:r>
              <a:rPr lang="es-ES_tradnl" sz="810" b="1" dirty="0">
                <a:solidFill>
                  <a:srgbClr val="298E9A"/>
                </a:solidFill>
                <a:latin typeface="Montserrat" pitchFamily="2" charset="77"/>
              </a:rPr>
              <a:t>TERCERA OLA A CAUSA DE LA VARIANTE OMICRON. </a:t>
            </a:r>
          </a:p>
        </p:txBody>
      </p:sp>
      <p:sp>
        <p:nvSpPr>
          <p:cNvPr id="24" name="Rectangle 55">
            <a:extLst>
              <a:ext uri="{FF2B5EF4-FFF2-40B4-BE49-F238E27FC236}">
                <a16:creationId xmlns:a16="http://schemas.microsoft.com/office/drawing/2014/main" id="{8C0E9FE7-E325-9641-9364-5935630C5B7E}"/>
              </a:ext>
            </a:extLst>
          </p:cNvPr>
          <p:cNvSpPr/>
          <p:nvPr/>
        </p:nvSpPr>
        <p:spPr>
          <a:xfrm>
            <a:off x="4687552" y="3601273"/>
            <a:ext cx="3541128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s-ES_tradnl" sz="81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El </a:t>
            </a:r>
            <a:r>
              <a:rPr lang="es-ES_tradnl" sz="810" b="1" dirty="0">
                <a:solidFill>
                  <a:srgbClr val="298E9A"/>
                </a:solidFill>
                <a:latin typeface="Montserrat" pitchFamily="2" charset="77"/>
              </a:rPr>
              <a:t>95% </a:t>
            </a:r>
            <a:r>
              <a:rPr lang="es-ES_tradnl" sz="81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de la población ha recibido la primera dosis de la vacuna.</a:t>
            </a:r>
          </a:p>
        </p:txBody>
      </p:sp>
      <p:cxnSp>
        <p:nvCxnSpPr>
          <p:cNvPr id="25" name="Straight Connector 2">
            <a:extLst>
              <a:ext uri="{FF2B5EF4-FFF2-40B4-BE49-F238E27FC236}">
                <a16:creationId xmlns:a16="http://schemas.microsoft.com/office/drawing/2014/main" id="{2EBB1797-E5A1-6543-BDE3-E75587260911}"/>
              </a:ext>
            </a:extLst>
          </p:cNvPr>
          <p:cNvCxnSpPr>
            <a:cxnSpLocks/>
          </p:cNvCxnSpPr>
          <p:nvPr/>
        </p:nvCxnSpPr>
        <p:spPr>
          <a:xfrm>
            <a:off x="1168920" y="2830147"/>
            <a:ext cx="7160866" cy="0"/>
          </a:xfrm>
          <a:prstGeom prst="line">
            <a:avLst/>
          </a:prstGeom>
          <a:ln>
            <a:solidFill>
              <a:srgbClr val="455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">
            <a:extLst>
              <a:ext uri="{FF2B5EF4-FFF2-40B4-BE49-F238E27FC236}">
                <a16:creationId xmlns:a16="http://schemas.microsoft.com/office/drawing/2014/main" id="{5916B766-CDCE-F545-A53C-28215BA2D896}"/>
              </a:ext>
            </a:extLst>
          </p:cNvPr>
          <p:cNvCxnSpPr>
            <a:cxnSpLocks/>
          </p:cNvCxnSpPr>
          <p:nvPr/>
        </p:nvCxnSpPr>
        <p:spPr>
          <a:xfrm>
            <a:off x="1168920" y="4590184"/>
            <a:ext cx="7132350" cy="0"/>
          </a:xfrm>
          <a:prstGeom prst="line">
            <a:avLst/>
          </a:prstGeom>
          <a:ln>
            <a:solidFill>
              <a:srgbClr val="455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Marcador de número de diapositiva 1">
            <a:extLst>
              <a:ext uri="{FF2B5EF4-FFF2-40B4-BE49-F238E27FC236}">
                <a16:creationId xmlns:a16="http://schemas.microsoft.com/office/drawing/2014/main" id="{F464A6AE-BA29-8148-8C19-6C6260F50635}"/>
              </a:ext>
            </a:extLst>
          </p:cNvPr>
          <p:cNvSpPr txBox="1">
            <a:spLocks/>
          </p:cNvSpPr>
          <p:nvPr/>
        </p:nvSpPr>
        <p:spPr>
          <a:xfrm>
            <a:off x="7842363" y="5428677"/>
            <a:ext cx="178103" cy="241040"/>
          </a:xfrm>
          <a:prstGeom prst="rect">
            <a:avLst/>
          </a:prstGeom>
        </p:spPr>
        <p:txBody>
          <a:bodyPr vert="horz" lIns="60365" tIns="30183" rIns="60365" bIns="30183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0F6BF7-9961-4022-88F7-D27E6B35CE87}" type="slidenum">
              <a:rPr lang="en-US" sz="792">
                <a:solidFill>
                  <a:schemeClr val="bg1"/>
                </a:solidFill>
                <a:latin typeface="Montserrat" pitchFamily="2" charset="77"/>
              </a:rPr>
              <a:pPr/>
              <a:t>28</a:t>
            </a:fld>
            <a:endParaRPr lang="en-US" sz="792">
              <a:solidFill>
                <a:schemeClr val="bg1"/>
              </a:solidFill>
              <a:latin typeface="Montserrat" pitchFamily="2" charset="77"/>
            </a:endParaRPr>
          </a:p>
        </p:txBody>
      </p:sp>
      <p:grpSp>
        <p:nvGrpSpPr>
          <p:cNvPr id="29" name="Group 14">
            <a:extLst>
              <a:ext uri="{FF2B5EF4-FFF2-40B4-BE49-F238E27FC236}">
                <a16:creationId xmlns:a16="http://schemas.microsoft.com/office/drawing/2014/main" id="{38067A8D-9981-4742-969C-4AD3B8EB9DBE}"/>
              </a:ext>
            </a:extLst>
          </p:cNvPr>
          <p:cNvGrpSpPr/>
          <p:nvPr/>
        </p:nvGrpSpPr>
        <p:grpSpPr>
          <a:xfrm>
            <a:off x="1168920" y="4900360"/>
            <a:ext cx="3673225" cy="872133"/>
            <a:chOff x="6632697" y="4464783"/>
            <a:chExt cx="4797306" cy="541396"/>
          </a:xfrm>
        </p:grpSpPr>
        <p:sp>
          <p:nvSpPr>
            <p:cNvPr id="30" name="Rectangle 41">
              <a:extLst>
                <a:ext uri="{FF2B5EF4-FFF2-40B4-BE49-F238E27FC236}">
                  <a16:creationId xmlns:a16="http://schemas.microsoft.com/office/drawing/2014/main" id="{62CFE2BA-02A3-CC46-B3D8-9B32884B192D}"/>
                </a:ext>
              </a:extLst>
            </p:cNvPr>
            <p:cNvSpPr/>
            <p:nvPr/>
          </p:nvSpPr>
          <p:spPr>
            <a:xfrm>
              <a:off x="6632697" y="4936362"/>
              <a:ext cx="4797306" cy="6981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spcBef>
                  <a:spcPts val="488"/>
                </a:spcBef>
                <a:spcAft>
                  <a:spcPts val="488"/>
                </a:spcAft>
              </a:pPr>
              <a:endParaRPr lang="es-ES_tradnl" sz="73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endParaRPr>
            </a:p>
          </p:txBody>
        </p:sp>
        <p:sp>
          <p:nvSpPr>
            <p:cNvPr id="31" name="Rectangle 12">
              <a:extLst>
                <a:ext uri="{FF2B5EF4-FFF2-40B4-BE49-F238E27FC236}">
                  <a16:creationId xmlns:a16="http://schemas.microsoft.com/office/drawing/2014/main" id="{D4E5A918-CE3F-B64B-95AC-6AE3EBD59CDD}"/>
                </a:ext>
              </a:extLst>
            </p:cNvPr>
            <p:cNvSpPr/>
            <p:nvPr/>
          </p:nvSpPr>
          <p:spPr>
            <a:xfrm>
              <a:off x="6764928" y="4464783"/>
              <a:ext cx="1242252" cy="451220"/>
            </a:xfrm>
            <a:prstGeom prst="rect">
              <a:avLst/>
            </a:prstGeom>
            <a:solidFill>
              <a:srgbClr val="2A8F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38"/>
                <a:t>42.800.000 </a:t>
              </a:r>
            </a:p>
            <a:p>
              <a:pPr algn="ctr"/>
              <a:r>
                <a:rPr lang="en-US" sz="1138"/>
                <a:t>CASOS</a:t>
              </a:r>
            </a:p>
          </p:txBody>
        </p:sp>
        <p:sp>
          <p:nvSpPr>
            <p:cNvPr id="32" name="Rectangle 43">
              <a:extLst>
                <a:ext uri="{FF2B5EF4-FFF2-40B4-BE49-F238E27FC236}">
                  <a16:creationId xmlns:a16="http://schemas.microsoft.com/office/drawing/2014/main" id="{182D521E-1DB2-0D4F-A341-07E84ACB6074}"/>
                </a:ext>
              </a:extLst>
            </p:cNvPr>
            <p:cNvSpPr/>
            <p:nvPr/>
          </p:nvSpPr>
          <p:spPr>
            <a:xfrm>
              <a:off x="8428739" y="4464783"/>
              <a:ext cx="1521589" cy="451220"/>
            </a:xfrm>
            <a:prstGeom prst="rect">
              <a:avLst/>
            </a:prstGeom>
            <a:solidFill>
              <a:srgbClr val="2A8F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38" dirty="0"/>
                <a:t>500.000 </a:t>
              </a:r>
            </a:p>
            <a:p>
              <a:pPr algn="ctr"/>
              <a:r>
                <a:rPr lang="en-US" sz="1138" dirty="0"/>
                <a:t>FALLECIDOS</a:t>
              </a:r>
            </a:p>
          </p:txBody>
        </p:sp>
      </p:grpSp>
      <p:sp>
        <p:nvSpPr>
          <p:cNvPr id="33" name="Rectangle 5">
            <a:extLst>
              <a:ext uri="{FF2B5EF4-FFF2-40B4-BE49-F238E27FC236}">
                <a16:creationId xmlns:a16="http://schemas.microsoft.com/office/drawing/2014/main" id="{98DEADFA-4740-DF41-AF0A-8CC662E16AF3}"/>
              </a:ext>
            </a:extLst>
          </p:cNvPr>
          <p:cNvSpPr/>
          <p:nvPr/>
        </p:nvSpPr>
        <p:spPr>
          <a:xfrm>
            <a:off x="9508305" y="1084705"/>
            <a:ext cx="197531" cy="6215057"/>
          </a:xfrm>
          <a:prstGeom prst="rect">
            <a:avLst/>
          </a:prstGeom>
          <a:solidFill>
            <a:srgbClr val="2A8F9A"/>
          </a:solidFill>
          <a:ln>
            <a:solidFill>
              <a:srgbClr val="3099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2D9885B7-B0FB-6340-AD2A-843EBB84808F}"/>
              </a:ext>
            </a:extLst>
          </p:cNvPr>
          <p:cNvSpPr/>
          <p:nvPr/>
        </p:nvSpPr>
        <p:spPr>
          <a:xfrm>
            <a:off x="8643598" y="6811830"/>
            <a:ext cx="813707" cy="271233"/>
          </a:xfrm>
          <a:prstGeom prst="rect">
            <a:avLst/>
          </a:prstGeom>
          <a:solidFill>
            <a:srgbClr val="2A8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>
                <a:solidFill>
                  <a:schemeClr val="bg1"/>
                </a:solidFill>
                <a:latin typeface="Montserrat" pitchFamily="2" charset="77"/>
              </a:rPr>
              <a:t>7</a:t>
            </a:r>
          </a:p>
        </p:txBody>
      </p:sp>
      <p:pic>
        <p:nvPicPr>
          <p:cNvPr id="35" name="Imagen 34" descr="Gráfico&#10;&#10;Descripción generada automáticamente">
            <a:extLst>
              <a:ext uri="{FF2B5EF4-FFF2-40B4-BE49-F238E27FC236}">
                <a16:creationId xmlns:a16="http://schemas.microsoft.com/office/drawing/2014/main" id="{2EA72363-5216-FA4B-99FA-A64244A291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1"/>
          <a:stretch/>
        </p:blipFill>
        <p:spPr>
          <a:xfrm>
            <a:off x="1229170" y="1212855"/>
            <a:ext cx="2942354" cy="1353214"/>
          </a:xfrm>
          <a:prstGeom prst="rect">
            <a:avLst/>
          </a:prstGeom>
        </p:spPr>
      </p:pic>
      <p:pic>
        <p:nvPicPr>
          <p:cNvPr id="36" name="Imagen 35" descr="Diagrama, Texto, Carta&#10;&#10;Descripción generada automáticamente">
            <a:extLst>
              <a:ext uri="{FF2B5EF4-FFF2-40B4-BE49-F238E27FC236}">
                <a16:creationId xmlns:a16="http://schemas.microsoft.com/office/drawing/2014/main" id="{EBD411FE-A552-144E-B135-FE943144E8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3" b="24184"/>
          <a:stretch/>
        </p:blipFill>
        <p:spPr>
          <a:xfrm>
            <a:off x="1197437" y="2978662"/>
            <a:ext cx="2685994" cy="1150596"/>
          </a:xfrm>
          <a:prstGeom prst="rect">
            <a:avLst/>
          </a:prstGeom>
        </p:spPr>
      </p:pic>
      <p:sp>
        <p:nvSpPr>
          <p:cNvPr id="41" name="Rectangle 55">
            <a:extLst>
              <a:ext uri="{FF2B5EF4-FFF2-40B4-BE49-F238E27FC236}">
                <a16:creationId xmlns:a16="http://schemas.microsoft.com/office/drawing/2014/main" id="{C05EAD52-B556-C144-A3F5-5FBFB62CE025}"/>
              </a:ext>
            </a:extLst>
          </p:cNvPr>
          <p:cNvSpPr/>
          <p:nvPr/>
        </p:nvSpPr>
        <p:spPr>
          <a:xfrm>
            <a:off x="4679053" y="4945539"/>
            <a:ext cx="3541128" cy="5398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81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La tercera ola no ha tenido un grave efecto en las cifras de mortandad, si bien la incidencia ha elevado el número de casos contabilizados hasta superar los </a:t>
            </a:r>
            <a:r>
              <a:rPr lang="es-ES_tradnl" sz="810" b="1" dirty="0">
                <a:solidFill>
                  <a:srgbClr val="298E9A"/>
                </a:solidFill>
                <a:latin typeface="Montserrat" pitchFamily="2" charset="77"/>
              </a:rPr>
              <a:t>42 MILLONES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3ECC41B-5FE7-CE41-AE5F-3F86265F5476}"/>
              </a:ext>
            </a:extLst>
          </p:cNvPr>
          <p:cNvSpPr/>
          <p:nvPr/>
        </p:nvSpPr>
        <p:spPr>
          <a:xfrm>
            <a:off x="8689868" y="521638"/>
            <a:ext cx="552324" cy="1436036"/>
          </a:xfrm>
          <a:prstGeom prst="rect">
            <a:avLst/>
          </a:prstGeom>
          <a:solidFill>
            <a:srgbClr val="0F91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775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12F464F-DB84-9842-B779-166AA68DBD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53" r="9950"/>
          <a:stretch/>
        </p:blipFill>
        <p:spPr>
          <a:xfrm>
            <a:off x="960120" y="0"/>
            <a:ext cx="7223760" cy="317255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376487F-8A4D-114B-B19E-9F610EE6370F}"/>
              </a:ext>
            </a:extLst>
          </p:cNvPr>
          <p:cNvSpPr txBox="1"/>
          <p:nvPr/>
        </p:nvSpPr>
        <p:spPr>
          <a:xfrm>
            <a:off x="4025263" y="3685443"/>
            <a:ext cx="6148388" cy="1015663"/>
          </a:xfrm>
          <a:prstGeom prst="rect">
            <a:avLst/>
          </a:prstGeom>
          <a:solidFill>
            <a:srgbClr val="E9543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ES" sz="3200" b="1">
                <a:solidFill>
                  <a:schemeClr val="bg1"/>
                </a:solidFill>
                <a:latin typeface="Montserrat" pitchFamily="2" charset="77"/>
              </a:rPr>
              <a:t>ECONOMIA</a:t>
            </a:r>
          </a:p>
          <a:p>
            <a:pPr>
              <a:defRPr/>
            </a:pPr>
            <a:r>
              <a:rPr lang="es-ES" sz="2800" b="1">
                <a:solidFill>
                  <a:schemeClr val="accent5"/>
                </a:solidFill>
                <a:latin typeface="Asap" panose="020F0504030202060203" pitchFamily="34" charset="0"/>
              </a:rPr>
              <a:t> </a:t>
            </a:r>
            <a:endParaRPr lang="es-ES">
              <a:latin typeface="Asap" panose="020F0504030202060203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337CB2A-66AA-1347-B754-E31AE32D9237}"/>
              </a:ext>
            </a:extLst>
          </p:cNvPr>
          <p:cNvSpPr/>
          <p:nvPr/>
        </p:nvSpPr>
        <p:spPr>
          <a:xfrm>
            <a:off x="8689868" y="521638"/>
            <a:ext cx="552324" cy="1436036"/>
          </a:xfrm>
          <a:prstGeom prst="rect">
            <a:avLst/>
          </a:prstGeom>
          <a:solidFill>
            <a:srgbClr val="0F91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485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ln/>
        </p:spPr>
        <p:txBody>
          <a:bodyPr vert="horz" wrap="square" lIns="91440" tIns="45720" rIns="91440" bIns="45720" anchor="t"/>
          <a:lstStyle/>
          <a:p>
            <a:pPr marL="0" indent="0" algn="just">
              <a:buNone/>
            </a:pPr>
            <a:r>
              <a:rPr lang="es-ES" sz="1400" dirty="0"/>
              <a:t>Economía en proceso de recuperación, a pesar del repunte de COVID en el último mes que ha supuesto el establecimiento de restricciones.</a:t>
            </a:r>
          </a:p>
          <a:p>
            <a:pPr marL="0" indent="0" algn="just">
              <a:buNone/>
            </a:pPr>
            <a:endParaRPr lang="es-ES" sz="1400" dirty="0"/>
          </a:p>
          <a:p>
            <a:pPr marL="0" indent="0" algn="just">
              <a:buNone/>
            </a:pPr>
            <a:r>
              <a:rPr lang="es-ES" sz="1400" dirty="0"/>
              <a:t>En términos de producción industrial, en los dos primeros meses del año ha generado un crecimiento del 7,5%</a:t>
            </a:r>
          </a:p>
          <a:p>
            <a:pPr marL="0" indent="0" algn="just">
              <a:buNone/>
            </a:pPr>
            <a:endParaRPr lang="es-ES" sz="1400" dirty="0"/>
          </a:p>
          <a:p>
            <a:pPr algn="just"/>
            <a:r>
              <a:rPr lang="es-ES" sz="1400" dirty="0"/>
              <a:t>El sector servicios se ha incrementado un 4,2 % (con respecto a 2021)</a:t>
            </a:r>
          </a:p>
          <a:p>
            <a:pPr algn="just"/>
            <a:r>
              <a:rPr lang="es-ES" sz="1400" dirty="0"/>
              <a:t>Las ventas al por menor ascienden un 6,7% en los dos primeros meses con respecto al año anterior</a:t>
            </a:r>
          </a:p>
          <a:p>
            <a:pPr algn="just"/>
            <a:r>
              <a:rPr lang="es-ES" sz="1400" dirty="0"/>
              <a:t>Las inversiones en activos fijos han repuntado un 12,2% en los dos primeros meses de 2022 con respecto al año anterior.</a:t>
            </a:r>
          </a:p>
          <a:p>
            <a:pPr algn="just"/>
            <a:r>
              <a:rPr lang="es-ES" sz="1400" dirty="0"/>
              <a:t>Las exportaciones de bienes y servicios se incrementaron un 13,6% y las importaciones de bienes y servicios un 12,9%, con respecto al año pasado.</a:t>
            </a:r>
          </a:p>
          <a:p>
            <a:pPr algn="just"/>
            <a:r>
              <a:rPr lang="es-ES" sz="1400" dirty="0"/>
              <a:t>La tasa de desempleo para el mes de febrero es del 5,5%.</a:t>
            </a:r>
          </a:p>
          <a:p>
            <a:pPr algn="just"/>
            <a:r>
              <a:rPr lang="es-ES" sz="1400" dirty="0"/>
              <a:t>El índice de precios al consumo (IPC) ha aumentado un 0,9% en los dos primeros meses con respecto al año pasado</a:t>
            </a:r>
          </a:p>
          <a:p>
            <a:pPr algn="just"/>
            <a:r>
              <a:rPr lang="es-ES" sz="1400" dirty="0"/>
              <a:t>El índice de precios industriales (IPI) ha incrementado un 8,9% con respecto al año anterior</a:t>
            </a:r>
            <a:endParaRPr lang="es-ES" altLang="zh-CN" sz="1400" dirty="0">
              <a:ea typeface="SimSun" charset="-122"/>
            </a:endParaRPr>
          </a:p>
        </p:txBody>
      </p:sp>
      <p:sp>
        <p:nvSpPr>
          <p:cNvPr id="43010" name="标题 1"/>
          <p:cNvSpPr>
            <a:spLocks noGrp="1"/>
          </p:cNvSpPr>
          <p:nvPr>
            <p:ph type="title" hasCustomPrompt="1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r>
              <a:rPr lang="es-ES" dirty="0"/>
              <a:t>1. Situación económica</a:t>
            </a:r>
            <a:endParaRPr lang="zh-CN" altLang="en-US" dirty="0">
              <a:ea typeface="SimSun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87258B59-1596-42B9-B73E-68DAF0E7AD9A}"/>
              </a:ext>
            </a:extLst>
          </p:cNvPr>
          <p:cNvSpPr txBox="1">
            <a:spLocks/>
          </p:cNvSpPr>
          <p:nvPr/>
        </p:nvSpPr>
        <p:spPr bwMode="auto">
          <a:xfrm>
            <a:off x="1122608" y="230293"/>
            <a:ext cx="689878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DF3D26"/>
                </a:solidFill>
                <a:latin typeface="Asap SemiBold"/>
                <a:ea typeface="Asap SemiBold" panose="020F0704030202060203" pitchFamily="34" charset="0"/>
                <a:cs typeface="Asap Semi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9pPr>
          </a:lstStyle>
          <a:p>
            <a:pPr algn="l"/>
            <a:r>
              <a:rPr lang="es-ES" sz="3200">
                <a:latin typeface="Bebas Neue Regular" panose="020B0606020202050201" pitchFamily="34" charset="0"/>
              </a:rPr>
              <a:t>ECONOMÍA</a:t>
            </a:r>
          </a:p>
        </p:txBody>
      </p:sp>
      <p:sp>
        <p:nvSpPr>
          <p:cNvPr id="9" name="Rectangle 55">
            <a:extLst>
              <a:ext uri="{FF2B5EF4-FFF2-40B4-BE49-F238E27FC236}">
                <a16:creationId xmlns:a16="http://schemas.microsoft.com/office/drawing/2014/main" id="{2DB160DE-3E98-F942-A09D-F59DF6B7445F}"/>
              </a:ext>
            </a:extLst>
          </p:cNvPr>
          <p:cNvSpPr/>
          <p:nvPr/>
        </p:nvSpPr>
        <p:spPr>
          <a:xfrm>
            <a:off x="4201519" y="1558224"/>
            <a:ext cx="2904723" cy="510909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es-ES_tradnl" sz="83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Fuerte recuperación del </a:t>
            </a:r>
            <a:r>
              <a:rPr lang="es-ES_tradnl" sz="830" b="1" dirty="0">
                <a:solidFill>
                  <a:srgbClr val="29839B"/>
                </a:solidFill>
                <a:latin typeface="Montserrat" pitchFamily="2" charset="77"/>
              </a:rPr>
              <a:t>PIB</a:t>
            </a:r>
            <a:r>
              <a:rPr lang="es-ES_tradnl" sz="830" dirty="0">
                <a:solidFill>
                  <a:srgbClr val="298E9A"/>
                </a:solidFill>
                <a:latin typeface="Montserrat" pitchFamily="2" charset="77"/>
              </a:rPr>
              <a:t> </a:t>
            </a:r>
            <a:r>
              <a:rPr lang="es-ES_tradnl" sz="83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tras la segunda ola. La tercera ola ha ralentizado el ritmo de crecimiento en el último trimestre. La previsión para 2022 es de un crecimiento del 8.5%</a:t>
            </a:r>
          </a:p>
        </p:txBody>
      </p:sp>
      <p:sp>
        <p:nvSpPr>
          <p:cNvPr id="10" name="Rectangle 55">
            <a:extLst>
              <a:ext uri="{FF2B5EF4-FFF2-40B4-BE49-F238E27FC236}">
                <a16:creationId xmlns:a16="http://schemas.microsoft.com/office/drawing/2014/main" id="{2E4C6DCB-53B2-EB48-88A5-CBBA6F296FEF}"/>
              </a:ext>
            </a:extLst>
          </p:cNvPr>
          <p:cNvSpPr/>
          <p:nvPr/>
        </p:nvSpPr>
        <p:spPr>
          <a:xfrm>
            <a:off x="4201518" y="3239748"/>
            <a:ext cx="2904723" cy="510909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es-ES_tradnl" sz="83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La inflación está repuntando fuertemente a consecuencia del alza de los precios del combustible. India depende enormemente de las importaciones de petróleo y gas.</a:t>
            </a:r>
          </a:p>
        </p:txBody>
      </p:sp>
      <p:sp>
        <p:nvSpPr>
          <p:cNvPr id="11" name="Rectangle 55">
            <a:extLst>
              <a:ext uri="{FF2B5EF4-FFF2-40B4-BE49-F238E27FC236}">
                <a16:creationId xmlns:a16="http://schemas.microsoft.com/office/drawing/2014/main" id="{A0FC9486-8C58-524D-9917-D0B788F1319B}"/>
              </a:ext>
            </a:extLst>
          </p:cNvPr>
          <p:cNvSpPr/>
          <p:nvPr/>
        </p:nvSpPr>
        <p:spPr>
          <a:xfrm>
            <a:off x="4201519" y="5007612"/>
            <a:ext cx="2904723" cy="255455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es-ES_tradnl" sz="83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El comercio internacional se encuentra en cifras superiores al comienzo de la pandemia</a:t>
            </a:r>
          </a:p>
        </p:txBody>
      </p:sp>
      <p:cxnSp>
        <p:nvCxnSpPr>
          <p:cNvPr id="12" name="Straight Connector 2">
            <a:extLst>
              <a:ext uri="{FF2B5EF4-FFF2-40B4-BE49-F238E27FC236}">
                <a16:creationId xmlns:a16="http://schemas.microsoft.com/office/drawing/2014/main" id="{5A2EEB5D-D80D-F54F-8AE0-658448854958}"/>
              </a:ext>
            </a:extLst>
          </p:cNvPr>
          <p:cNvCxnSpPr>
            <a:cxnSpLocks/>
          </p:cNvCxnSpPr>
          <p:nvPr/>
        </p:nvCxnSpPr>
        <p:spPr>
          <a:xfrm>
            <a:off x="646126" y="2846661"/>
            <a:ext cx="7123214" cy="56639"/>
          </a:xfrm>
          <a:prstGeom prst="line">
            <a:avLst/>
          </a:prstGeom>
          <a:ln>
            <a:solidFill>
              <a:srgbClr val="455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">
            <a:extLst>
              <a:ext uri="{FF2B5EF4-FFF2-40B4-BE49-F238E27FC236}">
                <a16:creationId xmlns:a16="http://schemas.microsoft.com/office/drawing/2014/main" id="{6C6864F9-9426-904A-B68A-C1856FDD20FD}"/>
              </a:ext>
            </a:extLst>
          </p:cNvPr>
          <p:cNvCxnSpPr>
            <a:cxnSpLocks/>
          </p:cNvCxnSpPr>
          <p:nvPr/>
        </p:nvCxnSpPr>
        <p:spPr>
          <a:xfrm>
            <a:off x="646126" y="4541091"/>
            <a:ext cx="7250683" cy="0"/>
          </a:xfrm>
          <a:prstGeom prst="line">
            <a:avLst/>
          </a:prstGeom>
          <a:ln>
            <a:solidFill>
              <a:srgbClr val="455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777C49C-93F7-CC43-AECB-53AA5C46DB90}"/>
              </a:ext>
            </a:extLst>
          </p:cNvPr>
          <p:cNvSpPr txBox="1"/>
          <p:nvPr/>
        </p:nvSpPr>
        <p:spPr>
          <a:xfrm>
            <a:off x="6706084" y="2449667"/>
            <a:ext cx="1237850" cy="23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10" b="1" dirty="0">
                <a:solidFill>
                  <a:srgbClr val="2A8F9A"/>
                </a:solidFill>
                <a:latin typeface="Montserrat" pitchFamily="2" charset="77"/>
              </a:rPr>
              <a:t>EVOLUCION PIB</a:t>
            </a:r>
            <a:endParaRPr lang="es-ES_tradnl" sz="910" b="1" dirty="0">
              <a:solidFill>
                <a:srgbClr val="2A8F9A"/>
              </a:solidFill>
              <a:latin typeface="Montserrat" pitchFamily="2" charset="77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84F9D68-D777-3B49-B1CD-52B7974D36D2}"/>
              </a:ext>
            </a:extLst>
          </p:cNvPr>
          <p:cNvSpPr txBox="1"/>
          <p:nvPr/>
        </p:nvSpPr>
        <p:spPr>
          <a:xfrm>
            <a:off x="6354599" y="3993152"/>
            <a:ext cx="1892756" cy="23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10" b="1" dirty="0">
                <a:solidFill>
                  <a:srgbClr val="2A8F9A"/>
                </a:solidFill>
                <a:latin typeface="Montserrat" pitchFamily="2" charset="77"/>
              </a:rPr>
              <a:t>EVOLUCION INFLACION</a:t>
            </a:r>
            <a:endParaRPr lang="es-ES_tradnl" sz="910" b="1" dirty="0">
              <a:solidFill>
                <a:srgbClr val="2A8F9A"/>
              </a:solidFill>
              <a:latin typeface="Montserrat" pitchFamily="2" charset="77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12C9A0E-B3E3-634B-A360-5FC507F66774}"/>
              </a:ext>
            </a:extLst>
          </p:cNvPr>
          <p:cNvSpPr txBox="1"/>
          <p:nvPr/>
        </p:nvSpPr>
        <p:spPr>
          <a:xfrm>
            <a:off x="5513516" y="5627836"/>
            <a:ext cx="2430418" cy="23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10" b="1" dirty="0">
                <a:solidFill>
                  <a:srgbClr val="2A8F9A"/>
                </a:solidFill>
                <a:latin typeface="Montserrat" pitchFamily="2" charset="77"/>
              </a:rPr>
              <a:t>EVOLUCION BALANZA COMERCIAL</a:t>
            </a:r>
            <a:endParaRPr lang="es-ES_tradnl" sz="910" b="1" dirty="0">
              <a:solidFill>
                <a:srgbClr val="2A8F9A"/>
              </a:solidFill>
              <a:latin typeface="Montserrat" pitchFamily="2" charset="77"/>
            </a:endParaRPr>
          </a:p>
        </p:txBody>
      </p:sp>
      <p:pic>
        <p:nvPicPr>
          <p:cNvPr id="17" name="Picture 2" descr="India GDP Annual Growth Rate">
            <a:extLst>
              <a:ext uri="{FF2B5EF4-FFF2-40B4-BE49-F238E27FC236}">
                <a16:creationId xmlns:a16="http://schemas.microsoft.com/office/drawing/2014/main" id="{EBB01C84-BFA2-F042-9160-DEDEB9776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35" y="1170008"/>
            <a:ext cx="3133681" cy="145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ndia Inflation Rate">
            <a:extLst>
              <a:ext uri="{FF2B5EF4-FFF2-40B4-BE49-F238E27FC236}">
                <a16:creationId xmlns:a16="http://schemas.microsoft.com/office/drawing/2014/main" id="{B51788FC-A452-EF41-8514-E471F157F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17" y="3046971"/>
            <a:ext cx="3095699" cy="144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India Exports">
            <a:extLst>
              <a:ext uri="{FF2B5EF4-FFF2-40B4-BE49-F238E27FC236}">
                <a16:creationId xmlns:a16="http://schemas.microsoft.com/office/drawing/2014/main" id="{AB5011B6-E6F4-E742-848C-21C1C966C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26" y="4689941"/>
            <a:ext cx="3166121" cy="14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A82A9789-B3F0-6A4C-8B34-E749D9EB9918}"/>
              </a:ext>
            </a:extLst>
          </p:cNvPr>
          <p:cNvSpPr/>
          <p:nvPr/>
        </p:nvSpPr>
        <p:spPr>
          <a:xfrm>
            <a:off x="8689868" y="521638"/>
            <a:ext cx="552324" cy="1436036"/>
          </a:xfrm>
          <a:prstGeom prst="rect">
            <a:avLst/>
          </a:prstGeom>
          <a:solidFill>
            <a:srgbClr val="0F91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66860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90">
            <a:extLst>
              <a:ext uri="{FF2B5EF4-FFF2-40B4-BE49-F238E27FC236}">
                <a16:creationId xmlns:a16="http://schemas.microsoft.com/office/drawing/2014/main" id="{F625E9D1-DA99-4FF6-B5DC-D7458EB0E38D}"/>
              </a:ext>
            </a:extLst>
          </p:cNvPr>
          <p:cNvSpPr txBox="1">
            <a:spLocks noGrp="1"/>
          </p:cNvSpPr>
          <p:nvPr/>
        </p:nvSpPr>
        <p:spPr>
          <a:xfrm>
            <a:off x="1122608" y="1176194"/>
            <a:ext cx="7271607" cy="756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18" tIns="99018" rIns="99018" bIns="9901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spcBef>
                <a:spcPts val="650"/>
              </a:spcBef>
              <a:buClr>
                <a:schemeClr val="dk1"/>
              </a:buClr>
              <a:buSzPts val="1100"/>
              <a:buNone/>
              <a:tabLst>
                <a:tab pos="570842" algn="l"/>
              </a:tabLst>
            </a:pPr>
            <a:r>
              <a:rPr lang="es-ES" sz="1200" b="1" dirty="0">
                <a:solidFill>
                  <a:srgbClr val="29839B"/>
                </a:solidFill>
                <a:latin typeface="Montserrat" pitchFamily="2" charset="77"/>
                <a:ea typeface="+mn-ea"/>
                <a:cs typeface="+mn-cs"/>
              </a:rPr>
              <a:t>PROGRAMA MAKE IN INDIA</a:t>
            </a:r>
          </a:p>
          <a:p>
            <a:pPr marL="0" indent="0" algn="just">
              <a:spcBef>
                <a:spcPts val="650"/>
              </a:spcBef>
              <a:buClr>
                <a:schemeClr val="dk1"/>
              </a:buClr>
              <a:buSzPts val="1100"/>
              <a:buNone/>
            </a:pPr>
            <a:r>
              <a:rPr lang="es-ES" sz="800" dirty="0">
                <a:latin typeface="Montserrat" pitchFamily="2" charset="77"/>
              </a:rPr>
              <a:t>EL GOBIERNO INDIO CONSTITUYÓ EN 2014 UN PROGRAMA MARCO DESTINADO AL DESARROLLO DE LOS 25 SECTORES ESTRATÉGICOS PARA LA ECONOMÍA INDIA. CADA UNO ESTABA DOTADO DE UN PLAN ESTRATÉGICO Y UNOS OBJETIVOS ESPECÍFICOS.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FCCBC0-9C79-4183-B3BD-5C0D48C15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623" y="2042572"/>
            <a:ext cx="7185592" cy="324401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7258B59-1596-42B9-B73E-68DAF0E7AD9A}"/>
              </a:ext>
            </a:extLst>
          </p:cNvPr>
          <p:cNvSpPr txBox="1">
            <a:spLocks/>
          </p:cNvSpPr>
          <p:nvPr/>
        </p:nvSpPr>
        <p:spPr bwMode="auto">
          <a:xfrm>
            <a:off x="1122608" y="230293"/>
            <a:ext cx="689878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DF3D26"/>
                </a:solidFill>
                <a:latin typeface="Asap SemiBold"/>
                <a:ea typeface="Asap SemiBold" panose="020F0704030202060203" pitchFamily="34" charset="0"/>
                <a:cs typeface="Asap Semi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9pPr>
          </a:lstStyle>
          <a:p>
            <a:pPr algn="l"/>
            <a:r>
              <a:rPr lang="es-ES" sz="3200" dirty="0">
                <a:latin typeface="Bebas Neue Regular" panose="020B0606020202050201" pitchFamily="34" charset="0"/>
              </a:rPr>
              <a:t>SECTORES ESTRATÉGICOS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2B037CE-7CF9-5C45-A447-3C60F6F47C60}"/>
              </a:ext>
            </a:extLst>
          </p:cNvPr>
          <p:cNvSpPr/>
          <p:nvPr/>
        </p:nvSpPr>
        <p:spPr>
          <a:xfrm>
            <a:off x="8689868" y="521638"/>
            <a:ext cx="552324" cy="1436036"/>
          </a:xfrm>
          <a:prstGeom prst="rect">
            <a:avLst/>
          </a:prstGeom>
          <a:solidFill>
            <a:srgbClr val="0F91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36954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ítulo 1">
            <a:extLst>
              <a:ext uri="{FF2B5EF4-FFF2-40B4-BE49-F238E27FC236}">
                <a16:creationId xmlns:a16="http://schemas.microsoft.com/office/drawing/2014/main" id="{30808F73-C1F9-413E-901E-A883253325AD}"/>
              </a:ext>
            </a:extLst>
          </p:cNvPr>
          <p:cNvSpPr txBox="1">
            <a:spLocks/>
          </p:cNvSpPr>
          <p:nvPr/>
        </p:nvSpPr>
        <p:spPr bwMode="auto">
          <a:xfrm>
            <a:off x="1123350" y="434614"/>
            <a:ext cx="7481036" cy="65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DF3D26"/>
                </a:solidFill>
                <a:latin typeface="Asap SemiBold"/>
                <a:ea typeface="Asap SemiBold" panose="020F0704030202060203" pitchFamily="34" charset="0"/>
                <a:cs typeface="Asap Semi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9pPr>
          </a:lstStyle>
          <a:p>
            <a:r>
              <a:rPr lang="es-ES" sz="3200">
                <a:latin typeface="Bebas Neue Regular" panose="020B0606020202050201" pitchFamily="34" charset="0"/>
              </a:rPr>
              <a:t>ATMANIRBHAR BHARAT: India autosuficiente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839EAD5-7255-D84B-9931-6AE3AA62AC2C}"/>
              </a:ext>
            </a:extLst>
          </p:cNvPr>
          <p:cNvSpPr/>
          <p:nvPr/>
        </p:nvSpPr>
        <p:spPr>
          <a:xfrm>
            <a:off x="1337228" y="1809152"/>
            <a:ext cx="6773221" cy="1246857"/>
          </a:xfrm>
          <a:prstGeom prst="rect">
            <a:avLst/>
          </a:prstGeom>
          <a:solidFill>
            <a:srgbClr val="2A8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63"/>
          </a:p>
        </p:txBody>
      </p:sp>
      <p:sp>
        <p:nvSpPr>
          <p:cNvPr id="8" name="Rectangle 55">
            <a:extLst>
              <a:ext uri="{FF2B5EF4-FFF2-40B4-BE49-F238E27FC236}">
                <a16:creationId xmlns:a16="http://schemas.microsoft.com/office/drawing/2014/main" id="{10F43E39-9771-D343-8784-A45E480A12DD}"/>
              </a:ext>
            </a:extLst>
          </p:cNvPr>
          <p:cNvSpPr/>
          <p:nvPr/>
        </p:nvSpPr>
        <p:spPr>
          <a:xfrm>
            <a:off x="1452121" y="1818026"/>
            <a:ext cx="6239757" cy="1392645"/>
          </a:xfrm>
          <a:prstGeom prst="rect">
            <a:avLst/>
          </a:prstGeom>
          <a:noFill/>
        </p:spPr>
        <p:txBody>
          <a:bodyPr wrap="square" lIns="0" tIns="118828" rIns="0" bIns="0" anchor="ctr">
            <a:spAutoFit/>
          </a:bodyPr>
          <a:lstStyle/>
          <a:p>
            <a:pPr algn="just">
              <a:spcBef>
                <a:spcPts val="594"/>
              </a:spcBef>
              <a:spcAft>
                <a:spcPts val="198"/>
              </a:spcAft>
              <a:tabLst>
                <a:tab pos="170824" algn="l"/>
              </a:tabLst>
            </a:pPr>
            <a:r>
              <a:rPr lang="es-ES_tradnl" sz="830" b="1" dirty="0">
                <a:solidFill>
                  <a:schemeClr val="bg1"/>
                </a:solidFill>
                <a:latin typeface="Montserrat" pitchFamily="2" charset="77"/>
              </a:rPr>
              <a:t>	</a:t>
            </a:r>
            <a:r>
              <a:rPr lang="es-ES_tradnl" sz="810" b="1" dirty="0">
                <a:solidFill>
                  <a:schemeClr val="bg1"/>
                </a:solidFill>
                <a:latin typeface="Montserrat" pitchFamily="2" charset="77"/>
              </a:rPr>
              <a:t>OBJETIVOS:</a:t>
            </a:r>
          </a:p>
          <a:p>
            <a:pPr marL="177112" indent="-147768" algn="just">
              <a:spcBef>
                <a:spcPts val="198"/>
              </a:spcBef>
              <a:spcAft>
                <a:spcPts val="198"/>
              </a:spcAft>
              <a:buFont typeface="Arial" panose="020B0604020202020204" pitchFamily="34" charset="0"/>
              <a:buChar char="•"/>
            </a:pPr>
            <a:r>
              <a:rPr lang="es-ES" sz="810" dirty="0">
                <a:solidFill>
                  <a:schemeClr val="bg1"/>
                </a:solidFill>
                <a:latin typeface="Montserrat" pitchFamily="2" charset="77"/>
                <a:ea typeface="Roboto Condensed Light"/>
                <a:cs typeface="Roboto Condensed Light"/>
                <a:sym typeface="Roboto Condensed Light"/>
              </a:rPr>
              <a:t>MODERNIZAR LA INFRAESTRUCTURA PARA MEJORAR SU COMPETITIVIDAD GLOBAL</a:t>
            </a:r>
          </a:p>
          <a:p>
            <a:pPr marL="177112" indent="-147768" algn="just">
              <a:spcBef>
                <a:spcPts val="198"/>
              </a:spcBef>
              <a:spcAft>
                <a:spcPts val="198"/>
              </a:spcAft>
              <a:buFont typeface="Arial" panose="020B0604020202020204" pitchFamily="34" charset="0"/>
              <a:buChar char="•"/>
            </a:pPr>
            <a:r>
              <a:rPr lang="es-ES" sz="810" dirty="0">
                <a:solidFill>
                  <a:schemeClr val="bg1"/>
                </a:solidFill>
                <a:latin typeface="Montserrat" pitchFamily="2" charset="77"/>
                <a:ea typeface="Roboto Condensed Light"/>
                <a:cs typeface="Roboto Condensed Light"/>
                <a:sym typeface="Roboto Condensed Light"/>
              </a:rPr>
              <a:t>REDUCIR SU FUERTE DEPENDENCIA EXTERIOR EN PRODUCTOS CON BAJO VALOR AÑADIDO (EN ESPECIAL DE CHINA)</a:t>
            </a:r>
          </a:p>
          <a:p>
            <a:pPr marL="177112" indent="-147768" algn="just">
              <a:spcBef>
                <a:spcPts val="198"/>
              </a:spcBef>
              <a:spcAft>
                <a:spcPts val="198"/>
              </a:spcAft>
              <a:buFont typeface="Arial" panose="020B0604020202020204" pitchFamily="34" charset="0"/>
              <a:buChar char="•"/>
            </a:pPr>
            <a:r>
              <a:rPr lang="es-ES" sz="810" dirty="0">
                <a:solidFill>
                  <a:schemeClr val="bg1"/>
                </a:solidFill>
                <a:latin typeface="Montserrat" pitchFamily="2" charset="77"/>
                <a:ea typeface="Roboto Condensed Light"/>
                <a:cs typeface="Roboto Condensed Light"/>
                <a:sym typeface="Roboto Condensed Light"/>
              </a:rPr>
              <a:t>PROTECCIÓN DE SECTORES VULNERABLES A COMPETENCIA EXTERIOR</a:t>
            </a:r>
          </a:p>
          <a:p>
            <a:pPr marL="177112" indent="-147768" algn="just">
              <a:spcBef>
                <a:spcPts val="198"/>
              </a:spcBef>
              <a:spcAft>
                <a:spcPts val="198"/>
              </a:spcAft>
              <a:buFont typeface="Arial" panose="020B0604020202020204" pitchFamily="34" charset="0"/>
              <a:buChar char="•"/>
            </a:pPr>
            <a:r>
              <a:rPr lang="es-ES" sz="810" dirty="0">
                <a:solidFill>
                  <a:schemeClr val="bg1"/>
                </a:solidFill>
                <a:latin typeface="Montserrat" pitchFamily="2" charset="77"/>
                <a:ea typeface="Roboto Condensed Light"/>
                <a:cs typeface="Roboto Condensed Light"/>
                <a:sym typeface="Roboto Condensed Light"/>
              </a:rPr>
              <a:t>FACILITAR LA ADQUISICIÓN DE TECNOLOGÍA</a:t>
            </a:r>
          </a:p>
          <a:p>
            <a:pPr marL="177112" indent="-147768" algn="just">
              <a:spcBef>
                <a:spcPts val="198"/>
              </a:spcBef>
              <a:spcAft>
                <a:spcPts val="198"/>
              </a:spcAft>
              <a:buFont typeface="Arial" panose="020B0604020202020204" pitchFamily="34" charset="0"/>
              <a:buChar char="•"/>
            </a:pPr>
            <a:endParaRPr lang="es-ES" sz="731" dirty="0">
              <a:solidFill>
                <a:schemeClr val="bg1"/>
              </a:solidFill>
              <a:latin typeface="Montserrat" pitchFamily="2" charset="77"/>
              <a:ea typeface="Roboto Condensed Light"/>
              <a:cs typeface="Roboto Condensed Light"/>
              <a:sym typeface="Roboto Condensed Light"/>
            </a:endParaRPr>
          </a:p>
          <a:p>
            <a:pPr marL="113184" indent="-113184" algn="just">
              <a:buFont typeface="Arial" panose="020B0604020202020204" pitchFamily="34" charset="0"/>
              <a:buChar char="•"/>
            </a:pPr>
            <a:endParaRPr lang="es-ES_tradnl" sz="726" b="1" dirty="0">
              <a:solidFill>
                <a:srgbClr val="2A8F9A"/>
              </a:solidFill>
              <a:latin typeface="Montserrat" pitchFamily="2" charset="77"/>
            </a:endParaRPr>
          </a:p>
        </p:txBody>
      </p:sp>
      <p:sp>
        <p:nvSpPr>
          <p:cNvPr id="9" name="Shape 193">
            <a:extLst>
              <a:ext uri="{FF2B5EF4-FFF2-40B4-BE49-F238E27FC236}">
                <a16:creationId xmlns:a16="http://schemas.microsoft.com/office/drawing/2014/main" id="{05DE2B67-499D-B54B-A30F-1590BD949D77}"/>
              </a:ext>
            </a:extLst>
          </p:cNvPr>
          <p:cNvSpPr txBox="1">
            <a:spLocks noGrp="1"/>
          </p:cNvSpPr>
          <p:nvPr/>
        </p:nvSpPr>
        <p:spPr>
          <a:xfrm>
            <a:off x="1285975" y="3293424"/>
            <a:ext cx="6787530" cy="2264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65" tIns="40565" rIns="40565" bIns="40565" numCol="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139303" indent="-139303">
              <a:spcBef>
                <a:spcPts val="532"/>
              </a:spcBef>
              <a:spcAft>
                <a:spcPts val="754"/>
              </a:spcAft>
              <a:buClr>
                <a:srgbClr val="29839B"/>
              </a:buClr>
              <a:buSzPct val="100000"/>
            </a:pPr>
            <a:r>
              <a:rPr lang="es-ES" sz="810" b="1" dirty="0">
                <a:solidFill>
                  <a:srgbClr val="29839B"/>
                </a:solidFill>
                <a:latin typeface="Montserrat" pitchFamily="2" charset="77"/>
              </a:rPr>
              <a:t>INYECCIÓN DE CRÉDITO </a:t>
            </a:r>
            <a:r>
              <a:rPr lang="es-ES" sz="810" dirty="0">
                <a:latin typeface="Montserrat" pitchFamily="2" charset="77"/>
              </a:rPr>
              <a:t>al sistema bancario para apoyar las PYMES.</a:t>
            </a:r>
          </a:p>
          <a:p>
            <a:pPr marL="139303" indent="-139303">
              <a:spcBef>
                <a:spcPts val="532"/>
              </a:spcBef>
              <a:spcAft>
                <a:spcPts val="754"/>
              </a:spcAft>
              <a:buClr>
                <a:srgbClr val="29839B"/>
              </a:buClr>
              <a:buSzPct val="100000"/>
            </a:pPr>
            <a:r>
              <a:rPr lang="es-ES" sz="810" b="1" dirty="0">
                <a:solidFill>
                  <a:srgbClr val="29839B"/>
                </a:solidFill>
                <a:latin typeface="Montserrat" pitchFamily="2" charset="77"/>
              </a:rPr>
              <a:t>OBLIGACIÓN DEL PAGO </a:t>
            </a:r>
            <a:r>
              <a:rPr lang="es-ES" sz="810" dirty="0">
                <a:latin typeface="Montserrat" pitchFamily="2" charset="77"/>
              </a:rPr>
              <a:t>de las deudas del sector publico a las empresas.</a:t>
            </a:r>
          </a:p>
          <a:p>
            <a:pPr marL="139303" indent="-139303">
              <a:spcBef>
                <a:spcPts val="532"/>
              </a:spcBef>
              <a:spcAft>
                <a:spcPts val="754"/>
              </a:spcAft>
              <a:buClr>
                <a:srgbClr val="29839B"/>
              </a:buClr>
              <a:buSzPct val="100000"/>
            </a:pPr>
            <a:r>
              <a:rPr lang="es-ES" sz="810" b="1" dirty="0">
                <a:solidFill>
                  <a:srgbClr val="29839B"/>
                </a:solidFill>
                <a:latin typeface="Montserrat" pitchFamily="2" charset="77"/>
              </a:rPr>
              <a:t>INYECCIÓN DE LIQUIDEZ </a:t>
            </a:r>
            <a:r>
              <a:rPr lang="es-ES" sz="810" dirty="0">
                <a:latin typeface="Montserrat" pitchFamily="2" charset="77"/>
              </a:rPr>
              <a:t>para el pago de deudas de las empresas públicas.</a:t>
            </a:r>
          </a:p>
          <a:p>
            <a:pPr marL="139303" indent="-139303">
              <a:spcBef>
                <a:spcPts val="532"/>
              </a:spcBef>
              <a:spcAft>
                <a:spcPts val="754"/>
              </a:spcAft>
              <a:buClr>
                <a:srgbClr val="29839B"/>
              </a:buClr>
              <a:buSzPct val="100000"/>
            </a:pPr>
            <a:r>
              <a:rPr lang="es-ES" sz="810" dirty="0">
                <a:latin typeface="Montserrat" pitchFamily="2" charset="77"/>
              </a:rPr>
              <a:t>Fomento de la </a:t>
            </a:r>
            <a:r>
              <a:rPr lang="es-ES" sz="810" b="1" dirty="0">
                <a:solidFill>
                  <a:srgbClr val="29839B"/>
                </a:solidFill>
                <a:latin typeface="Montserrat" pitchFamily="2" charset="77"/>
              </a:rPr>
              <a:t>DEVOLUCIÓN DE IMPUESTOS </a:t>
            </a:r>
            <a:r>
              <a:rPr lang="es-ES" sz="810" dirty="0">
                <a:latin typeface="Montserrat" pitchFamily="2" charset="77"/>
              </a:rPr>
              <a:t>Para la mejora de la liquidez de las empresas.</a:t>
            </a:r>
          </a:p>
          <a:p>
            <a:pPr marL="139303" indent="-139303">
              <a:spcBef>
                <a:spcPts val="532"/>
              </a:spcBef>
              <a:spcAft>
                <a:spcPts val="754"/>
              </a:spcAft>
              <a:buClr>
                <a:srgbClr val="29839B"/>
              </a:buClr>
              <a:buSzPct val="100000"/>
            </a:pPr>
            <a:r>
              <a:rPr lang="es-ES" sz="810" dirty="0">
                <a:latin typeface="Montserrat" pitchFamily="2" charset="77"/>
              </a:rPr>
              <a:t>Nuevo </a:t>
            </a:r>
            <a:r>
              <a:rPr lang="es-ES" sz="810" b="1" dirty="0">
                <a:solidFill>
                  <a:srgbClr val="29839B"/>
                </a:solidFill>
                <a:latin typeface="Montserrat" pitchFamily="2" charset="77"/>
              </a:rPr>
              <a:t>PRODUCTION LINKED INCENTIVE </a:t>
            </a:r>
            <a:r>
              <a:rPr lang="es-ES" sz="810" dirty="0">
                <a:latin typeface="Montserrat" pitchFamily="2" charset="77"/>
              </a:rPr>
              <a:t>– sector industrial (0,7% </a:t>
            </a:r>
            <a:r>
              <a:rPr lang="es-ES" sz="810" dirty="0" err="1">
                <a:latin typeface="Montserrat" pitchFamily="2" charset="77"/>
              </a:rPr>
              <a:t>pib</a:t>
            </a:r>
            <a:r>
              <a:rPr lang="es-ES" sz="810" dirty="0">
                <a:latin typeface="Montserrat" pitchFamily="2" charset="77"/>
              </a:rPr>
              <a:t>)</a:t>
            </a:r>
          </a:p>
          <a:p>
            <a:pPr marL="139303" indent="-139303">
              <a:spcBef>
                <a:spcPts val="532"/>
              </a:spcBef>
              <a:spcAft>
                <a:spcPts val="754"/>
              </a:spcAft>
              <a:buClr>
                <a:srgbClr val="29839B"/>
              </a:buClr>
              <a:buSzPct val="100000"/>
            </a:pPr>
            <a:r>
              <a:rPr lang="es-ES" sz="810" b="1" dirty="0">
                <a:solidFill>
                  <a:srgbClr val="29839B"/>
                </a:solidFill>
                <a:latin typeface="Montserrat" pitchFamily="2" charset="77"/>
              </a:rPr>
              <a:t>CRÉDITOS</a:t>
            </a:r>
            <a:r>
              <a:rPr lang="es-ES" sz="810" dirty="0">
                <a:latin typeface="Montserrat" pitchFamily="2" charset="77"/>
              </a:rPr>
              <a:t> para el desarrollo de infraestructura agraria y cadena de frio.</a:t>
            </a:r>
          </a:p>
          <a:p>
            <a:pPr marL="139307" indent="-139307">
              <a:spcBef>
                <a:spcPts val="532"/>
              </a:spcBef>
              <a:spcAft>
                <a:spcPts val="754"/>
              </a:spcAft>
              <a:buClr>
                <a:srgbClr val="29839B"/>
              </a:buClr>
              <a:buSzPct val="100000"/>
            </a:pPr>
            <a:r>
              <a:rPr lang="es-ES" sz="810" b="1" dirty="0">
                <a:solidFill>
                  <a:srgbClr val="29839B"/>
                </a:solidFill>
                <a:latin typeface="Montserrat" pitchFamily="2" charset="77"/>
              </a:rPr>
              <a:t>INVERSIÓN</a:t>
            </a:r>
            <a:r>
              <a:rPr lang="es-ES" sz="810" dirty="0">
                <a:latin typeface="Montserrat" pitchFamily="2" charset="77"/>
              </a:rPr>
              <a:t> en infraestructura sector agrícola y pesquero.</a:t>
            </a:r>
          </a:p>
          <a:p>
            <a:pPr marL="139307" indent="-139307">
              <a:spcBef>
                <a:spcPts val="532"/>
              </a:spcBef>
              <a:spcAft>
                <a:spcPts val="754"/>
              </a:spcAft>
              <a:buClr>
                <a:srgbClr val="29839B"/>
              </a:buClr>
              <a:buSzPct val="100000"/>
            </a:pPr>
            <a:r>
              <a:rPr lang="es-ES" sz="810" dirty="0">
                <a:latin typeface="Montserrat" pitchFamily="2" charset="77"/>
              </a:rPr>
              <a:t>Fuertes </a:t>
            </a:r>
            <a:r>
              <a:rPr lang="es-ES" sz="810" b="1" dirty="0">
                <a:solidFill>
                  <a:srgbClr val="29839B"/>
                </a:solidFill>
                <a:latin typeface="Montserrat" pitchFamily="2" charset="77"/>
              </a:rPr>
              <a:t>INCENTIVOS</a:t>
            </a:r>
            <a:r>
              <a:rPr lang="es-ES" sz="810" dirty="0">
                <a:latin typeface="Montserrat" pitchFamily="2" charset="77"/>
              </a:rPr>
              <a:t> a la inversión tecnológica en el sector de procesado de alimentos.</a:t>
            </a:r>
          </a:p>
          <a:p>
            <a:pPr marL="139307" indent="-139307">
              <a:spcBef>
                <a:spcPts val="532"/>
              </a:spcBef>
              <a:spcAft>
                <a:spcPts val="754"/>
              </a:spcAft>
              <a:buClr>
                <a:srgbClr val="29839B"/>
              </a:buClr>
              <a:buSzPct val="100000"/>
            </a:pPr>
            <a:r>
              <a:rPr lang="es-ES" sz="810" dirty="0">
                <a:latin typeface="Montserrat" pitchFamily="2" charset="77"/>
              </a:rPr>
              <a:t>Incremento del proteccionismo </a:t>
            </a:r>
            <a:r>
              <a:rPr lang="es-ES" sz="810" b="1" dirty="0">
                <a:solidFill>
                  <a:srgbClr val="29839B"/>
                </a:solidFill>
                <a:latin typeface="Montserrat" pitchFamily="2" charset="77"/>
              </a:rPr>
              <a:t>MEDIANTE BARRERAS ARANCELARIAS Y NO ARANCELARIAS</a:t>
            </a:r>
          </a:p>
          <a:p>
            <a:pPr marL="139307" indent="-139307">
              <a:spcBef>
                <a:spcPts val="532"/>
              </a:spcBef>
              <a:spcAft>
                <a:spcPts val="754"/>
              </a:spcAft>
              <a:buClr>
                <a:srgbClr val="29839B"/>
              </a:buClr>
              <a:buSzPct val="100000"/>
            </a:pPr>
            <a:r>
              <a:rPr lang="es-ES" sz="810" b="1" dirty="0">
                <a:solidFill>
                  <a:srgbClr val="29839B"/>
                </a:solidFill>
                <a:latin typeface="Montserrat" pitchFamily="2" charset="77"/>
              </a:rPr>
              <a:t>BLINDAJE DE LAS LICITACIONES PUBLICAS </a:t>
            </a:r>
            <a:r>
              <a:rPr lang="es-ES" sz="810" dirty="0">
                <a:latin typeface="Montserrat" pitchFamily="2" charset="77"/>
              </a:rPr>
              <a:t>de menos de 25 millones de euros a las empresas extranjeras.</a:t>
            </a:r>
          </a:p>
          <a:p>
            <a:pPr marL="0" indent="0">
              <a:spcBef>
                <a:spcPts val="267"/>
              </a:spcBef>
              <a:spcAft>
                <a:spcPts val="444"/>
              </a:spcAft>
              <a:buNone/>
            </a:pPr>
            <a:endParaRPr lang="es-ES" sz="1064" dirty="0">
              <a:latin typeface="Century Gothic" panose="020B0502020202020204" pitchFamily="34" charset="0"/>
            </a:endParaRPr>
          </a:p>
        </p:txBody>
      </p:sp>
      <p:sp>
        <p:nvSpPr>
          <p:cNvPr id="10" name="Rectangle 55">
            <a:extLst>
              <a:ext uri="{FF2B5EF4-FFF2-40B4-BE49-F238E27FC236}">
                <a16:creationId xmlns:a16="http://schemas.microsoft.com/office/drawing/2014/main" id="{5325B552-1698-E842-979E-9A32742AED3E}"/>
              </a:ext>
            </a:extLst>
          </p:cNvPr>
          <p:cNvSpPr/>
          <p:nvPr/>
        </p:nvSpPr>
        <p:spPr>
          <a:xfrm>
            <a:off x="1337229" y="1421533"/>
            <a:ext cx="6773220" cy="2554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s-ES_tradnl" sz="830" b="1" dirty="0">
                <a:solidFill>
                  <a:srgbClr val="2A8F9A"/>
                </a:solidFill>
                <a:latin typeface="Montserrat" pitchFamily="2" charset="77"/>
              </a:rPr>
              <a:t>EL PLAN DE REACTIVACIÓN ECONÓMICA DE INDIA ESTÁ BASADO EN LA MEJORA DE LA RESILIENCIA DEL PAÍS Y LA LIMITACIÓN DE LA DEPENDENCIA DEL EXTERIOR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C9E7034-3837-AD46-BFFC-1E467837922E}"/>
              </a:ext>
            </a:extLst>
          </p:cNvPr>
          <p:cNvSpPr/>
          <p:nvPr/>
        </p:nvSpPr>
        <p:spPr>
          <a:xfrm>
            <a:off x="8689868" y="521638"/>
            <a:ext cx="552324" cy="1436036"/>
          </a:xfrm>
          <a:prstGeom prst="rect">
            <a:avLst/>
          </a:prstGeom>
          <a:solidFill>
            <a:srgbClr val="0F91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8336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21C1DC9-C795-534A-8037-624378204D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53" r="9950"/>
          <a:stretch/>
        </p:blipFill>
        <p:spPr>
          <a:xfrm>
            <a:off x="960120" y="0"/>
            <a:ext cx="7223760" cy="317255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42FE3C3-BDBA-3749-B549-B9F37B8CEC7B}"/>
              </a:ext>
            </a:extLst>
          </p:cNvPr>
          <p:cNvSpPr txBox="1"/>
          <p:nvPr/>
        </p:nvSpPr>
        <p:spPr>
          <a:xfrm>
            <a:off x="4025263" y="3685443"/>
            <a:ext cx="6148388" cy="1077218"/>
          </a:xfrm>
          <a:prstGeom prst="rect">
            <a:avLst/>
          </a:prstGeom>
          <a:solidFill>
            <a:srgbClr val="E9543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ES" sz="3200" b="1" dirty="0">
                <a:solidFill>
                  <a:schemeClr val="bg1"/>
                </a:solidFill>
                <a:latin typeface="Montserrat" pitchFamily="2" charset="77"/>
              </a:rPr>
              <a:t>OPORTUNIDADES SECTORIALES</a:t>
            </a:r>
            <a:r>
              <a:rPr lang="es-ES" sz="2800" b="1" dirty="0">
                <a:solidFill>
                  <a:schemeClr val="accent5"/>
                </a:solidFill>
                <a:latin typeface="Asap" panose="020F0504030202060203" pitchFamily="34" charset="0"/>
              </a:rPr>
              <a:t> </a:t>
            </a:r>
            <a:endParaRPr lang="es-ES" dirty="0">
              <a:latin typeface="Asap" panose="020F0504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2899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ítulo 1">
            <a:extLst>
              <a:ext uri="{FF2B5EF4-FFF2-40B4-BE49-F238E27FC236}">
                <a16:creationId xmlns:a16="http://schemas.microsoft.com/office/drawing/2014/main" id="{1D77A768-8A25-4339-8144-E3E4D4CB9BC5}"/>
              </a:ext>
            </a:extLst>
          </p:cNvPr>
          <p:cNvSpPr txBox="1">
            <a:spLocks/>
          </p:cNvSpPr>
          <p:nvPr/>
        </p:nvSpPr>
        <p:spPr bwMode="auto">
          <a:xfrm>
            <a:off x="1123350" y="434614"/>
            <a:ext cx="7481036" cy="65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DF3D26"/>
                </a:solidFill>
                <a:latin typeface="Asap SemiBold"/>
                <a:ea typeface="Asap SemiBold" panose="020F0704030202060203" pitchFamily="34" charset="0"/>
                <a:cs typeface="Asap Semi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9pPr>
          </a:lstStyle>
          <a:p>
            <a:r>
              <a:rPr lang="es-ES" sz="3200" b="0" dirty="0">
                <a:latin typeface="Bebas Neue Regular" panose="020B0606020202050201" pitchFamily="34" charset="0"/>
              </a:rPr>
              <a:t>OPORTUNIDADES SECTORIALES</a:t>
            </a:r>
          </a:p>
        </p:txBody>
      </p:sp>
      <p:sp>
        <p:nvSpPr>
          <p:cNvPr id="9" name="Shape 312">
            <a:extLst>
              <a:ext uri="{FF2B5EF4-FFF2-40B4-BE49-F238E27FC236}">
                <a16:creationId xmlns:a16="http://schemas.microsoft.com/office/drawing/2014/main" id="{A1FBC51B-6D45-48D5-B672-75AC658CD845}"/>
              </a:ext>
            </a:extLst>
          </p:cNvPr>
          <p:cNvSpPr txBox="1">
            <a:spLocks/>
          </p:cNvSpPr>
          <p:nvPr/>
        </p:nvSpPr>
        <p:spPr>
          <a:xfrm>
            <a:off x="334706" y="2333229"/>
            <a:ext cx="1763541" cy="1191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177755" indent="0">
              <a:buNone/>
            </a:pPr>
            <a:r>
              <a:rPr lang="es-ES" sz="810" b="1" dirty="0">
                <a:solidFill>
                  <a:srgbClr val="2A8F9A"/>
                </a:solidFill>
                <a:latin typeface="Montserrat" pitchFamily="2" charset="77"/>
                <a:ea typeface="+mn-ea"/>
                <a:cs typeface="+mn-cs"/>
              </a:rPr>
              <a:t>BIENES DE CONSUMO</a:t>
            </a:r>
          </a:p>
          <a:p>
            <a:pPr marL="171407" indent="-171407">
              <a:buClr>
                <a:srgbClr val="29839B"/>
              </a:buClr>
              <a:buSzPct val="95000"/>
            </a:pPr>
            <a:r>
              <a:rPr lang="es-ES" sz="810" dirty="0">
                <a:latin typeface="Montserrat" pitchFamily="2" charset="77"/>
              </a:rPr>
              <a:t>Electrónica</a:t>
            </a:r>
          </a:p>
          <a:p>
            <a:pPr marL="171407" indent="-171407">
              <a:buClr>
                <a:srgbClr val="29839B"/>
              </a:buClr>
              <a:buSzPct val="95000"/>
            </a:pPr>
            <a:r>
              <a:rPr lang="es-ES" sz="810" dirty="0">
                <a:latin typeface="Montserrat" pitchFamily="2" charset="77"/>
              </a:rPr>
              <a:t>Cosmética</a:t>
            </a:r>
          </a:p>
          <a:p>
            <a:pPr marL="171407" indent="-171407">
              <a:buClr>
                <a:srgbClr val="29839B"/>
              </a:buClr>
              <a:buSzPct val="95000"/>
            </a:pPr>
            <a:r>
              <a:rPr lang="es-ES" sz="810" dirty="0">
                <a:latin typeface="Montserrat" pitchFamily="2" charset="77"/>
              </a:rPr>
              <a:t>Hogar:</a:t>
            </a:r>
          </a:p>
          <a:p>
            <a:pPr marL="404712" lvl="1" indent="-222194">
              <a:spcBef>
                <a:spcPts val="400"/>
              </a:spcBef>
              <a:buSzPct val="100000"/>
            </a:pPr>
            <a:r>
              <a:rPr lang="es-ES" sz="810" dirty="0">
                <a:latin typeface="Montserrat" pitchFamily="2" charset="77"/>
              </a:rPr>
              <a:t>Limpieza</a:t>
            </a:r>
          </a:p>
          <a:p>
            <a:pPr marL="404712" lvl="1" indent="-222194">
              <a:spcBef>
                <a:spcPts val="400"/>
              </a:spcBef>
              <a:buSzPct val="100000"/>
            </a:pPr>
            <a:r>
              <a:rPr lang="es-ES" sz="810" dirty="0">
                <a:latin typeface="Montserrat" pitchFamily="2" charset="77"/>
              </a:rPr>
              <a:t>Textil</a:t>
            </a:r>
          </a:p>
          <a:p>
            <a:pPr marL="404712" lvl="1" indent="-222194">
              <a:spcBef>
                <a:spcPts val="400"/>
              </a:spcBef>
              <a:buSzPct val="100000"/>
            </a:pPr>
            <a:r>
              <a:rPr lang="es-ES" sz="810" dirty="0">
                <a:latin typeface="Montserrat" pitchFamily="2" charset="77"/>
              </a:rPr>
              <a:t>Mueble</a:t>
            </a:r>
            <a:r>
              <a:rPr lang="es-ES" sz="825" dirty="0">
                <a:latin typeface="Montserrat" pitchFamily="2" charset="77"/>
              </a:rPr>
              <a:t/>
            </a:r>
            <a:br>
              <a:rPr lang="es-ES" sz="825" dirty="0">
                <a:latin typeface="Montserrat" pitchFamily="2" charset="77"/>
              </a:rPr>
            </a:br>
            <a:endParaRPr lang="es-ES" sz="825" dirty="0">
              <a:latin typeface="Montserrat" pitchFamily="2" charset="77"/>
            </a:endParaRPr>
          </a:p>
          <a:p>
            <a:pPr marL="0" indent="0">
              <a:buNone/>
            </a:pPr>
            <a:endParaRPr lang="es-ES" sz="900" dirty="0">
              <a:latin typeface="Montserrat" pitchFamily="2" charset="77"/>
            </a:endParaRPr>
          </a:p>
        </p:txBody>
      </p:sp>
      <p:sp>
        <p:nvSpPr>
          <p:cNvPr id="11" name="Shape 312">
            <a:extLst>
              <a:ext uri="{FF2B5EF4-FFF2-40B4-BE49-F238E27FC236}">
                <a16:creationId xmlns:a16="http://schemas.microsoft.com/office/drawing/2014/main" id="{4DB1DB58-3BB3-4318-AD90-913A6BA6E9CB}"/>
              </a:ext>
            </a:extLst>
          </p:cNvPr>
          <p:cNvSpPr txBox="1">
            <a:spLocks/>
          </p:cNvSpPr>
          <p:nvPr/>
        </p:nvSpPr>
        <p:spPr>
          <a:xfrm>
            <a:off x="1982616" y="2333230"/>
            <a:ext cx="1763541" cy="139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177755" indent="0">
              <a:buNone/>
            </a:pPr>
            <a:r>
              <a:rPr lang="es-ES" sz="810" b="1" dirty="0">
                <a:solidFill>
                  <a:srgbClr val="2A8F9A"/>
                </a:solidFill>
                <a:latin typeface="Montserrat" pitchFamily="2" charset="77"/>
                <a:ea typeface="+mn-ea"/>
                <a:cs typeface="+mn-cs"/>
              </a:rPr>
              <a:t>SECTORES TECNOLÓGICOS</a:t>
            </a:r>
          </a:p>
          <a:p>
            <a:pPr marL="171407" indent="-171407">
              <a:buClr>
                <a:srgbClr val="29839B"/>
              </a:buClr>
              <a:buSzPct val="95000"/>
            </a:pPr>
            <a:r>
              <a:rPr lang="es-ES" sz="810" dirty="0">
                <a:latin typeface="Montserrat" pitchFamily="2" charset="77"/>
              </a:rPr>
              <a:t>Sistemas de comunicaciones</a:t>
            </a:r>
          </a:p>
          <a:p>
            <a:pPr marL="171407" indent="-171407">
              <a:buClr>
                <a:srgbClr val="29839B"/>
              </a:buClr>
              <a:buSzPct val="95000"/>
            </a:pPr>
            <a:r>
              <a:rPr lang="es-ES" sz="810" dirty="0">
                <a:latin typeface="Montserrat" pitchFamily="2" charset="77"/>
              </a:rPr>
              <a:t>Smart </a:t>
            </a:r>
            <a:r>
              <a:rPr lang="es-ES" sz="810" dirty="0" err="1">
                <a:latin typeface="Montserrat" pitchFamily="2" charset="77"/>
              </a:rPr>
              <a:t>Cities</a:t>
            </a:r>
            <a:endParaRPr lang="es-ES" sz="810" dirty="0">
              <a:latin typeface="Montserrat" pitchFamily="2" charset="77"/>
            </a:endParaRPr>
          </a:p>
          <a:p>
            <a:pPr marL="171407" indent="-171407">
              <a:buClr>
                <a:srgbClr val="29839B"/>
              </a:buClr>
              <a:buSzPct val="95000"/>
            </a:pPr>
            <a:r>
              <a:rPr lang="es-ES" sz="810" dirty="0">
                <a:latin typeface="Montserrat" pitchFamily="2" charset="77"/>
              </a:rPr>
              <a:t>Biotecnología</a:t>
            </a:r>
          </a:p>
          <a:p>
            <a:pPr marL="171407" indent="-171407">
              <a:buSzPct val="100000"/>
            </a:pPr>
            <a:endParaRPr lang="es-ES" sz="825" dirty="0">
              <a:latin typeface="Montserrat" pitchFamily="2" charset="77"/>
            </a:endParaRPr>
          </a:p>
          <a:p>
            <a:pPr marL="0" indent="0">
              <a:buNone/>
            </a:pPr>
            <a:endParaRPr lang="es-ES" sz="900" dirty="0">
              <a:latin typeface="Montserrat" pitchFamily="2" charset="77"/>
            </a:endParaRPr>
          </a:p>
        </p:txBody>
      </p:sp>
      <p:sp>
        <p:nvSpPr>
          <p:cNvPr id="12" name="Shape 312">
            <a:extLst>
              <a:ext uri="{FF2B5EF4-FFF2-40B4-BE49-F238E27FC236}">
                <a16:creationId xmlns:a16="http://schemas.microsoft.com/office/drawing/2014/main" id="{3393FC9F-29F0-4AD8-A867-65CEE62E9BC6}"/>
              </a:ext>
            </a:extLst>
          </p:cNvPr>
          <p:cNvSpPr txBox="1">
            <a:spLocks/>
          </p:cNvSpPr>
          <p:nvPr/>
        </p:nvSpPr>
        <p:spPr>
          <a:xfrm>
            <a:off x="3630525" y="2333230"/>
            <a:ext cx="1763541" cy="1247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177755" indent="0">
              <a:buNone/>
              <a:tabLst>
                <a:tab pos="171407" algn="l"/>
              </a:tabLst>
            </a:pPr>
            <a:r>
              <a:rPr lang="es-ES" sz="810" b="1" dirty="0">
                <a:solidFill>
                  <a:srgbClr val="2A8F9A"/>
                </a:solidFill>
                <a:latin typeface="Montserrat" pitchFamily="2" charset="77"/>
                <a:ea typeface="+mn-ea"/>
                <a:cs typeface="+mn-cs"/>
              </a:rPr>
              <a:t>INFRAESTRUCTURA</a:t>
            </a:r>
          </a:p>
          <a:p>
            <a:pPr marL="171407" indent="-171407">
              <a:buClr>
                <a:srgbClr val="29839B"/>
              </a:buClr>
              <a:buSzPct val="95000"/>
            </a:pPr>
            <a:r>
              <a:rPr lang="es-ES" sz="810" dirty="0">
                <a:latin typeface="Montserrat" pitchFamily="2" charset="77"/>
              </a:rPr>
              <a:t>Energías Renovables</a:t>
            </a:r>
          </a:p>
          <a:p>
            <a:pPr marL="171407" indent="-171407">
              <a:buClr>
                <a:srgbClr val="29839B"/>
              </a:buClr>
              <a:buSzPct val="95000"/>
            </a:pPr>
            <a:r>
              <a:rPr lang="es-ES" sz="810" dirty="0">
                <a:latin typeface="Montserrat" pitchFamily="2" charset="77"/>
              </a:rPr>
              <a:t>Agua, residuos…</a:t>
            </a:r>
          </a:p>
          <a:p>
            <a:pPr marL="171407" indent="-171407">
              <a:buClr>
                <a:srgbClr val="29839B"/>
              </a:buClr>
              <a:buSzPct val="95000"/>
            </a:pPr>
            <a:r>
              <a:rPr lang="es-ES" sz="810" dirty="0">
                <a:latin typeface="Montserrat" pitchFamily="2" charset="77"/>
              </a:rPr>
              <a:t>Materiales construcción (revestimientos, cerramientos, aislamiento, pintura, mármol)</a:t>
            </a:r>
          </a:p>
          <a:p>
            <a:pPr marL="0" indent="0">
              <a:buNone/>
            </a:pPr>
            <a:endParaRPr lang="es-ES" sz="900" dirty="0">
              <a:latin typeface="Montserrat" pitchFamily="2" charset="77"/>
            </a:endParaRPr>
          </a:p>
        </p:txBody>
      </p:sp>
      <p:sp>
        <p:nvSpPr>
          <p:cNvPr id="13" name="Shape 312">
            <a:extLst>
              <a:ext uri="{FF2B5EF4-FFF2-40B4-BE49-F238E27FC236}">
                <a16:creationId xmlns:a16="http://schemas.microsoft.com/office/drawing/2014/main" id="{9FAF4057-4293-4110-9429-82A895F41A47}"/>
              </a:ext>
            </a:extLst>
          </p:cNvPr>
          <p:cNvSpPr txBox="1">
            <a:spLocks/>
          </p:cNvSpPr>
          <p:nvPr/>
        </p:nvSpPr>
        <p:spPr>
          <a:xfrm>
            <a:off x="5278435" y="2333230"/>
            <a:ext cx="1763541" cy="118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177755" indent="0">
              <a:buNone/>
            </a:pPr>
            <a:r>
              <a:rPr lang="es-ES" sz="810" b="1" dirty="0">
                <a:solidFill>
                  <a:srgbClr val="2A8F9A"/>
                </a:solidFill>
                <a:latin typeface="Montserrat" pitchFamily="2" charset="77"/>
                <a:ea typeface="+mn-ea"/>
                <a:cs typeface="+mn-cs"/>
              </a:rPr>
              <a:t>AUTOMOCIÓN</a:t>
            </a:r>
          </a:p>
          <a:p>
            <a:pPr marL="171407" indent="-171407">
              <a:buClr>
                <a:srgbClr val="29839B"/>
              </a:buClr>
              <a:buSzPct val="95000"/>
            </a:pPr>
            <a:r>
              <a:rPr lang="es-ES" sz="810" dirty="0">
                <a:latin typeface="Montserrat" pitchFamily="2" charset="77"/>
              </a:rPr>
              <a:t>Transferencia tecnología</a:t>
            </a:r>
          </a:p>
          <a:p>
            <a:pPr marL="171407" indent="-171407">
              <a:buClr>
                <a:srgbClr val="29839B"/>
              </a:buClr>
              <a:buSzPct val="95000"/>
            </a:pPr>
            <a:r>
              <a:rPr lang="es-ES" sz="810" dirty="0" err="1">
                <a:latin typeface="Montserrat" pitchFamily="2" charset="77"/>
              </a:rPr>
              <a:t>JVs</a:t>
            </a:r>
            <a:endParaRPr lang="es-ES" sz="810" dirty="0">
              <a:latin typeface="Montserrat" pitchFamily="2" charset="77"/>
            </a:endParaRPr>
          </a:p>
          <a:p>
            <a:pPr marL="171407" indent="-171407">
              <a:buClr>
                <a:srgbClr val="29839B"/>
              </a:buClr>
              <a:buSzPct val="95000"/>
            </a:pPr>
            <a:r>
              <a:rPr lang="es-ES" sz="810" dirty="0">
                <a:latin typeface="Montserrat" pitchFamily="2" charset="77"/>
              </a:rPr>
              <a:t>Automatización</a:t>
            </a:r>
          </a:p>
          <a:p>
            <a:pPr marL="171407" indent="-171407">
              <a:buClr>
                <a:srgbClr val="29839B"/>
              </a:buClr>
              <a:buSzPct val="95000"/>
            </a:pPr>
            <a:r>
              <a:rPr lang="es-ES" sz="810" dirty="0">
                <a:latin typeface="Montserrat" pitchFamily="2" charset="77"/>
              </a:rPr>
              <a:t>Robótica</a:t>
            </a:r>
          </a:p>
          <a:p>
            <a:pPr marL="171407" indent="-171407">
              <a:buClr>
                <a:srgbClr val="29839B"/>
              </a:buClr>
              <a:buSzPct val="95000"/>
            </a:pPr>
            <a:r>
              <a:rPr lang="es-ES" sz="810" dirty="0">
                <a:latin typeface="Montserrat" pitchFamily="2" charset="77"/>
              </a:rPr>
              <a:t>Ingeniería producto</a:t>
            </a:r>
          </a:p>
          <a:p>
            <a:pPr marL="0" indent="0">
              <a:buNone/>
            </a:pPr>
            <a:endParaRPr lang="es-ES" sz="900" dirty="0">
              <a:latin typeface="Montserrat" pitchFamily="2" charset="77"/>
            </a:endParaRPr>
          </a:p>
        </p:txBody>
      </p:sp>
      <p:sp>
        <p:nvSpPr>
          <p:cNvPr id="15" name="Shape 312">
            <a:extLst>
              <a:ext uri="{FF2B5EF4-FFF2-40B4-BE49-F238E27FC236}">
                <a16:creationId xmlns:a16="http://schemas.microsoft.com/office/drawing/2014/main" id="{C913A12D-51E2-45C5-A943-D2E82C048710}"/>
              </a:ext>
            </a:extLst>
          </p:cNvPr>
          <p:cNvSpPr txBox="1">
            <a:spLocks/>
          </p:cNvSpPr>
          <p:nvPr/>
        </p:nvSpPr>
        <p:spPr>
          <a:xfrm>
            <a:off x="7049465" y="2333231"/>
            <a:ext cx="1763541" cy="1094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177755" indent="0">
              <a:buNone/>
            </a:pPr>
            <a:r>
              <a:rPr lang="es-ES" sz="810" b="1" dirty="0">
                <a:solidFill>
                  <a:srgbClr val="2A8F9A"/>
                </a:solidFill>
                <a:latin typeface="Montserrat" pitchFamily="2" charset="77"/>
                <a:ea typeface="+mn-ea"/>
                <a:cs typeface="+mn-cs"/>
              </a:rPr>
              <a:t>AGROALIMENTARIO</a:t>
            </a:r>
          </a:p>
          <a:p>
            <a:pPr marL="171407" indent="-171407">
              <a:buClr>
                <a:srgbClr val="29839B"/>
              </a:buClr>
              <a:buSzPct val="95000"/>
            </a:pPr>
            <a:r>
              <a:rPr lang="es-ES" sz="810" dirty="0">
                <a:latin typeface="Montserrat" pitchFamily="2" charset="77"/>
              </a:rPr>
              <a:t>Tecnología</a:t>
            </a:r>
          </a:p>
          <a:p>
            <a:pPr marL="171407" indent="-171407">
              <a:buClr>
                <a:srgbClr val="29839B"/>
              </a:buClr>
              <a:buSzPct val="95000"/>
            </a:pPr>
            <a:r>
              <a:rPr lang="es-ES" sz="810" dirty="0">
                <a:latin typeface="Montserrat" pitchFamily="2" charset="77"/>
              </a:rPr>
              <a:t>Maquinaria procesado</a:t>
            </a:r>
          </a:p>
          <a:p>
            <a:pPr marL="171407" indent="-171407">
              <a:buClr>
                <a:srgbClr val="29839B"/>
              </a:buClr>
              <a:buSzPct val="95000"/>
            </a:pPr>
            <a:r>
              <a:rPr lang="es-ES" sz="810" dirty="0">
                <a:latin typeface="Montserrat" pitchFamily="2" charset="77"/>
              </a:rPr>
              <a:t>Componentes, ingredientes</a:t>
            </a:r>
          </a:p>
          <a:p>
            <a:pPr marL="171407" indent="-171407">
              <a:buClr>
                <a:srgbClr val="29839B"/>
              </a:buClr>
              <a:buSzPct val="95000"/>
            </a:pPr>
            <a:r>
              <a:rPr lang="es-ES" sz="810" dirty="0">
                <a:latin typeface="Montserrat" pitchFamily="2" charset="77"/>
              </a:rPr>
              <a:t>Biotecnología</a:t>
            </a:r>
          </a:p>
          <a:p>
            <a:pPr marL="171407" indent="-171407">
              <a:buClr>
                <a:srgbClr val="29839B"/>
              </a:buClr>
              <a:buSzPct val="95000"/>
            </a:pPr>
            <a:r>
              <a:rPr lang="es-ES" sz="810" dirty="0">
                <a:latin typeface="Montserrat" pitchFamily="2" charset="77"/>
              </a:rPr>
              <a:t>Biofertilizantes</a:t>
            </a:r>
          </a:p>
          <a:p>
            <a:pPr marL="0" indent="0">
              <a:buNone/>
            </a:pPr>
            <a:endParaRPr lang="es-ES" sz="900" dirty="0">
              <a:latin typeface="Montserrat" pitchFamily="2" charset="77"/>
            </a:endParaRPr>
          </a:p>
        </p:txBody>
      </p:sp>
      <p:sp>
        <p:nvSpPr>
          <p:cNvPr id="16" name="Shape 312">
            <a:extLst>
              <a:ext uri="{FF2B5EF4-FFF2-40B4-BE49-F238E27FC236}">
                <a16:creationId xmlns:a16="http://schemas.microsoft.com/office/drawing/2014/main" id="{10D5EB6C-1F4B-41E2-AC03-DCEF6A9EFE01}"/>
              </a:ext>
            </a:extLst>
          </p:cNvPr>
          <p:cNvSpPr txBox="1">
            <a:spLocks/>
          </p:cNvSpPr>
          <p:nvPr/>
        </p:nvSpPr>
        <p:spPr>
          <a:xfrm>
            <a:off x="334706" y="3978541"/>
            <a:ext cx="1763541" cy="139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177755" indent="0">
              <a:buNone/>
            </a:pPr>
            <a:r>
              <a:rPr lang="es-ES" sz="810" b="1" dirty="0">
                <a:solidFill>
                  <a:srgbClr val="2A8F9A"/>
                </a:solidFill>
                <a:latin typeface="Montserrat" pitchFamily="2" charset="77"/>
                <a:ea typeface="+mn-ea"/>
                <a:cs typeface="+mn-cs"/>
              </a:rPr>
              <a:t>TRANSPORTE Y LOGÍSTICA</a:t>
            </a:r>
          </a:p>
          <a:p>
            <a:pPr marL="171407" indent="-171407">
              <a:buClr>
                <a:srgbClr val="29839B"/>
              </a:buClr>
              <a:buSzPct val="95000"/>
            </a:pPr>
            <a:r>
              <a:rPr lang="es-ES" sz="810" dirty="0">
                <a:latin typeface="Montserrat" pitchFamily="2" charset="77"/>
              </a:rPr>
              <a:t>Almacenaje y distribución frío</a:t>
            </a:r>
          </a:p>
          <a:p>
            <a:pPr marL="171407" indent="-171407">
              <a:buClr>
                <a:srgbClr val="29839B"/>
              </a:buClr>
              <a:buSzPct val="95000"/>
            </a:pPr>
            <a:r>
              <a:rPr lang="es-ES" sz="810" dirty="0">
                <a:latin typeface="Montserrat" pitchFamily="2" charset="77"/>
              </a:rPr>
              <a:t>Transporte especial</a:t>
            </a:r>
          </a:p>
          <a:p>
            <a:pPr marL="171407" indent="-171407">
              <a:buClr>
                <a:srgbClr val="29839B"/>
              </a:buClr>
              <a:buSzPct val="95000"/>
            </a:pPr>
            <a:r>
              <a:rPr lang="es-ES" sz="810" dirty="0">
                <a:latin typeface="Montserrat" pitchFamily="2" charset="77"/>
              </a:rPr>
              <a:t>Distribución logística</a:t>
            </a:r>
          </a:p>
          <a:p>
            <a:pPr marL="171407" indent="-171407">
              <a:buClr>
                <a:srgbClr val="29839B"/>
              </a:buClr>
              <a:buSzPct val="95000"/>
            </a:pPr>
            <a:endParaRPr lang="es-ES" sz="825" dirty="0">
              <a:latin typeface="Montserrat" pitchFamily="2" charset="77"/>
            </a:endParaRPr>
          </a:p>
          <a:p>
            <a:pPr marL="0" indent="0">
              <a:buNone/>
            </a:pPr>
            <a:endParaRPr lang="es-ES" sz="900" dirty="0">
              <a:latin typeface="Montserrat" pitchFamily="2" charset="77"/>
            </a:endParaRPr>
          </a:p>
        </p:txBody>
      </p:sp>
      <p:sp>
        <p:nvSpPr>
          <p:cNvPr id="17" name="Shape 312">
            <a:extLst>
              <a:ext uri="{FF2B5EF4-FFF2-40B4-BE49-F238E27FC236}">
                <a16:creationId xmlns:a16="http://schemas.microsoft.com/office/drawing/2014/main" id="{3383883D-6B51-42FB-885E-9B2AA06026D0}"/>
              </a:ext>
            </a:extLst>
          </p:cNvPr>
          <p:cNvSpPr txBox="1">
            <a:spLocks/>
          </p:cNvSpPr>
          <p:nvPr/>
        </p:nvSpPr>
        <p:spPr>
          <a:xfrm>
            <a:off x="1982616" y="3978540"/>
            <a:ext cx="1763541" cy="139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177755" indent="0">
              <a:buNone/>
            </a:pPr>
            <a:r>
              <a:rPr lang="es-ES" sz="810" b="1" dirty="0">
                <a:solidFill>
                  <a:srgbClr val="2A8F9A"/>
                </a:solidFill>
                <a:latin typeface="Montserrat" pitchFamily="2" charset="77"/>
                <a:ea typeface="+mn-ea"/>
                <a:cs typeface="+mn-cs"/>
              </a:rPr>
              <a:t>SERVICIOS</a:t>
            </a:r>
          </a:p>
          <a:p>
            <a:pPr marL="171407" indent="-171407">
              <a:buClr>
                <a:srgbClr val="29839B"/>
              </a:buClr>
              <a:buSzPct val="95000"/>
            </a:pPr>
            <a:r>
              <a:rPr lang="es-ES" sz="810" dirty="0">
                <a:latin typeface="Montserrat" pitchFamily="2" charset="77"/>
              </a:rPr>
              <a:t>Sistemas de comunicaciones</a:t>
            </a:r>
          </a:p>
          <a:p>
            <a:pPr marL="171407" indent="-171407">
              <a:buClr>
                <a:srgbClr val="29839B"/>
              </a:buClr>
              <a:buSzPct val="95000"/>
            </a:pPr>
            <a:r>
              <a:rPr lang="es-ES" sz="810" dirty="0">
                <a:latin typeface="Montserrat" pitchFamily="2" charset="77"/>
              </a:rPr>
              <a:t>Consultoría</a:t>
            </a:r>
          </a:p>
          <a:p>
            <a:pPr marL="171407" indent="-171407">
              <a:buClr>
                <a:srgbClr val="29839B"/>
              </a:buClr>
              <a:buSzPct val="95000"/>
            </a:pPr>
            <a:r>
              <a:rPr lang="es-ES" sz="810" dirty="0">
                <a:latin typeface="Montserrat" pitchFamily="2" charset="77"/>
              </a:rPr>
              <a:t>Cursos idiomas</a:t>
            </a:r>
          </a:p>
          <a:p>
            <a:pPr marL="171407" indent="-171407">
              <a:buClr>
                <a:srgbClr val="29839B"/>
              </a:buClr>
              <a:buSzPct val="95000"/>
            </a:pPr>
            <a:r>
              <a:rPr lang="es-ES" sz="810" dirty="0">
                <a:latin typeface="Montserrat" pitchFamily="2" charset="77"/>
              </a:rPr>
              <a:t>Servicios financieros</a:t>
            </a:r>
          </a:p>
          <a:p>
            <a:pPr marL="171407" indent="-171407">
              <a:buSzPct val="100000"/>
            </a:pPr>
            <a:endParaRPr lang="es-ES" sz="825" dirty="0">
              <a:latin typeface="Montserrat" pitchFamily="2" charset="77"/>
            </a:endParaRPr>
          </a:p>
          <a:p>
            <a:pPr marL="0" indent="0">
              <a:buNone/>
            </a:pPr>
            <a:endParaRPr lang="es-ES" sz="900" dirty="0">
              <a:latin typeface="Montserrat" pitchFamily="2" charset="77"/>
            </a:endParaRPr>
          </a:p>
        </p:txBody>
      </p:sp>
      <p:sp>
        <p:nvSpPr>
          <p:cNvPr id="18" name="Shape 312">
            <a:extLst>
              <a:ext uri="{FF2B5EF4-FFF2-40B4-BE49-F238E27FC236}">
                <a16:creationId xmlns:a16="http://schemas.microsoft.com/office/drawing/2014/main" id="{4899E783-C98B-4296-BF08-906BBDC57484}"/>
              </a:ext>
            </a:extLst>
          </p:cNvPr>
          <p:cNvSpPr txBox="1">
            <a:spLocks/>
          </p:cNvSpPr>
          <p:nvPr/>
        </p:nvSpPr>
        <p:spPr>
          <a:xfrm>
            <a:off x="3619095" y="3978540"/>
            <a:ext cx="1763541" cy="139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177755" indent="0">
              <a:buNone/>
            </a:pPr>
            <a:r>
              <a:rPr lang="es-ES" sz="810" b="1" dirty="0">
                <a:solidFill>
                  <a:srgbClr val="2A8F9A"/>
                </a:solidFill>
                <a:latin typeface="Montserrat" pitchFamily="2" charset="77"/>
                <a:ea typeface="+mn-ea"/>
                <a:cs typeface="+mn-cs"/>
              </a:rPr>
              <a:t>MECATRONICA / MAQUINARIA</a:t>
            </a:r>
          </a:p>
          <a:p>
            <a:pPr marL="171407" indent="-171407">
              <a:buClr>
                <a:srgbClr val="29839B"/>
              </a:buClr>
              <a:buSzPct val="95000"/>
            </a:pPr>
            <a:r>
              <a:rPr lang="es-ES" sz="810" dirty="0">
                <a:latin typeface="Montserrat" pitchFamily="2" charset="77"/>
              </a:rPr>
              <a:t>Máquina herramienta</a:t>
            </a:r>
          </a:p>
          <a:p>
            <a:pPr marL="171407" indent="-171407">
              <a:buClr>
                <a:srgbClr val="29839B"/>
              </a:buClr>
              <a:buSzPct val="95000"/>
            </a:pPr>
            <a:r>
              <a:rPr lang="es-ES" sz="810" dirty="0">
                <a:latin typeface="Montserrat" pitchFamily="2" charset="77"/>
              </a:rPr>
              <a:t>Envases y embalajes</a:t>
            </a:r>
          </a:p>
          <a:p>
            <a:pPr marL="171407" indent="-171407">
              <a:buClr>
                <a:srgbClr val="29839B"/>
              </a:buClr>
              <a:buSzPct val="95000"/>
            </a:pPr>
            <a:r>
              <a:rPr lang="es-ES" sz="810" dirty="0">
                <a:latin typeface="Montserrat" pitchFamily="2" charset="77"/>
              </a:rPr>
              <a:t>Aeronáutico</a:t>
            </a:r>
          </a:p>
          <a:p>
            <a:pPr marL="171407" indent="-171407">
              <a:buSzPct val="100000"/>
            </a:pPr>
            <a:endParaRPr lang="es-ES" sz="825" dirty="0">
              <a:latin typeface="Montserrat" pitchFamily="2" charset="77"/>
            </a:endParaRPr>
          </a:p>
          <a:p>
            <a:pPr marL="0" indent="0">
              <a:buNone/>
            </a:pPr>
            <a:endParaRPr lang="es-ES" sz="900" dirty="0">
              <a:latin typeface="Montserrat" pitchFamily="2" charset="77"/>
            </a:endParaRPr>
          </a:p>
        </p:txBody>
      </p:sp>
      <p:sp>
        <p:nvSpPr>
          <p:cNvPr id="19" name="Shape 312">
            <a:extLst>
              <a:ext uri="{FF2B5EF4-FFF2-40B4-BE49-F238E27FC236}">
                <a16:creationId xmlns:a16="http://schemas.microsoft.com/office/drawing/2014/main" id="{4199EBCB-D982-40E8-A6ED-D9B9E11EFB43}"/>
              </a:ext>
            </a:extLst>
          </p:cNvPr>
          <p:cNvSpPr txBox="1">
            <a:spLocks/>
          </p:cNvSpPr>
          <p:nvPr/>
        </p:nvSpPr>
        <p:spPr>
          <a:xfrm>
            <a:off x="5278435" y="3978540"/>
            <a:ext cx="1763541" cy="139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177755" indent="0">
              <a:buNone/>
            </a:pPr>
            <a:r>
              <a:rPr lang="es-ES" sz="810" b="1" dirty="0">
                <a:solidFill>
                  <a:srgbClr val="2A8F9A"/>
                </a:solidFill>
                <a:latin typeface="Montserrat" pitchFamily="2" charset="77"/>
                <a:ea typeface="+mn-ea"/>
                <a:cs typeface="+mn-cs"/>
              </a:rPr>
              <a:t>ALIMENTOS</a:t>
            </a:r>
          </a:p>
          <a:p>
            <a:pPr marL="171407" indent="-171407">
              <a:buClr>
                <a:srgbClr val="29839B"/>
              </a:buClr>
              <a:buSzPct val="95000"/>
            </a:pPr>
            <a:r>
              <a:rPr lang="es-ES" sz="810" dirty="0">
                <a:latin typeface="Montserrat" pitchFamily="2" charset="77"/>
              </a:rPr>
              <a:t>Aceite Oliva</a:t>
            </a:r>
          </a:p>
          <a:p>
            <a:pPr marL="171407" indent="-171407">
              <a:buClr>
                <a:srgbClr val="29839B"/>
              </a:buClr>
              <a:buSzPct val="95000"/>
            </a:pPr>
            <a:r>
              <a:rPr lang="es-ES" sz="810" dirty="0">
                <a:latin typeface="Montserrat" pitchFamily="2" charset="77"/>
              </a:rPr>
              <a:t>Productos Gourmet</a:t>
            </a:r>
          </a:p>
          <a:p>
            <a:pPr marL="171407" indent="-171407">
              <a:buClr>
                <a:srgbClr val="29839B"/>
              </a:buClr>
              <a:buSzPct val="95000"/>
            </a:pPr>
            <a:r>
              <a:rPr lang="es-ES" sz="810" dirty="0">
                <a:latin typeface="Montserrat" pitchFamily="2" charset="77"/>
              </a:rPr>
              <a:t>Productos orgánicos</a:t>
            </a:r>
          </a:p>
          <a:p>
            <a:pPr marL="171407" indent="-171407">
              <a:buClr>
                <a:srgbClr val="29839B"/>
              </a:buClr>
              <a:buSzPct val="95000"/>
            </a:pPr>
            <a:r>
              <a:rPr lang="es-ES" sz="810" dirty="0">
                <a:latin typeface="Montserrat" pitchFamily="2" charset="77"/>
              </a:rPr>
              <a:t>Sistemas preservado</a:t>
            </a:r>
          </a:p>
          <a:p>
            <a:pPr marL="171407" indent="-171407">
              <a:buSzPct val="100000"/>
            </a:pPr>
            <a:endParaRPr lang="es-ES" sz="825" dirty="0">
              <a:latin typeface="Montserrat" pitchFamily="2" charset="77"/>
            </a:endParaRPr>
          </a:p>
          <a:p>
            <a:pPr marL="0" indent="0">
              <a:buNone/>
            </a:pPr>
            <a:endParaRPr lang="es-ES" sz="900" dirty="0">
              <a:latin typeface="Montserrat" pitchFamily="2" charset="77"/>
            </a:endParaRPr>
          </a:p>
        </p:txBody>
      </p:sp>
      <p:sp>
        <p:nvSpPr>
          <p:cNvPr id="20" name="Shape 312">
            <a:extLst>
              <a:ext uri="{FF2B5EF4-FFF2-40B4-BE49-F238E27FC236}">
                <a16:creationId xmlns:a16="http://schemas.microsoft.com/office/drawing/2014/main" id="{806AB232-9CBB-4BAC-BFF2-73D888A4C45F}"/>
              </a:ext>
            </a:extLst>
          </p:cNvPr>
          <p:cNvSpPr txBox="1">
            <a:spLocks/>
          </p:cNvSpPr>
          <p:nvPr/>
        </p:nvSpPr>
        <p:spPr>
          <a:xfrm>
            <a:off x="7049465" y="3978539"/>
            <a:ext cx="1458588" cy="139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177755" indent="0">
              <a:buNone/>
            </a:pPr>
            <a:r>
              <a:rPr lang="es-ES" sz="810" b="1" dirty="0">
                <a:solidFill>
                  <a:srgbClr val="2A8F9A"/>
                </a:solidFill>
                <a:latin typeface="Montserrat" pitchFamily="2" charset="77"/>
                <a:ea typeface="+mn-ea"/>
                <a:cs typeface="+mn-cs"/>
              </a:rPr>
              <a:t>SANIDAD</a:t>
            </a:r>
          </a:p>
          <a:p>
            <a:pPr marL="171407" indent="-171407">
              <a:buClr>
                <a:srgbClr val="29839B"/>
              </a:buClr>
              <a:buSzPct val="95000"/>
            </a:pPr>
            <a:r>
              <a:rPr lang="es-ES" sz="810" dirty="0">
                <a:latin typeface="Montserrat" pitchFamily="2" charset="77"/>
              </a:rPr>
              <a:t>Medicamentos / principios activos</a:t>
            </a:r>
          </a:p>
          <a:p>
            <a:pPr marL="171407" indent="-171407">
              <a:buClr>
                <a:srgbClr val="29839B"/>
              </a:buClr>
              <a:buSzPct val="95000"/>
            </a:pPr>
            <a:r>
              <a:rPr lang="es-ES" sz="810" dirty="0">
                <a:latin typeface="Montserrat" pitchFamily="2" charset="77"/>
              </a:rPr>
              <a:t>Equipamiento hospitales privados</a:t>
            </a:r>
          </a:p>
          <a:p>
            <a:pPr marL="171407" indent="-171407">
              <a:buClr>
                <a:srgbClr val="29839B"/>
              </a:buClr>
              <a:buSzPct val="95000"/>
            </a:pPr>
            <a:r>
              <a:rPr lang="es-ES" sz="810" dirty="0">
                <a:latin typeface="Montserrat" pitchFamily="2" charset="77"/>
              </a:rPr>
              <a:t>Turismo médico</a:t>
            </a:r>
          </a:p>
          <a:p>
            <a:pPr marL="171407" indent="-171407">
              <a:buSzPct val="100000"/>
            </a:pPr>
            <a:endParaRPr lang="es-ES" sz="825" dirty="0">
              <a:latin typeface="Montserrat" pitchFamily="2" charset="77"/>
            </a:endParaRPr>
          </a:p>
          <a:p>
            <a:pPr marL="0" indent="0">
              <a:buNone/>
            </a:pPr>
            <a:endParaRPr lang="es-ES" sz="900" dirty="0">
              <a:latin typeface="Montserrat" pitchFamily="2" charset="77"/>
            </a:endParaRPr>
          </a:p>
        </p:txBody>
      </p:sp>
      <p:cxnSp>
        <p:nvCxnSpPr>
          <p:cNvPr id="21" name="Straight Connector 2">
            <a:extLst>
              <a:ext uri="{FF2B5EF4-FFF2-40B4-BE49-F238E27FC236}">
                <a16:creationId xmlns:a16="http://schemas.microsoft.com/office/drawing/2014/main" id="{58334E96-528D-41DC-8203-2FD3C5471A25}"/>
              </a:ext>
            </a:extLst>
          </p:cNvPr>
          <p:cNvCxnSpPr>
            <a:cxnSpLocks/>
          </p:cNvCxnSpPr>
          <p:nvPr/>
        </p:nvCxnSpPr>
        <p:spPr>
          <a:xfrm>
            <a:off x="334706" y="2139674"/>
            <a:ext cx="8170527" cy="0"/>
          </a:xfrm>
          <a:prstGeom prst="line">
            <a:avLst/>
          </a:prstGeom>
          <a:ln w="15875">
            <a:solidFill>
              <a:srgbClr val="2A8F9A"/>
            </a:solidFill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">
            <a:extLst>
              <a:ext uri="{FF2B5EF4-FFF2-40B4-BE49-F238E27FC236}">
                <a16:creationId xmlns:a16="http://schemas.microsoft.com/office/drawing/2014/main" id="{A83D8FB6-7CE9-4939-A4D2-4259460D2242}"/>
              </a:ext>
            </a:extLst>
          </p:cNvPr>
          <p:cNvCxnSpPr>
            <a:cxnSpLocks/>
          </p:cNvCxnSpPr>
          <p:nvPr/>
        </p:nvCxnSpPr>
        <p:spPr>
          <a:xfrm>
            <a:off x="334706" y="3868577"/>
            <a:ext cx="8170527" cy="0"/>
          </a:xfrm>
          <a:prstGeom prst="line">
            <a:avLst/>
          </a:prstGeom>
          <a:ln w="15875">
            <a:solidFill>
              <a:srgbClr val="2A8F9A"/>
            </a:solidFill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">
            <a:extLst>
              <a:ext uri="{FF2B5EF4-FFF2-40B4-BE49-F238E27FC236}">
                <a16:creationId xmlns:a16="http://schemas.microsoft.com/office/drawing/2014/main" id="{E0CF3509-7EDB-47BF-ADBC-48A4D8CB7750}"/>
              </a:ext>
            </a:extLst>
          </p:cNvPr>
          <p:cNvCxnSpPr>
            <a:cxnSpLocks/>
          </p:cNvCxnSpPr>
          <p:nvPr/>
        </p:nvCxnSpPr>
        <p:spPr>
          <a:xfrm>
            <a:off x="334706" y="5493955"/>
            <a:ext cx="8170527" cy="0"/>
          </a:xfrm>
          <a:prstGeom prst="line">
            <a:avLst/>
          </a:prstGeom>
          <a:ln w="15875">
            <a:solidFill>
              <a:srgbClr val="2A8F9A"/>
            </a:solidFill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2974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ítulo 1">
            <a:extLst>
              <a:ext uri="{FF2B5EF4-FFF2-40B4-BE49-F238E27FC236}">
                <a16:creationId xmlns:a16="http://schemas.microsoft.com/office/drawing/2014/main" id="{1D77A768-8A25-4339-8144-E3E4D4CB9BC5}"/>
              </a:ext>
            </a:extLst>
          </p:cNvPr>
          <p:cNvSpPr txBox="1">
            <a:spLocks/>
          </p:cNvSpPr>
          <p:nvPr/>
        </p:nvSpPr>
        <p:spPr bwMode="auto">
          <a:xfrm>
            <a:off x="1130967" y="402582"/>
            <a:ext cx="6707715" cy="65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DF3D26"/>
                </a:solidFill>
                <a:latin typeface="Asap SemiBold"/>
                <a:ea typeface="Asap SemiBold" panose="020F0704030202060203" pitchFamily="34" charset="0"/>
                <a:cs typeface="Asap Semi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9pPr>
          </a:lstStyle>
          <a:p>
            <a:r>
              <a:rPr lang="es-ES" sz="3200" b="0" dirty="0">
                <a:latin typeface="Bebas Neue Regular" panose="020B0606020202050201" pitchFamily="34" charset="0"/>
              </a:rPr>
              <a:t>OPORTUNIDADES SECTORIALES: AGROALIMENTARIO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A3362C76-A583-4510-9693-9368D95ACB1C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27"/>
          <a:stretch/>
        </p:blipFill>
        <p:spPr bwMode="auto">
          <a:xfrm>
            <a:off x="4484824" y="2338126"/>
            <a:ext cx="4345797" cy="2619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TextBox 35">
            <a:extLst>
              <a:ext uri="{FF2B5EF4-FFF2-40B4-BE49-F238E27FC236}">
                <a16:creationId xmlns:a16="http://schemas.microsoft.com/office/drawing/2014/main" id="{DD9F4C28-E74C-4A64-8E4E-EA9AB0C301A0}"/>
              </a:ext>
            </a:extLst>
          </p:cNvPr>
          <p:cNvSpPr txBox="1"/>
          <p:nvPr/>
        </p:nvSpPr>
        <p:spPr>
          <a:xfrm>
            <a:off x="4577037" y="1848660"/>
            <a:ext cx="3668780" cy="27699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1200" b="1">
                <a:solidFill>
                  <a:srgbClr val="237085"/>
                </a:solidFill>
                <a:latin typeface="Montserrat" panose="00000500000000000000" pitchFamily="50" charset="0"/>
              </a:rPr>
              <a:t>GRAN PRODUCTOR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F99D7BA-9092-48B6-9F29-492B167BB717}"/>
              </a:ext>
            </a:extLst>
          </p:cNvPr>
          <p:cNvSpPr txBox="1"/>
          <p:nvPr/>
        </p:nvSpPr>
        <p:spPr>
          <a:xfrm>
            <a:off x="641842" y="2368494"/>
            <a:ext cx="1681153" cy="1528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950" b="1" dirty="0">
                <a:solidFill>
                  <a:srgbClr val="FFC000"/>
                </a:solidFill>
                <a:latin typeface="Montserrat" panose="00000500000000000000" pitchFamily="50" charset="0"/>
              </a:rPr>
              <a:t>5º</a:t>
            </a:r>
            <a:r>
              <a:rPr lang="es-ES" sz="1463" dirty="0">
                <a:latin typeface="Montserrat" panose="00000500000000000000" pitchFamily="50" charset="0"/>
              </a:rPr>
              <a:t> </a:t>
            </a:r>
            <a:br>
              <a:rPr lang="es-ES" sz="1463" dirty="0">
                <a:latin typeface="Montserrat" panose="00000500000000000000" pitchFamily="50" charset="0"/>
              </a:rPr>
            </a:br>
            <a:r>
              <a:rPr lang="es-ES" sz="810" dirty="0">
                <a:latin typeface="Montserrat" panose="00000500000000000000" pitchFamily="50" charset="0"/>
              </a:rPr>
              <a:t>PRODUCTOR MUNDIAL</a:t>
            </a:r>
          </a:p>
          <a:p>
            <a:endParaRPr lang="es-ES" sz="731" dirty="0">
              <a:latin typeface="Montserrat" panose="00000500000000000000" pitchFamily="50" charset="0"/>
            </a:endParaRPr>
          </a:p>
          <a:p>
            <a:endParaRPr lang="es-ES" sz="731" dirty="0">
              <a:latin typeface="Montserrat" panose="00000500000000000000" pitchFamily="50" charset="0"/>
            </a:endParaRPr>
          </a:p>
          <a:p>
            <a:endParaRPr lang="es-ES" sz="731" dirty="0">
              <a:latin typeface="Montserrat" panose="00000500000000000000" pitchFamily="50" charset="0"/>
            </a:endParaRPr>
          </a:p>
          <a:p>
            <a:r>
              <a:rPr lang="es-ES" sz="1950" b="1" dirty="0">
                <a:solidFill>
                  <a:srgbClr val="FFC000"/>
                </a:solidFill>
                <a:latin typeface="Montserrat" panose="00000500000000000000" pitchFamily="50" charset="0"/>
              </a:rPr>
              <a:t>70%</a:t>
            </a:r>
          </a:p>
          <a:p>
            <a:r>
              <a:rPr lang="es-ES" sz="810" dirty="0">
                <a:latin typeface="Montserrat" panose="00000500000000000000" pitchFamily="50" charset="0"/>
              </a:rPr>
              <a:t>INDUSTRIA ALIMENTARIA PERTENECE AL SECTOR NO ORGANIZADO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67D6250-0913-4ED3-BCBE-B0C17FCB8EFB}"/>
              </a:ext>
            </a:extLst>
          </p:cNvPr>
          <p:cNvSpPr txBox="1"/>
          <p:nvPr/>
        </p:nvSpPr>
        <p:spPr>
          <a:xfrm>
            <a:off x="2507778" y="2368494"/>
            <a:ext cx="1681155" cy="766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950" b="1" dirty="0">
                <a:solidFill>
                  <a:srgbClr val="FFC000"/>
                </a:solidFill>
                <a:latin typeface="Montserrat" panose="00000500000000000000" pitchFamily="50" charset="0"/>
              </a:rPr>
              <a:t>32% </a:t>
            </a:r>
          </a:p>
          <a:p>
            <a:r>
              <a:rPr lang="es-ES" sz="810" dirty="0">
                <a:latin typeface="Montserrat" panose="00000500000000000000" pitchFamily="50" charset="0"/>
              </a:rPr>
              <a:t>MERCADO CORRESPONDE A ALIMENTOS PROCESADOS</a:t>
            </a:r>
          </a:p>
        </p:txBody>
      </p:sp>
      <p:sp>
        <p:nvSpPr>
          <p:cNvPr id="30" name="TextBox 35">
            <a:extLst>
              <a:ext uri="{FF2B5EF4-FFF2-40B4-BE49-F238E27FC236}">
                <a16:creationId xmlns:a16="http://schemas.microsoft.com/office/drawing/2014/main" id="{4AE74D12-9967-469F-9824-94756CDC636F}"/>
              </a:ext>
            </a:extLst>
          </p:cNvPr>
          <p:cNvSpPr txBox="1"/>
          <p:nvPr/>
        </p:nvSpPr>
        <p:spPr>
          <a:xfrm>
            <a:off x="638706" y="1844797"/>
            <a:ext cx="3668780" cy="27699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just"/>
            <a:r>
              <a:rPr lang="en-US" sz="1200" b="1" dirty="0">
                <a:solidFill>
                  <a:srgbClr val="237085"/>
                </a:solidFill>
                <a:latin typeface="Montserrat" panose="00000500000000000000" pitchFamily="50" charset="0"/>
              </a:rPr>
              <a:t>DATOS GENERALES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5EBF0A1E-930A-4D40-9886-CDBFEF035F77}"/>
              </a:ext>
            </a:extLst>
          </p:cNvPr>
          <p:cNvSpPr txBox="1"/>
          <p:nvPr/>
        </p:nvSpPr>
        <p:spPr>
          <a:xfrm>
            <a:off x="641842" y="3917560"/>
            <a:ext cx="1606058" cy="641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950" b="1" dirty="0">
                <a:solidFill>
                  <a:srgbClr val="FFC000"/>
                </a:solidFill>
                <a:latin typeface="Montserrat" panose="00000500000000000000" pitchFamily="50" charset="0"/>
              </a:rPr>
              <a:t>50%</a:t>
            </a:r>
          </a:p>
          <a:p>
            <a:r>
              <a:rPr lang="es-ES" sz="810" dirty="0">
                <a:latin typeface="Montserrat" panose="00000500000000000000" pitchFamily="50" charset="0"/>
              </a:rPr>
              <a:t>POBLACIÓN EMPLEADA EN EL SECTOR PRIMARIO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338FAFA-851A-4288-9B24-8DAA7320180A}"/>
              </a:ext>
            </a:extLst>
          </p:cNvPr>
          <p:cNvSpPr txBox="1"/>
          <p:nvPr/>
        </p:nvSpPr>
        <p:spPr>
          <a:xfrm>
            <a:off x="2507778" y="3108376"/>
            <a:ext cx="1496372" cy="691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275" b="1" dirty="0">
                <a:solidFill>
                  <a:srgbClr val="FFC000"/>
                </a:solidFill>
                <a:latin typeface="Montserrat" panose="00000500000000000000" pitchFamily="50" charset="0"/>
              </a:rPr>
              <a:t>2%</a:t>
            </a:r>
          </a:p>
          <a:p>
            <a:r>
              <a:rPr lang="es-ES" sz="810" dirty="0">
                <a:latin typeface="Montserrat" panose="00000500000000000000" pitchFamily="50" charset="0"/>
              </a:rPr>
              <a:t>PROCESADO DE FRUTA Y VERDURA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E138DAB-7C27-460E-95A5-D87E3853C3AA}"/>
              </a:ext>
            </a:extLst>
          </p:cNvPr>
          <p:cNvSpPr txBox="1"/>
          <p:nvPr/>
        </p:nvSpPr>
        <p:spPr>
          <a:xfrm>
            <a:off x="593579" y="5260533"/>
            <a:ext cx="1207382" cy="837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83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Pescado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83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Arroz Basmati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83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Carne de búfalo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83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Especias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A8A9462E-6FBD-4A54-B143-7D54BC4B9609}"/>
              </a:ext>
            </a:extLst>
          </p:cNvPr>
          <p:cNvSpPr txBox="1"/>
          <p:nvPr/>
        </p:nvSpPr>
        <p:spPr>
          <a:xfrm>
            <a:off x="593579" y="4971330"/>
            <a:ext cx="39140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rgbClr val="237085"/>
                </a:solidFill>
                <a:latin typeface="Montserrat" panose="00000500000000000000" pitchFamily="50" charset="0"/>
              </a:rPr>
              <a:t>PRINCIPALES VARIEDADES EXPORTADAS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20DBB2B-3FE2-40AA-8E5D-6FA090BA3159}"/>
              </a:ext>
            </a:extLst>
          </p:cNvPr>
          <p:cNvSpPr txBox="1"/>
          <p:nvPr/>
        </p:nvSpPr>
        <p:spPr>
          <a:xfrm>
            <a:off x="2507778" y="3928349"/>
            <a:ext cx="1887958" cy="691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275" b="1" dirty="0">
                <a:solidFill>
                  <a:srgbClr val="FFC000"/>
                </a:solidFill>
                <a:latin typeface="Montserrat" panose="00000500000000000000" pitchFamily="50" charset="0"/>
              </a:rPr>
              <a:t>2%</a:t>
            </a:r>
          </a:p>
          <a:p>
            <a:r>
              <a:rPr lang="es-ES" sz="810" dirty="0">
                <a:latin typeface="Montserrat" panose="00000500000000000000" pitchFamily="50" charset="0"/>
              </a:rPr>
              <a:t>EXPORTACIONES AGRARIAS MUNDIALES</a:t>
            </a:r>
          </a:p>
        </p:txBody>
      </p:sp>
    </p:spTree>
    <p:extLst>
      <p:ext uri="{BB962C8B-B14F-4D97-AF65-F5344CB8AC3E}">
        <p14:creationId xmlns:p14="http://schemas.microsoft.com/office/powerpoint/2010/main" val="31300320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29A34C43-9B19-4B36-8AF3-31C6E09939C1}"/>
              </a:ext>
            </a:extLst>
          </p:cNvPr>
          <p:cNvSpPr txBox="1">
            <a:spLocks/>
          </p:cNvSpPr>
          <p:nvPr/>
        </p:nvSpPr>
        <p:spPr bwMode="auto">
          <a:xfrm>
            <a:off x="1130967" y="402582"/>
            <a:ext cx="7222458" cy="65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DF3D26"/>
                </a:solidFill>
                <a:latin typeface="Asap SemiBold"/>
                <a:ea typeface="Asap SemiBold" panose="020F0704030202060203" pitchFamily="34" charset="0"/>
                <a:cs typeface="Asap Semi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9pPr>
          </a:lstStyle>
          <a:p>
            <a:r>
              <a:rPr lang="es-ES" sz="3200" b="0" dirty="0">
                <a:latin typeface="Bebas Neue Regular" panose="020B0606020202050201" pitchFamily="34" charset="0"/>
              </a:rPr>
              <a:t>OPORTUNIDADES SECTORIALES: MERCADO DE CONSUMO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1B337555-6670-4FF2-8A60-A68BBC18F160}"/>
              </a:ext>
            </a:extLst>
          </p:cNvPr>
          <p:cNvGrpSpPr/>
          <p:nvPr/>
        </p:nvGrpSpPr>
        <p:grpSpPr>
          <a:xfrm>
            <a:off x="4926060" y="1650317"/>
            <a:ext cx="3736522" cy="4253091"/>
            <a:chOff x="3129043" y="3809359"/>
            <a:chExt cx="1763540" cy="2884117"/>
          </a:xfrm>
        </p:grpSpPr>
        <p:sp>
          <p:nvSpPr>
            <p:cNvPr id="13" name="Rectangle 44">
              <a:extLst>
                <a:ext uri="{FF2B5EF4-FFF2-40B4-BE49-F238E27FC236}">
                  <a16:creationId xmlns:a16="http://schemas.microsoft.com/office/drawing/2014/main" id="{BB11F3E0-3A29-452F-909B-1071D0165463}"/>
                </a:ext>
              </a:extLst>
            </p:cNvPr>
            <p:cNvSpPr/>
            <p:nvPr/>
          </p:nvSpPr>
          <p:spPr>
            <a:xfrm>
              <a:off x="3130813" y="3809359"/>
              <a:ext cx="1761770" cy="2884117"/>
            </a:xfrm>
            <a:prstGeom prst="rect">
              <a:avLst/>
            </a:prstGeom>
            <a:solidFill>
              <a:srgbClr val="29839B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4">
                <a:solidFill>
                  <a:schemeClr val="bg1"/>
                </a:solidFill>
                <a:highlight>
                  <a:srgbClr val="44B1B6"/>
                </a:highlight>
              </a:endParaRPr>
            </a:p>
          </p:txBody>
        </p:sp>
        <p:sp>
          <p:nvSpPr>
            <p:cNvPr id="14" name="Rectangle 1">
              <a:extLst>
                <a:ext uri="{FF2B5EF4-FFF2-40B4-BE49-F238E27FC236}">
                  <a16:creationId xmlns:a16="http://schemas.microsoft.com/office/drawing/2014/main" id="{F5D49C16-572A-403C-8437-C4F9CBF3F27F}"/>
                </a:ext>
              </a:extLst>
            </p:cNvPr>
            <p:cNvSpPr/>
            <p:nvPr/>
          </p:nvSpPr>
          <p:spPr>
            <a:xfrm>
              <a:off x="3129043" y="4366413"/>
              <a:ext cx="1761770" cy="19548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5" indent="-171455">
                <a:lnSpc>
                  <a:spcPct val="150000"/>
                </a:lnSpc>
                <a:spcAft>
                  <a:spcPts val="328"/>
                </a:spcAft>
                <a:buClr>
                  <a:srgbClr val="206E76"/>
                </a:buClr>
                <a:buSzPct val="90000"/>
                <a:buFont typeface="Roboto Condensed Light"/>
                <a:buChar char="▰"/>
              </a:pPr>
              <a:r>
                <a:rPr lang="es-ES" sz="83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Arial" panose="020B0604020202020204" pitchFamily="34" charset="0"/>
                </a:rPr>
                <a:t>Aumento de los </a:t>
              </a:r>
              <a:r>
                <a:rPr lang="es-ES" sz="830" b="1" dirty="0">
                  <a:solidFill>
                    <a:srgbClr val="1E6274"/>
                  </a:solidFill>
                  <a:latin typeface="Montserrat" pitchFamily="2" charset="77"/>
                </a:rPr>
                <a:t>ingresos medios.</a:t>
              </a:r>
            </a:p>
            <a:p>
              <a:pPr marL="171455" indent="-171455">
                <a:lnSpc>
                  <a:spcPct val="150000"/>
                </a:lnSpc>
                <a:spcAft>
                  <a:spcPts val="328"/>
                </a:spcAft>
                <a:buClr>
                  <a:srgbClr val="206E76"/>
                </a:buClr>
                <a:buSzPct val="90000"/>
                <a:buFont typeface="Roboto Condensed Light"/>
                <a:buChar char="▰"/>
              </a:pPr>
              <a:r>
                <a:rPr lang="es-ES" sz="83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Arial" panose="020B0604020202020204" pitchFamily="34" charset="0"/>
                </a:rPr>
                <a:t>Crecimiento anual de </a:t>
              </a:r>
              <a:r>
                <a:rPr lang="es-ES" sz="830" b="1" dirty="0">
                  <a:solidFill>
                    <a:srgbClr val="1E6274"/>
                  </a:solidFill>
                  <a:latin typeface="Montserrat" pitchFamily="2" charset="77"/>
                </a:rPr>
                <a:t>población urbana </a:t>
              </a:r>
              <a:r>
                <a:rPr lang="es-ES" sz="83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Arial" panose="020B0604020202020204" pitchFamily="34" charset="0"/>
                </a:rPr>
                <a:t>(</a:t>
              </a:r>
              <a:r>
                <a:rPr lang="es-ES" sz="830" b="1" dirty="0">
                  <a:solidFill>
                    <a:srgbClr val="1E6274"/>
                  </a:solidFill>
                  <a:latin typeface="Montserrat" pitchFamily="2" charset="77"/>
                </a:rPr>
                <a:t>+10 </a:t>
              </a:r>
              <a:r>
                <a:rPr lang="es-ES" sz="830" b="1" dirty="0" err="1">
                  <a:solidFill>
                    <a:srgbClr val="1E6274"/>
                  </a:solidFill>
                  <a:latin typeface="Montserrat" pitchFamily="2" charset="77"/>
                </a:rPr>
                <a:t>mill</a:t>
              </a:r>
              <a:r>
                <a:rPr lang="es-ES" sz="83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Arial" panose="020B0604020202020204" pitchFamily="34" charset="0"/>
                </a:rPr>
                <a:t>. habitantes anuales).</a:t>
              </a:r>
            </a:p>
            <a:p>
              <a:pPr marL="171455" indent="-171455">
                <a:lnSpc>
                  <a:spcPct val="150000"/>
                </a:lnSpc>
                <a:spcAft>
                  <a:spcPts val="328"/>
                </a:spcAft>
                <a:buClr>
                  <a:srgbClr val="206E76"/>
                </a:buClr>
                <a:buSzPct val="90000"/>
                <a:buFont typeface="Roboto Condensed Light"/>
                <a:buChar char="▰"/>
              </a:pPr>
              <a:r>
                <a:rPr lang="es-ES" sz="83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Arial" panose="020B0604020202020204" pitchFamily="34" charset="0"/>
                </a:rPr>
                <a:t>Aumento del número de </a:t>
              </a:r>
              <a:r>
                <a:rPr lang="es-ES" sz="830" b="1" dirty="0">
                  <a:solidFill>
                    <a:srgbClr val="1E6274"/>
                  </a:solidFill>
                  <a:latin typeface="Montserrat" pitchFamily="2" charset="77"/>
                </a:rPr>
                <a:t>mujeres en mercado laboral</a:t>
              </a:r>
              <a:r>
                <a:rPr lang="es-ES" sz="83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Arial" panose="020B0604020202020204" pitchFamily="34" charset="0"/>
                </a:rPr>
                <a:t>.</a:t>
              </a:r>
            </a:p>
            <a:p>
              <a:pPr marL="171455" indent="-171455">
                <a:lnSpc>
                  <a:spcPct val="150000"/>
                </a:lnSpc>
                <a:spcAft>
                  <a:spcPts val="328"/>
                </a:spcAft>
                <a:buClr>
                  <a:srgbClr val="206E76"/>
                </a:buClr>
                <a:buSzPct val="90000"/>
                <a:buFont typeface="Roboto Condensed Light"/>
                <a:buChar char="▰"/>
              </a:pPr>
              <a:r>
                <a:rPr lang="es-ES" sz="83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Arial" panose="020B0604020202020204" pitchFamily="34" charset="0"/>
                </a:rPr>
                <a:t>Incremento del hábito de </a:t>
              </a:r>
              <a:r>
                <a:rPr lang="es-ES" sz="830" b="1" dirty="0">
                  <a:solidFill>
                    <a:srgbClr val="1E6274"/>
                  </a:solidFill>
                  <a:latin typeface="Montserrat" pitchFamily="2" charset="77"/>
                </a:rPr>
                <a:t>comer</a:t>
              </a:r>
              <a:r>
                <a:rPr lang="es-ES" sz="83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Arial" panose="020B0604020202020204" pitchFamily="34" charset="0"/>
                </a:rPr>
                <a:t> </a:t>
              </a:r>
              <a:r>
                <a:rPr lang="es-ES" sz="830" b="1" dirty="0">
                  <a:solidFill>
                    <a:srgbClr val="1E6274"/>
                  </a:solidFill>
                  <a:latin typeface="Montserrat" pitchFamily="2" charset="77"/>
                </a:rPr>
                <a:t>fuera</a:t>
              </a:r>
              <a:r>
                <a:rPr lang="es-ES" sz="83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Arial" panose="020B0604020202020204" pitchFamily="34" charset="0"/>
                </a:rPr>
                <a:t> </a:t>
              </a:r>
              <a:r>
                <a:rPr lang="es-ES" sz="830" b="1" dirty="0">
                  <a:solidFill>
                    <a:srgbClr val="1E6274"/>
                  </a:solidFill>
                  <a:latin typeface="Montserrat" pitchFamily="2" charset="77"/>
                </a:rPr>
                <a:t>del</a:t>
              </a:r>
              <a:r>
                <a:rPr lang="es-ES" sz="83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Arial" panose="020B0604020202020204" pitchFamily="34" charset="0"/>
                </a:rPr>
                <a:t> </a:t>
              </a:r>
              <a:r>
                <a:rPr lang="es-ES" sz="830" b="1" dirty="0">
                  <a:solidFill>
                    <a:srgbClr val="1E6274"/>
                  </a:solidFill>
                  <a:latin typeface="Montserrat" pitchFamily="2" charset="77"/>
                </a:rPr>
                <a:t>hogar.</a:t>
              </a:r>
            </a:p>
            <a:p>
              <a:pPr marL="171455" indent="-171455">
                <a:lnSpc>
                  <a:spcPct val="150000"/>
                </a:lnSpc>
                <a:spcAft>
                  <a:spcPts val="328"/>
                </a:spcAft>
                <a:buClr>
                  <a:srgbClr val="206E76"/>
                </a:buClr>
                <a:buSzPct val="90000"/>
                <a:buFont typeface="Roboto Condensed Light"/>
                <a:buChar char="▰"/>
              </a:pPr>
              <a:r>
                <a:rPr lang="es-ES" sz="83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Arial" panose="020B0604020202020204" pitchFamily="34" charset="0"/>
                </a:rPr>
                <a:t>Expansión de cadenas de supermercados en las ciudades </a:t>
              </a:r>
              <a:r>
                <a:rPr lang="es-ES" sz="830" b="1" dirty="0" err="1">
                  <a:solidFill>
                    <a:srgbClr val="1E6274"/>
                  </a:solidFill>
                  <a:latin typeface="Montserrat" pitchFamily="2" charset="77"/>
                  <a:cs typeface="Arial" panose="020B0604020202020204" pitchFamily="34" charset="0"/>
                </a:rPr>
                <a:t>T</a:t>
              </a:r>
              <a:r>
                <a:rPr lang="es-ES" sz="830" b="1" dirty="0" err="1">
                  <a:solidFill>
                    <a:srgbClr val="1E6274"/>
                  </a:solidFill>
                  <a:latin typeface="Montserrat" pitchFamily="2" charset="77"/>
                </a:rPr>
                <a:t>ier</a:t>
              </a:r>
              <a:r>
                <a:rPr lang="es-ES" sz="830" b="1" dirty="0">
                  <a:solidFill>
                    <a:srgbClr val="1E6274"/>
                  </a:solidFill>
                  <a:latin typeface="Montserrat" pitchFamily="2" charset="77"/>
                </a:rPr>
                <a:t> I y II. </a:t>
              </a:r>
              <a:r>
                <a:rPr lang="es-ES" sz="83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Arial" panose="020B0604020202020204" pitchFamily="34" charset="0"/>
                </a:rPr>
                <a:t>El canal </a:t>
              </a:r>
              <a:r>
                <a:rPr lang="es-ES" sz="83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Arial" panose="020B0604020202020204" pitchFamily="34" charset="0"/>
                </a:rPr>
                <a:t>retail</a:t>
              </a:r>
              <a:r>
                <a:rPr lang="es-ES" sz="83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Arial" panose="020B0604020202020204" pitchFamily="34" charset="0"/>
                </a:rPr>
                <a:t> físico ha crecido más del 10% anual entre 2017 y 2021.</a:t>
              </a:r>
            </a:p>
            <a:p>
              <a:pPr marL="171455" indent="-171455">
                <a:lnSpc>
                  <a:spcPct val="150000"/>
                </a:lnSpc>
                <a:spcAft>
                  <a:spcPts val="328"/>
                </a:spcAft>
                <a:buClr>
                  <a:srgbClr val="206E76"/>
                </a:buClr>
                <a:buSzPct val="90000"/>
                <a:buFont typeface="Roboto Condensed Light"/>
                <a:buChar char="▰"/>
              </a:pPr>
              <a:r>
                <a:rPr lang="es-ES" sz="83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sym typeface="Roboto Condensed Light"/>
                </a:rPr>
                <a:t>Desarrollo de canales de distribución </a:t>
              </a:r>
              <a:r>
                <a:rPr lang="es-ES" sz="83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sym typeface="Roboto Condensed Light"/>
                </a:rPr>
                <a:t>retail</a:t>
              </a:r>
              <a:r>
                <a:rPr lang="es-ES" sz="83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sym typeface="Roboto Condensed Light"/>
                </a:rPr>
                <a:t> en ciudades </a:t>
              </a:r>
              <a:r>
                <a:rPr lang="es-ES" sz="830" b="1" dirty="0" err="1">
                  <a:solidFill>
                    <a:srgbClr val="1E6274"/>
                  </a:solidFill>
                  <a:latin typeface="Montserrat" pitchFamily="2" charset="77"/>
                  <a:sym typeface="Roboto Condensed Light"/>
                </a:rPr>
                <a:t>Tier</a:t>
              </a:r>
              <a:r>
                <a:rPr lang="es-ES" sz="830" b="1" dirty="0">
                  <a:solidFill>
                    <a:srgbClr val="1E6274"/>
                  </a:solidFill>
                  <a:latin typeface="Montserrat" pitchFamily="2" charset="77"/>
                  <a:sym typeface="Roboto Condensed Light"/>
                </a:rPr>
                <a:t> II </a:t>
              </a:r>
              <a:r>
                <a:rPr lang="es-ES" sz="83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sym typeface="Roboto Condensed Light"/>
                </a:rPr>
                <a:t>y </a:t>
              </a:r>
              <a:r>
                <a:rPr lang="es-ES" sz="830" b="1" dirty="0" err="1">
                  <a:solidFill>
                    <a:srgbClr val="1E6274"/>
                  </a:solidFill>
                  <a:latin typeface="Montserrat" pitchFamily="2" charset="77"/>
                  <a:sym typeface="Roboto Condensed Light"/>
                </a:rPr>
                <a:t>Tier</a:t>
              </a:r>
              <a:r>
                <a:rPr lang="es-ES" sz="830" b="1" dirty="0">
                  <a:solidFill>
                    <a:srgbClr val="1E6274"/>
                  </a:solidFill>
                  <a:latin typeface="Montserrat" pitchFamily="2" charset="77"/>
                  <a:sym typeface="Roboto Condensed Light"/>
                </a:rPr>
                <a:t> III.</a:t>
              </a:r>
            </a:p>
            <a:p>
              <a:pPr marL="171455" indent="-171455">
                <a:lnSpc>
                  <a:spcPct val="150000"/>
                </a:lnSpc>
                <a:spcAft>
                  <a:spcPts val="328"/>
                </a:spcAft>
                <a:buClr>
                  <a:srgbClr val="206E76"/>
                </a:buClr>
                <a:buSzPct val="90000"/>
                <a:buFont typeface="Roboto Condensed Light"/>
                <a:buChar char="▰"/>
              </a:pPr>
              <a:r>
                <a:rPr lang="es-ES" sz="83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sym typeface="Roboto Condensed Light"/>
                </a:rPr>
                <a:t>Concienciación </a:t>
              </a:r>
              <a:r>
                <a:rPr lang="es-ES" sz="830" b="1" dirty="0">
                  <a:solidFill>
                    <a:srgbClr val="1E6274"/>
                  </a:solidFill>
                  <a:latin typeface="Montserrat" pitchFamily="2" charset="77"/>
                  <a:sym typeface="Roboto Condensed Light"/>
                </a:rPr>
                <a:t>bienestar físico</a:t>
              </a:r>
              <a:r>
                <a:rPr lang="es-ES" sz="83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sym typeface="Roboto Condensed Light"/>
                </a:rPr>
                <a:t>.</a:t>
              </a:r>
            </a:p>
            <a:p>
              <a:pPr marL="171455" indent="-171455">
                <a:lnSpc>
                  <a:spcPct val="150000"/>
                </a:lnSpc>
                <a:spcAft>
                  <a:spcPts val="328"/>
                </a:spcAft>
                <a:buClr>
                  <a:srgbClr val="206E76"/>
                </a:buClr>
                <a:buSzPct val="90000"/>
                <a:buFont typeface="Roboto Condensed Light"/>
                <a:buChar char="▰"/>
              </a:pPr>
              <a:r>
                <a:rPr lang="es-ES" sz="83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Arial" panose="020B0604020202020204" pitchFamily="34" charset="0"/>
                </a:rPr>
                <a:t>Aumento del consumo de productos y uso de </a:t>
              </a:r>
              <a:r>
                <a:rPr lang="es-ES" sz="830" b="1" dirty="0">
                  <a:solidFill>
                    <a:srgbClr val="1E6274"/>
                  </a:solidFill>
                  <a:latin typeface="Montserrat" pitchFamily="2" charset="77"/>
                </a:rPr>
                <a:t>materiales orgánicos</a:t>
              </a:r>
              <a:r>
                <a:rPr lang="es-ES" sz="83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Arial" panose="020B0604020202020204" pitchFamily="34" charset="0"/>
                </a:rPr>
                <a:t>.</a:t>
              </a:r>
              <a:endParaRPr lang="es-ES" sz="83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sym typeface="Roboto Condensed Light"/>
              </a:endParaRPr>
            </a:p>
            <a:p>
              <a:pPr marL="171455" indent="-171455">
                <a:lnSpc>
                  <a:spcPct val="150000"/>
                </a:lnSpc>
                <a:spcAft>
                  <a:spcPts val="328"/>
                </a:spcAft>
                <a:buClr>
                  <a:srgbClr val="206E76"/>
                </a:buClr>
                <a:buSzPct val="90000"/>
                <a:buFont typeface="Roboto Condensed Light"/>
                <a:buChar char="▰"/>
              </a:pPr>
              <a:r>
                <a:rPr lang="es-ES" sz="83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sym typeface="Roboto Condensed Light"/>
                </a:rPr>
                <a:t>Demanda de productos cada vez más </a:t>
              </a:r>
              <a:r>
                <a:rPr lang="es-ES" sz="830" b="1" dirty="0">
                  <a:solidFill>
                    <a:srgbClr val="1E6274"/>
                  </a:solidFill>
                  <a:latin typeface="Montserrat" pitchFamily="2" charset="77"/>
                  <a:sym typeface="Roboto Condensed Light"/>
                </a:rPr>
                <a:t>adaptados e individualizados</a:t>
              </a:r>
              <a:r>
                <a:rPr lang="es-ES" sz="83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sym typeface="Roboto Condensed Light"/>
                </a:rPr>
                <a:t>.</a:t>
              </a:r>
            </a:p>
            <a:p>
              <a:pPr marL="171455" indent="-171455">
                <a:lnSpc>
                  <a:spcPct val="150000"/>
                </a:lnSpc>
                <a:spcAft>
                  <a:spcPts val="328"/>
                </a:spcAft>
                <a:buClr>
                  <a:srgbClr val="206E76"/>
                </a:buClr>
                <a:buSzPct val="90000"/>
                <a:buFont typeface="Roboto Condensed Light"/>
                <a:buChar char="▰"/>
              </a:pPr>
              <a:r>
                <a:rPr lang="es-ES" sz="83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Arial" panose="020B0604020202020204" pitchFamily="34" charset="0"/>
                </a:rPr>
                <a:t>Crecimiento de las </a:t>
              </a:r>
              <a:r>
                <a:rPr lang="es-ES" sz="830" b="1" dirty="0">
                  <a:solidFill>
                    <a:srgbClr val="1E6274"/>
                  </a:solidFill>
                  <a:latin typeface="Montserrat" pitchFamily="2" charset="77"/>
                </a:rPr>
                <a:t>compras online</a:t>
              </a:r>
              <a:r>
                <a:rPr lang="es-ES" sz="83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Arial" panose="020B0604020202020204" pitchFamily="34" charset="0"/>
                </a:rPr>
                <a:t>. </a:t>
              </a:r>
              <a:r>
                <a:rPr lang="es-ES" sz="83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sym typeface="Wingdings" panose="05000000000000000000" pitchFamily="2" charset="2"/>
                </a:rPr>
                <a:t>Crecimiento anual del e-</a:t>
              </a:r>
              <a:r>
                <a:rPr lang="es-ES" sz="83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sym typeface="Wingdings" panose="05000000000000000000" pitchFamily="2" charset="2"/>
                </a:rPr>
                <a:t>commerce</a:t>
              </a:r>
              <a:r>
                <a:rPr lang="es-ES" sz="83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sym typeface="Wingdings" panose="05000000000000000000" pitchFamily="2" charset="2"/>
                </a:rPr>
                <a:t>: 13%. </a:t>
              </a:r>
            </a:p>
            <a:p>
              <a:pPr marL="171455" indent="-171455">
                <a:lnSpc>
                  <a:spcPct val="150000"/>
                </a:lnSpc>
                <a:spcAft>
                  <a:spcPts val="328"/>
                </a:spcAft>
                <a:buClr>
                  <a:srgbClr val="206E76"/>
                </a:buClr>
                <a:buSzPct val="90000"/>
                <a:buFont typeface="Roboto Condensed Light"/>
                <a:buChar char="▰"/>
              </a:pPr>
              <a:r>
                <a:rPr lang="es-ES" sz="83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Arial" panose="020B0604020202020204" pitchFamily="34" charset="0"/>
                </a:rPr>
                <a:t>Desarrollo de canal </a:t>
              </a:r>
              <a:r>
                <a:rPr lang="es-ES" sz="83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Arial" panose="020B0604020202020204" pitchFamily="34" charset="0"/>
                </a:rPr>
                <a:t>retail</a:t>
              </a:r>
              <a:r>
                <a:rPr lang="es-ES" sz="83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Arial" panose="020B0604020202020204" pitchFamily="34" charset="0"/>
                </a:rPr>
                <a:t> </a:t>
              </a:r>
              <a:r>
                <a:rPr lang="es-ES" sz="830" b="1" dirty="0" err="1">
                  <a:solidFill>
                    <a:srgbClr val="1E6274"/>
                  </a:solidFill>
                  <a:latin typeface="Montserrat" pitchFamily="2" charset="77"/>
                </a:rPr>
                <a:t>omnicanal</a:t>
              </a:r>
              <a:r>
                <a:rPr lang="es-ES" sz="830" b="1" dirty="0">
                  <a:solidFill>
                    <a:srgbClr val="1E6274"/>
                  </a:solidFill>
                  <a:latin typeface="Montserrat" pitchFamily="2" charset="77"/>
                </a:rPr>
                <a:t>.</a:t>
              </a:r>
              <a:r>
                <a:rPr lang="es-ES" sz="83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</a:p>
            <a:p>
              <a:pPr marL="171455" indent="-171455">
                <a:lnSpc>
                  <a:spcPct val="150000"/>
                </a:lnSpc>
                <a:spcAft>
                  <a:spcPts val="328"/>
                </a:spcAft>
                <a:buClr>
                  <a:srgbClr val="206E76"/>
                </a:buClr>
                <a:buSzPct val="90000"/>
                <a:buFont typeface="Roboto Condensed Light"/>
                <a:buChar char="▰"/>
              </a:pPr>
              <a:r>
                <a:rPr lang="es-ES" sz="83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Arial" panose="020B0604020202020204" pitchFamily="34" charset="0"/>
                  <a:sym typeface="Wingdings" panose="05000000000000000000" pitchFamily="2" charset="2"/>
                </a:rPr>
                <a:t>Gran conectividad. </a:t>
              </a:r>
              <a:r>
                <a:rPr lang="es-ES" sz="83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sym typeface="Wingdings" panose="05000000000000000000" pitchFamily="2" charset="2"/>
                </a:rPr>
                <a:t>India cuenta con más de  640 millones de usuarios activos. </a:t>
              </a:r>
              <a:endParaRPr lang="es-ES" sz="83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Arial" panose="020B0604020202020204" pitchFamily="34" charset="0"/>
              </a:endParaRPr>
            </a:p>
            <a:p>
              <a:pPr marL="171455" indent="-171455">
                <a:lnSpc>
                  <a:spcPct val="150000"/>
                </a:lnSpc>
                <a:spcAft>
                  <a:spcPts val="328"/>
                </a:spcAft>
                <a:buClr>
                  <a:srgbClr val="206E76"/>
                </a:buClr>
                <a:buSzPct val="90000"/>
                <a:buFont typeface="Roboto Condensed Light"/>
                <a:buChar char="▰"/>
              </a:pPr>
              <a:endPara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sym typeface="Wingdings" panose="05000000000000000000" pitchFamily="2" charset="2"/>
              </a:endParaRPr>
            </a:p>
          </p:txBody>
        </p:sp>
      </p:grpSp>
      <p:sp>
        <p:nvSpPr>
          <p:cNvPr id="15" name="TextBox 35">
            <a:extLst>
              <a:ext uri="{FF2B5EF4-FFF2-40B4-BE49-F238E27FC236}">
                <a16:creationId xmlns:a16="http://schemas.microsoft.com/office/drawing/2014/main" id="{1C82AA43-8B07-40B0-94D2-DACE754A75D4}"/>
              </a:ext>
            </a:extLst>
          </p:cNvPr>
          <p:cNvSpPr txBox="1"/>
          <p:nvPr/>
        </p:nvSpPr>
        <p:spPr>
          <a:xfrm>
            <a:off x="4926060" y="1320604"/>
            <a:ext cx="2929255" cy="27699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1200" b="1" dirty="0">
                <a:solidFill>
                  <a:srgbClr val="29839B"/>
                </a:solidFill>
                <a:latin typeface="Montserrat" pitchFamily="2" charset="77"/>
                <a:ea typeface="Lato Light" panose="020F0502020204030203" pitchFamily="34" charset="0"/>
                <a:cs typeface="Poppins" pitchFamily="2" charset="77"/>
              </a:rPr>
              <a:t>TENDENCIAS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6C0B09F-578E-4029-99EE-3C52DD3F1646}"/>
              </a:ext>
            </a:extLst>
          </p:cNvPr>
          <p:cNvSpPr txBox="1"/>
          <p:nvPr/>
        </p:nvSpPr>
        <p:spPr>
          <a:xfrm>
            <a:off x="856528" y="3577578"/>
            <a:ext cx="37507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rgbClr val="206E76"/>
                </a:solidFill>
                <a:latin typeface="Montserrat" panose="00000500000000000000" pitchFamily="50" charset="0"/>
              </a:rPr>
              <a:t>CRECIMIENTO DE LOS INGRESOS DISPONIBLES  Y DISTRIBUCIÓN DEL GASTO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BEF5C713-5136-44E8-8E0C-098738E142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" t="3227" b="3130"/>
          <a:stretch/>
        </p:blipFill>
        <p:spPr>
          <a:xfrm>
            <a:off x="874555" y="4184770"/>
            <a:ext cx="3750799" cy="181422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C73C68B-4E5C-4F0A-97B1-C98604A71464}"/>
              </a:ext>
            </a:extLst>
          </p:cNvPr>
          <p:cNvSpPr txBox="1"/>
          <p:nvPr/>
        </p:nvSpPr>
        <p:spPr>
          <a:xfrm>
            <a:off x="856528" y="1624339"/>
            <a:ext cx="2491039" cy="132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950" b="1" dirty="0">
                <a:solidFill>
                  <a:srgbClr val="FFC000"/>
                </a:solidFill>
                <a:latin typeface="Montserrat" panose="00000500000000000000" pitchFamily="50" charset="0"/>
              </a:rPr>
              <a:t>3º</a:t>
            </a:r>
          </a:p>
          <a:p>
            <a:r>
              <a:rPr lang="en-US" sz="81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MERCADO RETAIL MÁS </a:t>
            </a:r>
            <a:br>
              <a:rPr lang="en-US" sz="81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</a:br>
            <a:r>
              <a:rPr lang="en-US" sz="81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GRANDE DE ASIA</a:t>
            </a:r>
          </a:p>
          <a:p>
            <a:endParaRPr lang="es-ES" sz="1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  <a:p>
            <a:endParaRPr lang="es-ES" sz="7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  <a:p>
            <a:r>
              <a:rPr lang="es-ES" sz="1910" b="1" dirty="0">
                <a:solidFill>
                  <a:srgbClr val="FFC000"/>
                </a:solidFill>
                <a:latin typeface="Montserrat" panose="00000500000000000000" pitchFamily="50" charset="0"/>
              </a:rPr>
              <a:t>15 millones</a:t>
            </a:r>
          </a:p>
          <a:p>
            <a:r>
              <a:rPr lang="es-ES" sz="81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PUNTOS DE VENTA</a:t>
            </a:r>
          </a:p>
        </p:txBody>
      </p:sp>
      <p:sp>
        <p:nvSpPr>
          <p:cNvPr id="19" name="TextBox 35">
            <a:extLst>
              <a:ext uri="{FF2B5EF4-FFF2-40B4-BE49-F238E27FC236}">
                <a16:creationId xmlns:a16="http://schemas.microsoft.com/office/drawing/2014/main" id="{B9B4AA38-5AB2-4E3A-83B5-DDF4E0D20C13}"/>
              </a:ext>
            </a:extLst>
          </p:cNvPr>
          <p:cNvSpPr txBox="1"/>
          <p:nvPr/>
        </p:nvSpPr>
        <p:spPr>
          <a:xfrm>
            <a:off x="856528" y="1344253"/>
            <a:ext cx="3668780" cy="27699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just"/>
            <a:r>
              <a:rPr lang="en-US" sz="1200" b="1" dirty="0">
                <a:solidFill>
                  <a:srgbClr val="237085"/>
                </a:solidFill>
                <a:latin typeface="Montserrat" panose="00000500000000000000" pitchFamily="50" charset="0"/>
              </a:rPr>
              <a:t>DATOS GENERALES</a:t>
            </a:r>
          </a:p>
        </p:txBody>
      </p:sp>
    </p:spTree>
    <p:extLst>
      <p:ext uri="{BB962C8B-B14F-4D97-AF65-F5344CB8AC3E}">
        <p14:creationId xmlns:p14="http://schemas.microsoft.com/office/powerpoint/2010/main" val="36592371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4">
            <a:extLst>
              <a:ext uri="{FF2B5EF4-FFF2-40B4-BE49-F238E27FC236}">
                <a16:creationId xmlns:a16="http://schemas.microsoft.com/office/drawing/2014/main" id="{8319023F-68C3-AD4F-93C8-9D44534795C0}"/>
              </a:ext>
            </a:extLst>
          </p:cNvPr>
          <p:cNvSpPr/>
          <p:nvPr/>
        </p:nvSpPr>
        <p:spPr>
          <a:xfrm>
            <a:off x="1121836" y="3988874"/>
            <a:ext cx="7625586" cy="1999128"/>
          </a:xfrm>
          <a:prstGeom prst="rect">
            <a:avLst/>
          </a:prstGeom>
          <a:solidFill>
            <a:srgbClr val="29839B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4">
              <a:solidFill>
                <a:schemeClr val="bg1"/>
              </a:solidFill>
              <a:highlight>
                <a:srgbClr val="44B1B6"/>
              </a:highligh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CF1AD18-25C8-AA43-A659-EE51094231E6}"/>
              </a:ext>
            </a:extLst>
          </p:cNvPr>
          <p:cNvSpPr txBox="1"/>
          <p:nvPr/>
        </p:nvSpPr>
        <p:spPr>
          <a:xfrm>
            <a:off x="1121836" y="1333690"/>
            <a:ext cx="32760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rgbClr val="237085"/>
                </a:solidFill>
                <a:latin typeface="Montserrat" panose="00000500000000000000" pitchFamily="50" charset="0"/>
              </a:rPr>
              <a:t>DATOS GENERALES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67D5E36-5F95-BE43-A28E-D079E10BCE88}"/>
              </a:ext>
            </a:extLst>
          </p:cNvPr>
          <p:cNvSpPr txBox="1"/>
          <p:nvPr/>
        </p:nvSpPr>
        <p:spPr>
          <a:xfrm>
            <a:off x="1121836" y="1749252"/>
            <a:ext cx="199310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910" b="1" dirty="0">
                <a:solidFill>
                  <a:srgbClr val="FFC000"/>
                </a:solidFill>
                <a:latin typeface="Montserrat" panose="00000500000000000000" pitchFamily="50" charset="0"/>
              </a:rPr>
              <a:t>4º extensión</a:t>
            </a:r>
          </a:p>
          <a:p>
            <a:r>
              <a:rPr lang="es-ES" sz="81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LÍNEA FERROVIARIA </a:t>
            </a:r>
            <a:br>
              <a:rPr lang="es-ES" sz="81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</a:br>
            <a:endParaRPr lang="es-ES" sz="81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  <a:p>
            <a:r>
              <a:rPr lang="es-ES" sz="1910" b="1" dirty="0">
                <a:solidFill>
                  <a:srgbClr val="FFC000"/>
                </a:solidFill>
                <a:latin typeface="Montserrat" panose="00000500000000000000" pitchFamily="50" charset="0"/>
              </a:rPr>
              <a:t>+51 millones</a:t>
            </a:r>
          </a:p>
          <a:p>
            <a:r>
              <a:rPr lang="es-ES" sz="81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TRABAJADORES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0180320-D2FD-5D45-BE20-B1FB70583832}"/>
              </a:ext>
            </a:extLst>
          </p:cNvPr>
          <p:cNvSpPr txBox="1"/>
          <p:nvPr/>
        </p:nvSpPr>
        <p:spPr>
          <a:xfrm>
            <a:off x="1073709" y="3695381"/>
            <a:ext cx="2790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>
                <a:solidFill>
                  <a:srgbClr val="237085"/>
                </a:solidFill>
                <a:latin typeface="Montserrat" panose="00000500000000000000" pitchFamily="50" charset="0"/>
              </a:rPr>
              <a:t>INVERSIONES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396DB6F-F7BA-D048-BEBC-CB63E77FA393}"/>
              </a:ext>
            </a:extLst>
          </p:cNvPr>
          <p:cNvSpPr txBox="1"/>
          <p:nvPr/>
        </p:nvSpPr>
        <p:spPr>
          <a:xfrm>
            <a:off x="1260100" y="4041315"/>
            <a:ext cx="7379075" cy="1946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6922" lvl="1" indent="-136922">
              <a:spcAft>
                <a:spcPts val="450"/>
              </a:spcAft>
              <a:buClr>
                <a:srgbClr val="206E76"/>
              </a:buClr>
              <a:buSzPct val="80000"/>
              <a:buFont typeface="Roboto Condensed Light"/>
              <a:buChar char="▰"/>
            </a:pPr>
            <a:r>
              <a:rPr lang="es-ES" sz="830" b="1" dirty="0">
                <a:latin typeface="Montserrat" pitchFamily="2" charset="77"/>
              </a:rPr>
              <a:t>UNION BUDGET 2022: </a:t>
            </a:r>
            <a:r>
              <a:rPr lang="es-ES" sz="830" dirty="0">
                <a:latin typeface="Montserrat" pitchFamily="2" charset="77"/>
              </a:rPr>
              <a:t>mayor dotación de la historia a infraestructura</a:t>
            </a:r>
          </a:p>
          <a:p>
            <a:pPr marL="136922" lvl="1" indent="-136922">
              <a:spcAft>
                <a:spcPts val="450"/>
              </a:spcAft>
              <a:buClr>
                <a:srgbClr val="206E76"/>
              </a:buClr>
              <a:buSzPct val="80000"/>
              <a:buFont typeface="Roboto Condensed Light"/>
              <a:buChar char="▰"/>
            </a:pPr>
            <a:r>
              <a:rPr lang="es-ES" sz="830" b="1" dirty="0">
                <a:latin typeface="Montserrat" pitchFamily="2" charset="77"/>
              </a:rPr>
              <a:t>AEROPUERTOS : </a:t>
            </a:r>
            <a:r>
              <a:rPr lang="es-ES" sz="830" dirty="0">
                <a:latin typeface="Montserrat" pitchFamily="2" charset="77"/>
              </a:rPr>
              <a:t>construcción de 100 nuevos aeropuertos hasta 2024. </a:t>
            </a:r>
          </a:p>
          <a:p>
            <a:pPr marL="136922" lvl="1" indent="-136922">
              <a:spcAft>
                <a:spcPts val="450"/>
              </a:spcAft>
              <a:buClr>
                <a:srgbClr val="206E76"/>
              </a:buClr>
              <a:buSzPct val="80000"/>
              <a:buFont typeface="Roboto Condensed Light"/>
              <a:buChar char="▰"/>
            </a:pPr>
            <a:r>
              <a:rPr lang="es-ES" sz="830" b="1" dirty="0">
                <a:latin typeface="Montserrat" pitchFamily="2" charset="77"/>
              </a:rPr>
              <a:t>CARRETERAS Y AUTOPISTAS </a:t>
            </a:r>
            <a:r>
              <a:rPr lang="es-ES" sz="830" dirty="0">
                <a:latin typeface="Montserrat" pitchFamily="2" charset="77"/>
              </a:rPr>
              <a:t>:+30 km construidos cada día (2020).</a:t>
            </a:r>
          </a:p>
          <a:p>
            <a:pPr marL="136922" lvl="1" indent="-136922">
              <a:spcAft>
                <a:spcPts val="450"/>
              </a:spcAft>
              <a:buClr>
                <a:srgbClr val="206E76"/>
              </a:buClr>
              <a:buSzPct val="80000"/>
              <a:buFont typeface="Roboto Condensed Light"/>
              <a:buChar char="▰"/>
            </a:pPr>
            <a:r>
              <a:rPr lang="es-ES" sz="830" b="1" dirty="0">
                <a:latin typeface="Montserrat" pitchFamily="2" charset="77"/>
              </a:rPr>
              <a:t>LÍNEAS DE FERROCARRIL: </a:t>
            </a:r>
            <a:r>
              <a:rPr lang="es-ES" sz="830" dirty="0">
                <a:latin typeface="Montserrat" pitchFamily="2" charset="77"/>
              </a:rPr>
              <a:t>en 2019 se completaron 28 proyectos que acumularon 1.237 km.</a:t>
            </a:r>
          </a:p>
          <a:p>
            <a:pPr marL="136922" lvl="1" indent="-136922">
              <a:spcAft>
                <a:spcPts val="450"/>
              </a:spcAft>
              <a:buClr>
                <a:srgbClr val="206E76"/>
              </a:buClr>
              <a:buSzPct val="80000"/>
              <a:buFont typeface="Roboto Condensed Light"/>
              <a:buChar char="▰"/>
            </a:pPr>
            <a:r>
              <a:rPr lang="es-ES" sz="830" b="1" dirty="0">
                <a:latin typeface="Montserrat" pitchFamily="2" charset="77"/>
              </a:rPr>
              <a:t>LÍNEAS DE METRO: </a:t>
            </a:r>
            <a:r>
              <a:rPr lang="es-ES" sz="830" dirty="0">
                <a:latin typeface="Montserrat" pitchFamily="2" charset="77"/>
              </a:rPr>
              <a:t>+1.000 km de vía planificadas para su construcción.</a:t>
            </a:r>
          </a:p>
          <a:p>
            <a:pPr marL="136922" lvl="1" indent="-136922">
              <a:spcAft>
                <a:spcPts val="450"/>
              </a:spcAft>
              <a:buClr>
                <a:srgbClr val="206E76"/>
              </a:buClr>
              <a:buSzPct val="80000"/>
              <a:buFont typeface="Roboto Condensed Light"/>
              <a:buChar char="▰"/>
            </a:pPr>
            <a:r>
              <a:rPr lang="es-ES" sz="830" b="1" dirty="0">
                <a:latin typeface="Montserrat" pitchFamily="2" charset="77"/>
              </a:rPr>
              <a:t>PROYECTOS Y PROGRAMAS GUBERNAMENTALES </a:t>
            </a:r>
            <a:r>
              <a:rPr lang="es-ES" sz="830" dirty="0">
                <a:latin typeface="Montserrat" pitchFamily="2" charset="77"/>
              </a:rPr>
              <a:t>que</a:t>
            </a:r>
            <a:r>
              <a:rPr lang="es-ES" sz="830" b="1" dirty="0">
                <a:latin typeface="Montserrat" pitchFamily="2" charset="77"/>
              </a:rPr>
              <a:t> </a:t>
            </a:r>
            <a:r>
              <a:rPr lang="es-ES" sz="830" dirty="0">
                <a:latin typeface="Montserrat" pitchFamily="2" charset="77"/>
              </a:rPr>
              <a:t>están promoviendo la construcción de infraestructura:</a:t>
            </a:r>
          </a:p>
          <a:p>
            <a:pPr marL="479822" lvl="2" indent="-136922">
              <a:spcAft>
                <a:spcPts val="450"/>
              </a:spcAft>
              <a:buClr>
                <a:srgbClr val="206E76"/>
              </a:buClr>
              <a:buSzPct val="80000"/>
              <a:buFont typeface="Roboto Condensed Light"/>
              <a:buChar char="▰"/>
            </a:pPr>
            <a:r>
              <a:rPr lang="en-US" sz="830" dirty="0">
                <a:latin typeface="Montserrat" pitchFamily="2" charset="77"/>
              </a:rPr>
              <a:t>Smart City Mission.</a:t>
            </a:r>
          </a:p>
          <a:p>
            <a:pPr marL="479822" lvl="2" indent="-136922">
              <a:spcAft>
                <a:spcPts val="450"/>
              </a:spcAft>
              <a:buClr>
                <a:srgbClr val="206E76"/>
              </a:buClr>
              <a:buSzPct val="80000"/>
              <a:buFont typeface="Roboto Condensed Light"/>
              <a:buChar char="▰"/>
            </a:pPr>
            <a:r>
              <a:rPr lang="en-US" sz="830" dirty="0">
                <a:latin typeface="Montserrat" pitchFamily="2" charset="77"/>
              </a:rPr>
              <a:t>Amrut (</a:t>
            </a:r>
            <a:r>
              <a:rPr lang="en-US" sz="830" dirty="0" err="1">
                <a:latin typeface="Montserrat" pitchFamily="2" charset="77"/>
              </a:rPr>
              <a:t>atal</a:t>
            </a:r>
            <a:r>
              <a:rPr lang="en-US" sz="830" dirty="0">
                <a:latin typeface="Montserrat" pitchFamily="2" charset="77"/>
              </a:rPr>
              <a:t> mission for rejuvenation of urban transformation).</a:t>
            </a:r>
          </a:p>
          <a:p>
            <a:pPr marL="479822" lvl="2" indent="-136922">
              <a:spcAft>
                <a:spcPts val="450"/>
              </a:spcAft>
              <a:buClr>
                <a:srgbClr val="206E76"/>
              </a:buClr>
              <a:buSzPct val="80000"/>
              <a:buFont typeface="Roboto Condensed Light"/>
              <a:buChar char="▰"/>
            </a:pPr>
            <a:r>
              <a:rPr lang="en-US" sz="830" dirty="0">
                <a:latin typeface="Montserrat" pitchFamily="2" charset="77"/>
              </a:rPr>
              <a:t>Dedicated Freight Corridor (</a:t>
            </a:r>
            <a:r>
              <a:rPr lang="en-US" sz="830" dirty="0" err="1">
                <a:latin typeface="Montserrat" pitchFamily="2" charset="77"/>
              </a:rPr>
              <a:t>dfc</a:t>
            </a:r>
            <a:r>
              <a:rPr lang="en-US" sz="830" dirty="0">
                <a:latin typeface="Montserrat" pitchFamily="2" charset="77"/>
              </a:rPr>
              <a:t>).</a:t>
            </a:r>
          </a:p>
          <a:p>
            <a:pPr marL="479822" lvl="2" indent="-136922">
              <a:spcAft>
                <a:spcPts val="450"/>
              </a:spcAft>
              <a:buClr>
                <a:srgbClr val="206E76"/>
              </a:buClr>
              <a:buSzPct val="80000"/>
              <a:buFont typeface="Roboto Condensed Light"/>
              <a:buChar char="▰"/>
            </a:pPr>
            <a:r>
              <a:rPr lang="en-US" sz="830" dirty="0">
                <a:latin typeface="Montserrat" panose="00000500000000000000" pitchFamily="50" charset="0"/>
              </a:rPr>
              <a:t>etc.</a:t>
            </a:r>
            <a:endParaRPr lang="es-ES" sz="830" dirty="0">
              <a:latin typeface="Montserrat" panose="00000500000000000000" pitchFamily="50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023766F-A4BE-E744-B45A-7110D0FFD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72" y="1110382"/>
            <a:ext cx="2210404" cy="2471018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33971B2-B40C-AA4C-BCEE-95CA0BCCACAD}"/>
              </a:ext>
            </a:extLst>
          </p:cNvPr>
          <p:cNvSpPr txBox="1"/>
          <p:nvPr/>
        </p:nvSpPr>
        <p:spPr>
          <a:xfrm>
            <a:off x="3369182" y="1720485"/>
            <a:ext cx="2526793" cy="1153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910" b="1" dirty="0">
                <a:solidFill>
                  <a:srgbClr val="FFC000"/>
                </a:solidFill>
                <a:latin typeface="Montserrat" panose="00000500000000000000" pitchFamily="50" charset="0"/>
              </a:rPr>
              <a:t>+18.070 </a:t>
            </a:r>
            <a:r>
              <a:rPr lang="es-ES" sz="1910" b="1" dirty="0" err="1">
                <a:solidFill>
                  <a:srgbClr val="FFC000"/>
                </a:solidFill>
                <a:latin typeface="Montserrat" panose="00000500000000000000" pitchFamily="50" charset="0"/>
              </a:rPr>
              <a:t>mill</a:t>
            </a:r>
            <a:r>
              <a:rPr lang="es-ES" sz="1910" b="1" dirty="0">
                <a:solidFill>
                  <a:srgbClr val="FFC000"/>
                </a:solidFill>
                <a:latin typeface="Montserrat" panose="00000500000000000000" pitchFamily="50" charset="0"/>
              </a:rPr>
              <a:t>. USD</a:t>
            </a:r>
          </a:p>
          <a:p>
            <a:r>
              <a:rPr lang="es-ES" sz="81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INVERSIÓN EN CARRETERAS 2022-2023</a:t>
            </a:r>
          </a:p>
          <a:p>
            <a:endParaRPr lang="es-ES" sz="800" dirty="0">
              <a:solidFill>
                <a:srgbClr val="237085"/>
              </a:solidFill>
              <a:latin typeface="Montserrat" panose="00000500000000000000" pitchFamily="50" charset="0"/>
            </a:endParaRPr>
          </a:p>
          <a:p>
            <a:r>
              <a:rPr lang="es-ES" sz="1900" b="1" dirty="0">
                <a:solidFill>
                  <a:srgbClr val="FFC000"/>
                </a:solidFill>
                <a:latin typeface="Montserrat" panose="00000500000000000000" pitchFamily="50" charset="0"/>
              </a:rPr>
              <a:t>+25.885 </a:t>
            </a:r>
            <a:r>
              <a:rPr lang="es-ES" sz="1900" b="1" dirty="0" err="1">
                <a:solidFill>
                  <a:srgbClr val="FFC000"/>
                </a:solidFill>
                <a:latin typeface="Montserrat" panose="00000500000000000000" pitchFamily="50" charset="0"/>
              </a:rPr>
              <a:t>mill</a:t>
            </a:r>
            <a:r>
              <a:rPr lang="es-ES" sz="1900" b="1" dirty="0">
                <a:solidFill>
                  <a:srgbClr val="FFC000"/>
                </a:solidFill>
                <a:latin typeface="Montserrat" panose="00000500000000000000" pitchFamily="50" charset="0"/>
              </a:rPr>
              <a:t>. USD</a:t>
            </a:r>
          </a:p>
          <a:p>
            <a:r>
              <a:rPr lang="es-ES" sz="81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INVERSIÓN EN FERROCARRILES 2022-2023</a:t>
            </a:r>
          </a:p>
          <a:p>
            <a:endParaRPr lang="es-ES" sz="675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F1AF8424-18F3-454F-B8D3-0F8178AD00B8}"/>
              </a:ext>
            </a:extLst>
          </p:cNvPr>
          <p:cNvSpPr txBox="1">
            <a:spLocks/>
          </p:cNvSpPr>
          <p:nvPr/>
        </p:nvSpPr>
        <p:spPr bwMode="auto">
          <a:xfrm>
            <a:off x="1130967" y="402582"/>
            <a:ext cx="7222458" cy="65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DF3D26"/>
                </a:solidFill>
                <a:latin typeface="Asap SemiBold"/>
                <a:ea typeface="Asap SemiBold" panose="020F0704030202060203" pitchFamily="34" charset="0"/>
                <a:cs typeface="Asap Semi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9pPr>
          </a:lstStyle>
          <a:p>
            <a:r>
              <a:rPr lang="es-ES" sz="3200" b="0" dirty="0">
                <a:latin typeface="Bebas Neue Regular" panose="020B0606020202050201" pitchFamily="34" charset="0"/>
              </a:rPr>
              <a:t>OPORTUNIDADES SECTORIALES: INFRAESTRUCTURAS</a:t>
            </a:r>
          </a:p>
        </p:txBody>
      </p:sp>
    </p:spTree>
    <p:extLst>
      <p:ext uri="{BB962C8B-B14F-4D97-AF65-F5344CB8AC3E}">
        <p14:creationId xmlns:p14="http://schemas.microsoft.com/office/powerpoint/2010/main" val="34531394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B2D86033-A936-4C38-BED6-8208A667F6F5}"/>
              </a:ext>
            </a:extLst>
          </p:cNvPr>
          <p:cNvSpPr txBox="1">
            <a:spLocks/>
          </p:cNvSpPr>
          <p:nvPr/>
        </p:nvSpPr>
        <p:spPr bwMode="auto">
          <a:xfrm>
            <a:off x="1130967" y="402582"/>
            <a:ext cx="7222458" cy="65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DF3D26"/>
                </a:solidFill>
                <a:latin typeface="Asap SemiBold"/>
                <a:ea typeface="Asap SemiBold" panose="020F0704030202060203" pitchFamily="34" charset="0"/>
                <a:cs typeface="Asap Semi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9pPr>
          </a:lstStyle>
          <a:p>
            <a:r>
              <a:rPr lang="es-ES" sz="3200" b="0" dirty="0">
                <a:latin typeface="Bebas Neue Regular" panose="020B0606020202050201" pitchFamily="34" charset="0"/>
              </a:rPr>
              <a:t>OPORTUNIDADES SECTORIALES: Smart </a:t>
            </a:r>
            <a:r>
              <a:rPr lang="es-ES" sz="3200" b="0" dirty="0" err="1">
                <a:latin typeface="Bebas Neue Regular" panose="020B0606020202050201" pitchFamily="34" charset="0"/>
              </a:rPr>
              <a:t>cities</a:t>
            </a:r>
            <a:endParaRPr lang="es-ES" sz="3200" b="0" dirty="0">
              <a:latin typeface="Bebas Neue Regular" panose="020B0606020202050201" pitchFamily="34" charset="0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3264A7C-75AD-4BF2-BB35-C7DE788979AE}"/>
              </a:ext>
            </a:extLst>
          </p:cNvPr>
          <p:cNvGrpSpPr/>
          <p:nvPr/>
        </p:nvGrpSpPr>
        <p:grpSpPr>
          <a:xfrm>
            <a:off x="154198" y="2013002"/>
            <a:ext cx="2462217" cy="3750800"/>
            <a:chOff x="521668" y="1860602"/>
            <a:chExt cx="2649214" cy="3750800"/>
          </a:xfrm>
        </p:grpSpPr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D582C5B2-FC69-485D-A476-6178479B949E}"/>
                </a:ext>
              </a:extLst>
            </p:cNvPr>
            <p:cNvGrpSpPr/>
            <p:nvPr/>
          </p:nvGrpSpPr>
          <p:grpSpPr>
            <a:xfrm>
              <a:off x="521668" y="4506916"/>
              <a:ext cx="2649214" cy="1104486"/>
              <a:chOff x="745888" y="4830935"/>
              <a:chExt cx="2649214" cy="1104486"/>
            </a:xfrm>
          </p:grpSpPr>
          <p:sp>
            <p:nvSpPr>
              <p:cNvPr id="23" name="Subtitle 2">
                <a:extLst>
                  <a:ext uri="{FF2B5EF4-FFF2-40B4-BE49-F238E27FC236}">
                    <a16:creationId xmlns:a16="http://schemas.microsoft.com/office/drawing/2014/main" id="{DF5CD06F-59D2-46A4-BF0D-0416A610F6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3996" y="5119171"/>
                <a:ext cx="2370459" cy="816250"/>
              </a:xfrm>
              <a:prstGeom prst="rect">
                <a:avLst/>
              </a:prstGeom>
            </p:spPr>
            <p:txBody>
              <a:bodyPr vert="horz" wrap="square" lIns="74295" tIns="37148" rIns="74295" bIns="37148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5742" indent="-185742" algn="l" defTabSz="742950">
                  <a:lnSpc>
                    <a:spcPct val="100000"/>
                  </a:lnSpc>
                  <a:spcBef>
                    <a:spcPts val="0"/>
                  </a:spcBef>
                  <a:spcAft>
                    <a:spcPts val="355"/>
                  </a:spcAft>
                  <a:buClr>
                    <a:srgbClr val="206E76"/>
                  </a:buClr>
                  <a:buSzPct val="60000"/>
                  <a:buFont typeface="Roboto Condensed Light"/>
                  <a:buChar char="▰"/>
                </a:pPr>
                <a:r>
                  <a:rPr lang="es-ES" sz="830" dirty="0">
                    <a:solidFill>
                      <a:schemeClr val="tx1"/>
                    </a:solidFill>
                    <a:latin typeface="Montserrat" pitchFamily="2" charset="77"/>
                    <a:cs typeface="+mn-cs"/>
                  </a:rPr>
                  <a:t>Medición y gestión inteligentes</a:t>
                </a:r>
              </a:p>
              <a:p>
                <a:pPr marL="185742" indent="-185742" algn="l" defTabSz="742950">
                  <a:lnSpc>
                    <a:spcPct val="100000"/>
                  </a:lnSpc>
                  <a:spcBef>
                    <a:spcPts val="0"/>
                  </a:spcBef>
                  <a:spcAft>
                    <a:spcPts val="355"/>
                  </a:spcAft>
                  <a:buClr>
                    <a:srgbClr val="206E76"/>
                  </a:buClr>
                  <a:buSzPct val="60000"/>
                  <a:buFont typeface="Roboto Condensed Light"/>
                  <a:buChar char="▰"/>
                </a:pPr>
                <a:r>
                  <a:rPr lang="es-ES" sz="830" dirty="0">
                    <a:solidFill>
                      <a:schemeClr val="tx1"/>
                    </a:solidFill>
                    <a:latin typeface="Montserrat" pitchFamily="2" charset="77"/>
                    <a:cs typeface="+mn-cs"/>
                  </a:rPr>
                  <a:t>Identificación de fugas, prevención  y mantenimiento</a:t>
                </a:r>
              </a:p>
              <a:p>
                <a:pPr marL="185742" indent="-185742" algn="l" defTabSz="742950">
                  <a:lnSpc>
                    <a:spcPct val="100000"/>
                  </a:lnSpc>
                  <a:spcBef>
                    <a:spcPts val="0"/>
                  </a:spcBef>
                  <a:spcAft>
                    <a:spcPts val="355"/>
                  </a:spcAft>
                  <a:buClr>
                    <a:srgbClr val="206E76"/>
                  </a:buClr>
                  <a:buSzPct val="60000"/>
                  <a:buFont typeface="Roboto Condensed Light"/>
                  <a:buChar char="▰"/>
                </a:pPr>
                <a:r>
                  <a:rPr lang="es-ES" sz="830" dirty="0">
                    <a:solidFill>
                      <a:schemeClr val="tx1"/>
                    </a:solidFill>
                    <a:latin typeface="Montserrat" pitchFamily="2" charset="77"/>
                    <a:cs typeface="+mn-cs"/>
                  </a:rPr>
                  <a:t>Monitorización de la calidad del agua</a:t>
                </a:r>
              </a:p>
            </p:txBody>
          </p:sp>
          <p:sp>
            <p:nvSpPr>
              <p:cNvPr id="24" name="TextBox 41">
                <a:extLst>
                  <a:ext uri="{FF2B5EF4-FFF2-40B4-BE49-F238E27FC236}">
                    <a16:creationId xmlns:a16="http://schemas.microsoft.com/office/drawing/2014/main" id="{08B99B83-CF36-49D5-8699-6385B07FD6F5}"/>
                  </a:ext>
                </a:extLst>
              </p:cNvPr>
              <p:cNvSpPr txBox="1"/>
              <p:nvPr/>
            </p:nvSpPr>
            <p:spPr>
              <a:xfrm>
                <a:off x="745888" y="4830935"/>
                <a:ext cx="2509526" cy="276999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en-US" sz="1200" b="1" dirty="0">
                    <a:solidFill>
                      <a:srgbClr val="237085"/>
                    </a:solidFill>
                    <a:latin typeface="Montserrat" panose="00000500000000000000" pitchFamily="50" charset="0"/>
                    <a:ea typeface="League Spartan" charset="0"/>
                    <a:cs typeface="Poppins" pitchFamily="2" charset="77"/>
                  </a:rPr>
                  <a:t>GESTIÓN DEL AGUA</a:t>
                </a:r>
              </a:p>
            </p:txBody>
          </p:sp>
          <p:sp>
            <p:nvSpPr>
              <p:cNvPr id="25" name="Rectangle 44">
                <a:extLst>
                  <a:ext uri="{FF2B5EF4-FFF2-40B4-BE49-F238E27FC236}">
                    <a16:creationId xmlns:a16="http://schemas.microsoft.com/office/drawing/2014/main" id="{187868C9-DD96-425C-BCF8-0F7028ABD800}"/>
                  </a:ext>
                </a:extLst>
              </p:cNvPr>
              <p:cNvSpPr/>
              <p:nvPr/>
            </p:nvSpPr>
            <p:spPr>
              <a:xfrm>
                <a:off x="791227" y="5096697"/>
                <a:ext cx="2603875" cy="816250"/>
              </a:xfrm>
              <a:prstGeom prst="rect">
                <a:avLst/>
              </a:prstGeom>
              <a:solidFill>
                <a:srgbClr val="29839B">
                  <a:alpha val="1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4" dirty="0">
                  <a:solidFill>
                    <a:schemeClr val="bg1"/>
                  </a:solidFill>
                  <a:highlight>
                    <a:srgbClr val="44B1B6"/>
                  </a:highlight>
                </a:endParaRPr>
              </a:p>
            </p:txBody>
          </p:sp>
        </p:grpSp>
        <p:sp>
          <p:nvSpPr>
            <p:cNvPr id="21" name="Rectangle 44">
              <a:extLst>
                <a:ext uri="{FF2B5EF4-FFF2-40B4-BE49-F238E27FC236}">
                  <a16:creationId xmlns:a16="http://schemas.microsoft.com/office/drawing/2014/main" id="{6049E013-85BB-42BE-96BF-A37359B49B58}"/>
                </a:ext>
              </a:extLst>
            </p:cNvPr>
            <p:cNvSpPr/>
            <p:nvPr/>
          </p:nvSpPr>
          <p:spPr>
            <a:xfrm>
              <a:off x="557811" y="1860602"/>
              <a:ext cx="2603875" cy="731612"/>
            </a:xfrm>
            <a:prstGeom prst="rect">
              <a:avLst/>
            </a:prstGeom>
            <a:solidFill>
              <a:srgbClr val="29839B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4">
                <a:solidFill>
                  <a:schemeClr val="bg1"/>
                </a:solidFill>
                <a:highlight>
                  <a:srgbClr val="44B1B6"/>
                </a:highlight>
              </a:endParaRPr>
            </a:p>
          </p:txBody>
        </p:sp>
        <p:sp>
          <p:nvSpPr>
            <p:cNvPr id="22" name="Rectangle 44">
              <a:extLst>
                <a:ext uri="{FF2B5EF4-FFF2-40B4-BE49-F238E27FC236}">
                  <a16:creationId xmlns:a16="http://schemas.microsoft.com/office/drawing/2014/main" id="{660072F7-20D1-4748-BDA4-84C24E20A55D}"/>
                </a:ext>
              </a:extLst>
            </p:cNvPr>
            <p:cNvSpPr/>
            <p:nvPr/>
          </p:nvSpPr>
          <p:spPr>
            <a:xfrm>
              <a:off x="548120" y="3147346"/>
              <a:ext cx="2603875" cy="1077851"/>
            </a:xfrm>
            <a:prstGeom prst="rect">
              <a:avLst/>
            </a:prstGeom>
            <a:solidFill>
              <a:srgbClr val="29839B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4">
                <a:solidFill>
                  <a:schemeClr val="bg1"/>
                </a:solidFill>
                <a:highlight>
                  <a:srgbClr val="44B1B6"/>
                </a:highlight>
              </a:endParaRPr>
            </a:p>
          </p:txBody>
        </p:sp>
      </p:grpSp>
      <p:sp>
        <p:nvSpPr>
          <p:cNvPr id="26" name="Subtitle 2">
            <a:extLst>
              <a:ext uri="{FF2B5EF4-FFF2-40B4-BE49-F238E27FC236}">
                <a16:creationId xmlns:a16="http://schemas.microsoft.com/office/drawing/2014/main" id="{7C7C9204-D563-41E2-8AAD-CFB222FC4021}"/>
              </a:ext>
            </a:extLst>
          </p:cNvPr>
          <p:cNvSpPr txBox="1">
            <a:spLocks/>
          </p:cNvSpPr>
          <p:nvPr/>
        </p:nvSpPr>
        <p:spPr>
          <a:xfrm>
            <a:off x="180323" y="3313653"/>
            <a:ext cx="2370459" cy="995273"/>
          </a:xfrm>
          <a:prstGeom prst="rect">
            <a:avLst/>
          </a:prstGeom>
        </p:spPr>
        <p:txBody>
          <a:bodyPr vert="horz" wrap="square" lIns="74295" tIns="37148" rIns="74295" bIns="3714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5742" indent="-185742" algn="l" defTabSz="742950">
              <a:lnSpc>
                <a:spcPct val="100000"/>
              </a:lnSpc>
              <a:spcBef>
                <a:spcPts val="0"/>
              </a:spcBef>
              <a:spcAft>
                <a:spcPts val="355"/>
              </a:spcAft>
              <a:buClr>
                <a:srgbClr val="206E76"/>
              </a:buClr>
              <a:buSzPct val="60000"/>
              <a:buFont typeface="Roboto Condensed Light"/>
              <a:buChar char="▰"/>
            </a:pPr>
            <a:r>
              <a:rPr lang="en-US" sz="830" dirty="0" err="1">
                <a:solidFill>
                  <a:schemeClr val="tx1"/>
                </a:solidFill>
                <a:latin typeface="Montserrat" pitchFamily="2" charset="77"/>
                <a:cs typeface="+mn-cs"/>
              </a:rPr>
              <a:t>Desperdicio</a:t>
            </a:r>
            <a:r>
              <a:rPr lang="en-US" sz="830" dirty="0">
                <a:solidFill>
                  <a:schemeClr val="tx1"/>
                </a:solidFill>
                <a:latin typeface="Montserrat" pitchFamily="2" charset="77"/>
                <a:cs typeface="+mn-cs"/>
              </a:rPr>
              <a:t> </a:t>
            </a:r>
            <a:r>
              <a:rPr lang="en-US" sz="830" dirty="0" err="1">
                <a:solidFill>
                  <a:schemeClr val="tx1"/>
                </a:solidFill>
                <a:latin typeface="Montserrat" pitchFamily="2" charset="77"/>
                <a:cs typeface="+mn-cs"/>
              </a:rPr>
              <a:t>energético</a:t>
            </a:r>
            <a:endParaRPr lang="en-US" sz="830" dirty="0">
              <a:solidFill>
                <a:schemeClr val="tx1"/>
              </a:solidFill>
              <a:latin typeface="Montserrat" pitchFamily="2" charset="77"/>
              <a:cs typeface="+mn-cs"/>
            </a:endParaRPr>
          </a:p>
          <a:p>
            <a:pPr marL="185742" indent="-185742" algn="l" defTabSz="742950">
              <a:lnSpc>
                <a:spcPct val="100000"/>
              </a:lnSpc>
              <a:spcBef>
                <a:spcPts val="0"/>
              </a:spcBef>
              <a:spcAft>
                <a:spcPts val="355"/>
              </a:spcAft>
              <a:buClr>
                <a:srgbClr val="206E76"/>
              </a:buClr>
              <a:buSzPct val="60000"/>
              <a:buFont typeface="Roboto Condensed Light"/>
              <a:buChar char="▰"/>
            </a:pPr>
            <a:r>
              <a:rPr lang="en-US" sz="830" dirty="0" err="1">
                <a:solidFill>
                  <a:schemeClr val="tx1"/>
                </a:solidFill>
                <a:latin typeface="Montserrat" pitchFamily="2" charset="77"/>
                <a:cs typeface="+mn-cs"/>
              </a:rPr>
              <a:t>Transformación</a:t>
            </a:r>
            <a:r>
              <a:rPr lang="en-US" sz="830" dirty="0">
                <a:solidFill>
                  <a:schemeClr val="tx1"/>
                </a:solidFill>
                <a:latin typeface="Montserrat" pitchFamily="2" charset="77"/>
                <a:cs typeface="+mn-cs"/>
              </a:rPr>
              <a:t> de </a:t>
            </a:r>
            <a:r>
              <a:rPr lang="en-US" sz="830" dirty="0" err="1">
                <a:solidFill>
                  <a:schemeClr val="tx1"/>
                </a:solidFill>
                <a:latin typeface="Montserrat" pitchFamily="2" charset="77"/>
                <a:cs typeface="+mn-cs"/>
              </a:rPr>
              <a:t>residuos</a:t>
            </a:r>
            <a:r>
              <a:rPr lang="en-US" sz="830" dirty="0">
                <a:solidFill>
                  <a:schemeClr val="tx1"/>
                </a:solidFill>
                <a:latin typeface="Montserrat" pitchFamily="2" charset="77"/>
                <a:cs typeface="+mn-cs"/>
              </a:rPr>
              <a:t> </a:t>
            </a:r>
            <a:r>
              <a:rPr lang="en-US" sz="830" dirty="0" err="1">
                <a:solidFill>
                  <a:schemeClr val="tx1"/>
                </a:solidFill>
                <a:latin typeface="Montserrat" pitchFamily="2" charset="77"/>
                <a:cs typeface="+mn-cs"/>
              </a:rPr>
              <a:t>en</a:t>
            </a:r>
            <a:r>
              <a:rPr lang="en-US" sz="830" dirty="0">
                <a:solidFill>
                  <a:schemeClr val="tx1"/>
                </a:solidFill>
                <a:latin typeface="Montserrat" pitchFamily="2" charset="77"/>
                <a:cs typeface="+mn-cs"/>
              </a:rPr>
              <a:t> compost</a:t>
            </a:r>
          </a:p>
          <a:p>
            <a:pPr marL="185742" indent="-185742" algn="l" defTabSz="742950">
              <a:lnSpc>
                <a:spcPct val="100000"/>
              </a:lnSpc>
              <a:spcBef>
                <a:spcPts val="0"/>
              </a:spcBef>
              <a:spcAft>
                <a:spcPts val="355"/>
              </a:spcAft>
              <a:buClr>
                <a:srgbClr val="206E76"/>
              </a:buClr>
              <a:buSzPct val="60000"/>
              <a:buFont typeface="Roboto Condensed Light"/>
              <a:buChar char="▰"/>
            </a:pPr>
            <a:r>
              <a:rPr lang="en-US" sz="830" dirty="0" err="1">
                <a:solidFill>
                  <a:schemeClr val="tx1"/>
                </a:solidFill>
                <a:latin typeface="Montserrat" pitchFamily="2" charset="77"/>
                <a:cs typeface="+mn-cs"/>
              </a:rPr>
              <a:t>Tratamiento</a:t>
            </a:r>
            <a:r>
              <a:rPr lang="en-US" sz="830" dirty="0">
                <a:solidFill>
                  <a:schemeClr val="tx1"/>
                </a:solidFill>
                <a:latin typeface="Montserrat" pitchFamily="2" charset="77"/>
                <a:cs typeface="+mn-cs"/>
              </a:rPr>
              <a:t> de </a:t>
            </a:r>
            <a:r>
              <a:rPr lang="en-US" sz="830" dirty="0" err="1">
                <a:solidFill>
                  <a:schemeClr val="tx1"/>
                </a:solidFill>
                <a:latin typeface="Montserrat" pitchFamily="2" charset="77"/>
                <a:cs typeface="+mn-cs"/>
              </a:rPr>
              <a:t>aguas</a:t>
            </a:r>
            <a:r>
              <a:rPr lang="en-US" sz="830" dirty="0">
                <a:solidFill>
                  <a:schemeClr val="tx1"/>
                </a:solidFill>
                <a:latin typeface="Montserrat" pitchFamily="2" charset="77"/>
                <a:cs typeface="+mn-cs"/>
              </a:rPr>
              <a:t> </a:t>
            </a:r>
            <a:r>
              <a:rPr lang="en-US" sz="830" dirty="0" err="1">
                <a:solidFill>
                  <a:schemeClr val="tx1"/>
                </a:solidFill>
                <a:latin typeface="Montserrat" pitchFamily="2" charset="77"/>
                <a:cs typeface="+mn-cs"/>
              </a:rPr>
              <a:t>residuales</a:t>
            </a:r>
            <a:endParaRPr lang="en-US" sz="830" dirty="0">
              <a:solidFill>
                <a:schemeClr val="tx1"/>
              </a:solidFill>
              <a:latin typeface="Montserrat" pitchFamily="2" charset="77"/>
              <a:cs typeface="+mn-cs"/>
            </a:endParaRPr>
          </a:p>
          <a:p>
            <a:pPr marL="185742" indent="-185742" algn="l" defTabSz="742950">
              <a:lnSpc>
                <a:spcPct val="100000"/>
              </a:lnSpc>
              <a:spcBef>
                <a:spcPts val="0"/>
              </a:spcBef>
              <a:spcAft>
                <a:spcPts val="355"/>
              </a:spcAft>
              <a:buClr>
                <a:srgbClr val="206E76"/>
              </a:buClr>
              <a:buSzPct val="60000"/>
              <a:buFont typeface="Roboto Condensed Light"/>
              <a:buChar char="▰"/>
            </a:pPr>
            <a:r>
              <a:rPr lang="en-US" sz="830" dirty="0" err="1">
                <a:solidFill>
                  <a:schemeClr val="tx1"/>
                </a:solidFill>
                <a:latin typeface="Montserrat" pitchFamily="2" charset="77"/>
                <a:cs typeface="+mn-cs"/>
              </a:rPr>
              <a:t>Reciclaje</a:t>
            </a:r>
            <a:r>
              <a:rPr lang="en-US" sz="830" dirty="0">
                <a:solidFill>
                  <a:schemeClr val="tx1"/>
                </a:solidFill>
                <a:latin typeface="Montserrat" pitchFamily="2" charset="77"/>
                <a:cs typeface="+mn-cs"/>
              </a:rPr>
              <a:t> y </a:t>
            </a:r>
            <a:r>
              <a:rPr lang="en-US" sz="830" dirty="0" err="1">
                <a:solidFill>
                  <a:schemeClr val="tx1"/>
                </a:solidFill>
                <a:latin typeface="Montserrat" pitchFamily="2" charset="77"/>
                <a:cs typeface="+mn-cs"/>
              </a:rPr>
              <a:t>reducción</a:t>
            </a:r>
            <a:r>
              <a:rPr lang="en-US" sz="830" dirty="0">
                <a:solidFill>
                  <a:schemeClr val="tx1"/>
                </a:solidFill>
                <a:latin typeface="Montserrat" pitchFamily="2" charset="77"/>
                <a:cs typeface="+mn-cs"/>
              </a:rPr>
              <a:t> de </a:t>
            </a:r>
            <a:r>
              <a:rPr lang="en-US" sz="830" dirty="0" err="1">
                <a:solidFill>
                  <a:schemeClr val="tx1"/>
                </a:solidFill>
                <a:latin typeface="Montserrat" pitchFamily="2" charset="77"/>
                <a:cs typeface="+mn-cs"/>
              </a:rPr>
              <a:t>residuos</a:t>
            </a:r>
            <a:r>
              <a:rPr lang="en-US" sz="830" dirty="0">
                <a:solidFill>
                  <a:schemeClr val="tx1"/>
                </a:solidFill>
                <a:latin typeface="Montserrat" pitchFamily="2" charset="77"/>
                <a:cs typeface="+mn-cs"/>
              </a:rPr>
              <a:t> </a:t>
            </a:r>
            <a:r>
              <a:rPr lang="en-US" sz="830" dirty="0" err="1">
                <a:solidFill>
                  <a:schemeClr val="tx1"/>
                </a:solidFill>
                <a:latin typeface="Montserrat" pitchFamily="2" charset="77"/>
                <a:cs typeface="+mn-cs"/>
              </a:rPr>
              <a:t>procedentes</a:t>
            </a:r>
            <a:r>
              <a:rPr lang="en-US" sz="830" dirty="0">
                <a:solidFill>
                  <a:schemeClr val="tx1"/>
                </a:solidFill>
                <a:latin typeface="Montserrat" pitchFamily="2" charset="77"/>
                <a:cs typeface="+mn-cs"/>
              </a:rPr>
              <a:t> de </a:t>
            </a:r>
            <a:r>
              <a:rPr lang="en-US" sz="830" dirty="0" err="1">
                <a:solidFill>
                  <a:schemeClr val="tx1"/>
                </a:solidFill>
                <a:latin typeface="Montserrat" pitchFamily="2" charset="77"/>
                <a:cs typeface="+mn-cs"/>
              </a:rPr>
              <a:t>construcción</a:t>
            </a:r>
            <a:endParaRPr lang="en-US" sz="830" dirty="0">
              <a:solidFill>
                <a:schemeClr val="tx1"/>
              </a:solidFill>
              <a:latin typeface="Montserrat" pitchFamily="2" charset="77"/>
              <a:cs typeface="+mn-cs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4DE4E2EC-007E-4060-B455-C7D7D231F444}"/>
              </a:ext>
            </a:extLst>
          </p:cNvPr>
          <p:cNvSpPr txBox="1">
            <a:spLocks/>
          </p:cNvSpPr>
          <p:nvPr/>
        </p:nvSpPr>
        <p:spPr>
          <a:xfrm>
            <a:off x="180322" y="2096911"/>
            <a:ext cx="2370459" cy="560796"/>
          </a:xfrm>
          <a:prstGeom prst="rect">
            <a:avLst/>
          </a:prstGeom>
        </p:spPr>
        <p:txBody>
          <a:bodyPr vert="horz" wrap="square" lIns="74295" tIns="37148" rIns="74295" bIns="3714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5742" indent="-185742" algn="l" defTabSz="742950">
              <a:lnSpc>
                <a:spcPct val="100000"/>
              </a:lnSpc>
              <a:spcBef>
                <a:spcPts val="0"/>
              </a:spcBef>
              <a:spcAft>
                <a:spcPts val="355"/>
              </a:spcAft>
              <a:buClr>
                <a:srgbClr val="206E76"/>
              </a:buClr>
              <a:buSzPct val="60000"/>
              <a:buFont typeface="Roboto Condensed Light"/>
              <a:buChar char="▰"/>
            </a:pPr>
            <a:r>
              <a:rPr lang="en-US" sz="830" dirty="0" err="1">
                <a:solidFill>
                  <a:schemeClr val="tx1"/>
                </a:solidFill>
                <a:latin typeface="Montserrat" pitchFamily="2" charset="77"/>
                <a:cs typeface="+mn-cs"/>
              </a:rPr>
              <a:t>Parkings</a:t>
            </a:r>
            <a:r>
              <a:rPr lang="en-US" sz="830" dirty="0">
                <a:solidFill>
                  <a:schemeClr val="tx1"/>
                </a:solidFill>
                <a:latin typeface="Montserrat" pitchFamily="2" charset="77"/>
                <a:cs typeface="+mn-cs"/>
              </a:rPr>
              <a:t> “</a:t>
            </a:r>
            <a:r>
              <a:rPr lang="en-US" sz="830" dirty="0" err="1">
                <a:solidFill>
                  <a:schemeClr val="tx1"/>
                </a:solidFill>
                <a:latin typeface="Montserrat" pitchFamily="2" charset="77"/>
                <a:cs typeface="+mn-cs"/>
              </a:rPr>
              <a:t>inteligentes</a:t>
            </a:r>
            <a:r>
              <a:rPr lang="en-US" sz="830" dirty="0">
                <a:solidFill>
                  <a:schemeClr val="tx1"/>
                </a:solidFill>
                <a:latin typeface="Montserrat" pitchFamily="2" charset="77"/>
                <a:cs typeface="+mn-cs"/>
              </a:rPr>
              <a:t>”</a:t>
            </a:r>
          </a:p>
          <a:p>
            <a:pPr marL="185742" indent="-185742" algn="l" defTabSz="742950">
              <a:lnSpc>
                <a:spcPct val="100000"/>
              </a:lnSpc>
              <a:spcBef>
                <a:spcPts val="0"/>
              </a:spcBef>
              <a:spcAft>
                <a:spcPts val="355"/>
              </a:spcAft>
              <a:buClr>
                <a:srgbClr val="206E76"/>
              </a:buClr>
              <a:buSzPct val="60000"/>
              <a:buFont typeface="Roboto Condensed Light"/>
              <a:buChar char="▰"/>
            </a:pPr>
            <a:r>
              <a:rPr lang="en-US" sz="830" dirty="0" err="1">
                <a:solidFill>
                  <a:schemeClr val="tx1"/>
                </a:solidFill>
                <a:latin typeface="Montserrat" pitchFamily="2" charset="77"/>
                <a:cs typeface="+mn-cs"/>
              </a:rPr>
              <a:t>Gestión</a:t>
            </a:r>
            <a:r>
              <a:rPr lang="en-US" sz="830" dirty="0">
                <a:solidFill>
                  <a:schemeClr val="tx1"/>
                </a:solidFill>
                <a:latin typeface="Montserrat" pitchFamily="2" charset="77"/>
                <a:cs typeface="+mn-cs"/>
              </a:rPr>
              <a:t> de </a:t>
            </a:r>
            <a:r>
              <a:rPr lang="en-US" sz="830" dirty="0" err="1">
                <a:solidFill>
                  <a:schemeClr val="tx1"/>
                </a:solidFill>
                <a:latin typeface="Montserrat" pitchFamily="2" charset="77"/>
                <a:cs typeface="+mn-cs"/>
              </a:rPr>
              <a:t>tráfico</a:t>
            </a:r>
            <a:r>
              <a:rPr lang="en-US" sz="830" dirty="0">
                <a:solidFill>
                  <a:schemeClr val="tx1"/>
                </a:solidFill>
                <a:latin typeface="Montserrat" pitchFamily="2" charset="77"/>
                <a:cs typeface="+mn-cs"/>
              </a:rPr>
              <a:t> </a:t>
            </a:r>
            <a:r>
              <a:rPr lang="en-US" sz="830" dirty="0" err="1">
                <a:solidFill>
                  <a:schemeClr val="tx1"/>
                </a:solidFill>
                <a:latin typeface="Montserrat" pitchFamily="2" charset="77"/>
                <a:cs typeface="+mn-cs"/>
              </a:rPr>
              <a:t>inteligente</a:t>
            </a:r>
            <a:endParaRPr lang="en-US" sz="830" dirty="0">
              <a:solidFill>
                <a:schemeClr val="tx1"/>
              </a:solidFill>
              <a:latin typeface="Montserrat" pitchFamily="2" charset="77"/>
              <a:cs typeface="+mn-cs"/>
            </a:endParaRPr>
          </a:p>
          <a:p>
            <a:pPr marL="185742" indent="-185742" algn="l" defTabSz="742950">
              <a:lnSpc>
                <a:spcPct val="100000"/>
              </a:lnSpc>
              <a:spcBef>
                <a:spcPts val="0"/>
              </a:spcBef>
              <a:spcAft>
                <a:spcPts val="355"/>
              </a:spcAft>
              <a:buClr>
                <a:srgbClr val="206E76"/>
              </a:buClr>
              <a:buSzPct val="60000"/>
              <a:buFont typeface="Roboto Condensed Light"/>
              <a:buChar char="▰"/>
            </a:pPr>
            <a:r>
              <a:rPr lang="en-US" sz="830" dirty="0" err="1">
                <a:solidFill>
                  <a:schemeClr val="tx1"/>
                </a:solidFill>
                <a:latin typeface="Montserrat" pitchFamily="2" charset="77"/>
                <a:cs typeface="+mn-cs"/>
              </a:rPr>
              <a:t>Transporte</a:t>
            </a:r>
            <a:r>
              <a:rPr lang="en-US" sz="830" dirty="0">
                <a:solidFill>
                  <a:schemeClr val="tx1"/>
                </a:solidFill>
                <a:latin typeface="Montserrat" pitchFamily="2" charset="77"/>
                <a:cs typeface="+mn-cs"/>
              </a:rPr>
              <a:t> </a:t>
            </a:r>
            <a:r>
              <a:rPr lang="en-US" sz="830" dirty="0" err="1">
                <a:solidFill>
                  <a:schemeClr val="tx1"/>
                </a:solidFill>
                <a:latin typeface="Montserrat" pitchFamily="2" charset="77"/>
                <a:cs typeface="+mn-cs"/>
              </a:rPr>
              <a:t>integrado</a:t>
            </a:r>
            <a:r>
              <a:rPr lang="en-US" sz="830" dirty="0">
                <a:solidFill>
                  <a:schemeClr val="tx1"/>
                </a:solidFill>
                <a:latin typeface="Montserrat" pitchFamily="2" charset="77"/>
                <a:cs typeface="+mn-cs"/>
              </a:rPr>
              <a:t> multi modal</a:t>
            </a:r>
          </a:p>
        </p:txBody>
      </p:sp>
      <p:sp>
        <p:nvSpPr>
          <p:cNvPr id="28" name="TextBox 40">
            <a:extLst>
              <a:ext uri="{FF2B5EF4-FFF2-40B4-BE49-F238E27FC236}">
                <a16:creationId xmlns:a16="http://schemas.microsoft.com/office/drawing/2014/main" id="{1343DDD6-2589-404C-82B9-703E681B5AA2}"/>
              </a:ext>
            </a:extLst>
          </p:cNvPr>
          <p:cNvSpPr txBox="1"/>
          <p:nvPr/>
        </p:nvSpPr>
        <p:spPr>
          <a:xfrm>
            <a:off x="239752" y="3007132"/>
            <a:ext cx="204721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200" b="1" dirty="0">
                <a:solidFill>
                  <a:srgbClr val="237085"/>
                </a:solidFill>
                <a:latin typeface="Montserrat" panose="00000500000000000000" pitchFamily="50" charset="0"/>
                <a:ea typeface="League Spartan" charset="0"/>
                <a:cs typeface="Poppins" pitchFamily="2" charset="77"/>
              </a:rPr>
              <a:t>GESTIÓN DE RESIDUOS</a:t>
            </a:r>
          </a:p>
        </p:txBody>
      </p:sp>
      <p:sp>
        <p:nvSpPr>
          <p:cNvPr id="29" name="TextBox 42">
            <a:extLst>
              <a:ext uri="{FF2B5EF4-FFF2-40B4-BE49-F238E27FC236}">
                <a16:creationId xmlns:a16="http://schemas.microsoft.com/office/drawing/2014/main" id="{9FC4D1E6-FB0F-47F7-A121-198206B26731}"/>
              </a:ext>
            </a:extLst>
          </p:cNvPr>
          <p:cNvSpPr txBox="1"/>
          <p:nvPr/>
        </p:nvSpPr>
        <p:spPr>
          <a:xfrm>
            <a:off x="239751" y="1752699"/>
            <a:ext cx="204721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200" b="1" dirty="0">
                <a:solidFill>
                  <a:srgbClr val="237085"/>
                </a:solidFill>
                <a:latin typeface="Montserrat" panose="00000500000000000000" pitchFamily="50" charset="0"/>
                <a:ea typeface="League Spartan" charset="0"/>
                <a:cs typeface="Poppins" pitchFamily="2" charset="77"/>
              </a:rPr>
              <a:t>MOVILIDAD URBANA</a:t>
            </a: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C8A30EEF-1128-401D-AF89-DB6BB7879ADA}"/>
              </a:ext>
            </a:extLst>
          </p:cNvPr>
          <p:cNvGrpSpPr/>
          <p:nvPr/>
        </p:nvGrpSpPr>
        <p:grpSpPr>
          <a:xfrm>
            <a:off x="6503876" y="1718993"/>
            <a:ext cx="2578351" cy="4005067"/>
            <a:chOff x="6417956" y="1566593"/>
            <a:chExt cx="2662262" cy="4005067"/>
          </a:xfrm>
        </p:grpSpPr>
        <p:sp>
          <p:nvSpPr>
            <p:cNvPr id="31" name="Rectangle 44">
              <a:extLst>
                <a:ext uri="{FF2B5EF4-FFF2-40B4-BE49-F238E27FC236}">
                  <a16:creationId xmlns:a16="http://schemas.microsoft.com/office/drawing/2014/main" id="{14586551-08ED-4436-9C6C-2A49936C689D}"/>
                </a:ext>
              </a:extLst>
            </p:cNvPr>
            <p:cNvSpPr/>
            <p:nvPr/>
          </p:nvSpPr>
          <p:spPr>
            <a:xfrm>
              <a:off x="6418751" y="1831217"/>
              <a:ext cx="2603875" cy="760998"/>
            </a:xfrm>
            <a:prstGeom prst="rect">
              <a:avLst/>
            </a:prstGeom>
            <a:solidFill>
              <a:srgbClr val="29839B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4">
                <a:solidFill>
                  <a:schemeClr val="bg1"/>
                </a:solidFill>
                <a:highlight>
                  <a:srgbClr val="44B1B6"/>
                </a:highlight>
              </a:endParaRPr>
            </a:p>
          </p:txBody>
        </p:sp>
        <p:sp>
          <p:nvSpPr>
            <p:cNvPr id="32" name="Subtitle 2">
              <a:extLst>
                <a:ext uri="{FF2B5EF4-FFF2-40B4-BE49-F238E27FC236}">
                  <a16:creationId xmlns:a16="http://schemas.microsoft.com/office/drawing/2014/main" id="{650C662D-E480-4C6E-910B-728E3BC8123F}"/>
                </a:ext>
              </a:extLst>
            </p:cNvPr>
            <p:cNvSpPr txBox="1">
              <a:spLocks/>
            </p:cNvSpPr>
            <p:nvPr/>
          </p:nvSpPr>
          <p:spPr>
            <a:xfrm>
              <a:off x="6448488" y="1860602"/>
              <a:ext cx="2370459" cy="688523"/>
            </a:xfrm>
            <a:prstGeom prst="rect">
              <a:avLst/>
            </a:prstGeom>
          </p:spPr>
          <p:txBody>
            <a:bodyPr vert="horz" wrap="square" lIns="74295" tIns="37148" rIns="74295" bIns="3714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5742" indent="-185742" algn="l" defTabSz="742950">
                <a:lnSpc>
                  <a:spcPct val="100000"/>
                </a:lnSpc>
                <a:spcBef>
                  <a:spcPts val="0"/>
                </a:spcBef>
                <a:spcAft>
                  <a:spcPts val="355"/>
                </a:spcAft>
                <a:buClr>
                  <a:srgbClr val="206E76"/>
                </a:buClr>
                <a:buSzPct val="60000"/>
                <a:buFont typeface="Roboto Condensed Light"/>
                <a:buChar char="▰"/>
              </a:pPr>
              <a:r>
                <a:rPr lang="es-ES" sz="830" dirty="0">
                  <a:solidFill>
                    <a:schemeClr val="tx1"/>
                  </a:solidFill>
                  <a:latin typeface="Montserrat" pitchFamily="2" charset="77"/>
                  <a:cs typeface="+mn-cs"/>
                </a:rPr>
                <a:t>Medición y gestión inteligentes</a:t>
              </a:r>
            </a:p>
            <a:p>
              <a:pPr marL="185742" indent="-185742" algn="l" defTabSz="742950">
                <a:lnSpc>
                  <a:spcPct val="100000"/>
                </a:lnSpc>
                <a:spcBef>
                  <a:spcPts val="0"/>
                </a:spcBef>
                <a:spcAft>
                  <a:spcPts val="355"/>
                </a:spcAft>
                <a:buClr>
                  <a:srgbClr val="206E76"/>
                </a:buClr>
                <a:buSzPct val="60000"/>
                <a:buFont typeface="Roboto Condensed Light"/>
                <a:buChar char="▰"/>
              </a:pPr>
              <a:r>
                <a:rPr lang="es-ES" sz="830" dirty="0">
                  <a:solidFill>
                    <a:schemeClr val="tx1"/>
                  </a:solidFill>
                  <a:latin typeface="Montserrat" pitchFamily="2" charset="77"/>
                  <a:cs typeface="+mn-cs"/>
                </a:rPr>
                <a:t>Fuentes de energía renovables</a:t>
              </a:r>
            </a:p>
            <a:p>
              <a:pPr marL="185742" indent="-185742" algn="l" defTabSz="742950">
                <a:lnSpc>
                  <a:spcPct val="100000"/>
                </a:lnSpc>
                <a:spcBef>
                  <a:spcPts val="0"/>
                </a:spcBef>
                <a:spcAft>
                  <a:spcPts val="355"/>
                </a:spcAft>
                <a:buClr>
                  <a:srgbClr val="206E76"/>
                </a:buClr>
                <a:buSzPct val="60000"/>
                <a:buFont typeface="Roboto Condensed Light"/>
                <a:buChar char="▰"/>
              </a:pPr>
              <a:r>
                <a:rPr lang="es-ES" sz="830" dirty="0">
                  <a:solidFill>
                    <a:schemeClr val="tx1"/>
                  </a:solidFill>
                  <a:latin typeface="Montserrat" pitchFamily="2" charset="77"/>
                  <a:cs typeface="+mn-cs"/>
                </a:rPr>
                <a:t>Eficiencia energética y edificios “verdes”</a:t>
              </a:r>
            </a:p>
          </p:txBody>
        </p:sp>
        <p:sp>
          <p:nvSpPr>
            <p:cNvPr id="33" name="TextBox 45">
              <a:extLst>
                <a:ext uri="{FF2B5EF4-FFF2-40B4-BE49-F238E27FC236}">
                  <a16:creationId xmlns:a16="http://schemas.microsoft.com/office/drawing/2014/main" id="{8EF3B68E-B22A-48EA-8B22-73E4FBFCFA43}"/>
                </a:ext>
              </a:extLst>
            </p:cNvPr>
            <p:cNvSpPr txBox="1"/>
            <p:nvPr/>
          </p:nvSpPr>
          <p:spPr>
            <a:xfrm>
              <a:off x="6417956" y="1566593"/>
              <a:ext cx="2283470" cy="27699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1200" b="1" dirty="0">
                  <a:solidFill>
                    <a:srgbClr val="237085"/>
                  </a:solidFill>
                  <a:latin typeface="Montserrat" panose="00000500000000000000" pitchFamily="50" charset="0"/>
                  <a:ea typeface="League Spartan" charset="0"/>
                  <a:cs typeface="Poppins" pitchFamily="2" charset="77"/>
                </a:rPr>
                <a:t>GESTIÓN ENERGÉTICA</a:t>
              </a:r>
            </a:p>
          </p:txBody>
        </p:sp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4A18C19F-024C-4F6F-A57A-60343359265A}"/>
                </a:ext>
              </a:extLst>
            </p:cNvPr>
            <p:cNvGrpSpPr/>
            <p:nvPr/>
          </p:nvGrpSpPr>
          <p:grpSpPr>
            <a:xfrm>
              <a:off x="6433221" y="2819548"/>
              <a:ext cx="2646997" cy="2752112"/>
              <a:chOff x="5976021" y="1406160"/>
              <a:chExt cx="2646997" cy="2752112"/>
            </a:xfrm>
          </p:grpSpPr>
          <p:sp>
            <p:nvSpPr>
              <p:cNvPr id="35" name="Rectangle 44">
                <a:extLst>
                  <a:ext uri="{FF2B5EF4-FFF2-40B4-BE49-F238E27FC236}">
                    <a16:creationId xmlns:a16="http://schemas.microsoft.com/office/drawing/2014/main" id="{6F4E611C-8E33-4DDA-A3D1-2484B33186AE}"/>
                  </a:ext>
                </a:extLst>
              </p:cNvPr>
              <p:cNvSpPr/>
              <p:nvPr/>
            </p:nvSpPr>
            <p:spPr>
              <a:xfrm>
                <a:off x="5990348" y="3509491"/>
                <a:ext cx="2603875" cy="648781"/>
              </a:xfrm>
              <a:prstGeom prst="rect">
                <a:avLst/>
              </a:prstGeom>
              <a:solidFill>
                <a:srgbClr val="29839B">
                  <a:alpha val="1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4">
                  <a:solidFill>
                    <a:schemeClr val="bg1"/>
                  </a:solidFill>
                  <a:highlight>
                    <a:srgbClr val="44B1B6"/>
                  </a:highlight>
                </a:endParaRPr>
              </a:p>
            </p:txBody>
          </p:sp>
          <p:sp>
            <p:nvSpPr>
              <p:cNvPr id="36" name="Rectangle 44">
                <a:extLst>
                  <a:ext uri="{FF2B5EF4-FFF2-40B4-BE49-F238E27FC236}">
                    <a16:creationId xmlns:a16="http://schemas.microsoft.com/office/drawing/2014/main" id="{C1809C57-762A-443C-9F07-46F51627540C}"/>
                  </a:ext>
                </a:extLst>
              </p:cNvPr>
              <p:cNvSpPr/>
              <p:nvPr/>
            </p:nvSpPr>
            <p:spPr>
              <a:xfrm>
                <a:off x="5990347" y="1831700"/>
                <a:ext cx="2603875" cy="1168535"/>
              </a:xfrm>
              <a:prstGeom prst="rect">
                <a:avLst/>
              </a:prstGeom>
              <a:solidFill>
                <a:srgbClr val="29839B">
                  <a:alpha val="1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4">
                  <a:solidFill>
                    <a:schemeClr val="bg1"/>
                  </a:solidFill>
                  <a:highlight>
                    <a:srgbClr val="44B1B6"/>
                  </a:highlight>
                </a:endParaRPr>
              </a:p>
            </p:txBody>
          </p:sp>
          <p:grpSp>
            <p:nvGrpSpPr>
              <p:cNvPr id="37" name="Grupo 36">
                <a:extLst>
                  <a:ext uri="{FF2B5EF4-FFF2-40B4-BE49-F238E27FC236}">
                    <a16:creationId xmlns:a16="http://schemas.microsoft.com/office/drawing/2014/main" id="{9CA7BFE2-5FF6-406D-B605-F5829303BBAC}"/>
                  </a:ext>
                </a:extLst>
              </p:cNvPr>
              <p:cNvGrpSpPr/>
              <p:nvPr/>
            </p:nvGrpSpPr>
            <p:grpSpPr>
              <a:xfrm>
                <a:off x="5976021" y="3220790"/>
                <a:ext cx="2400992" cy="849497"/>
                <a:chOff x="7104790" y="4876080"/>
                <a:chExt cx="2400992" cy="849497"/>
              </a:xfrm>
            </p:grpSpPr>
            <p:sp>
              <p:nvSpPr>
                <p:cNvPr id="41" name="Subtitle 2">
                  <a:extLst>
                    <a:ext uri="{FF2B5EF4-FFF2-40B4-BE49-F238E27FC236}">
                      <a16:creationId xmlns:a16="http://schemas.microsoft.com/office/drawing/2014/main" id="{7801D5C8-A5AE-4207-AEE9-4D3765E78DB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104790" y="5164781"/>
                  <a:ext cx="2400992" cy="560796"/>
                </a:xfrm>
                <a:prstGeom prst="rect">
                  <a:avLst/>
                </a:prstGeom>
              </p:spPr>
              <p:txBody>
                <a:bodyPr vert="horz" wrap="square" lIns="74295" tIns="37148" rIns="74295" bIns="37148" rtlCol="0">
                  <a:spAutoFit/>
                </a:bodyPr>
                <a:lstStyle>
                  <a:lvl1pPr marL="0" indent="0" algn="ctr" defTabSz="1087636" rtl="0" eaLnBrk="1" latinLnBrk="0" hangingPunct="1">
                    <a:lnSpc>
                      <a:spcPct val="120000"/>
                    </a:lnSpc>
                    <a:spcBef>
                      <a:spcPct val="20000"/>
                    </a:spcBef>
                    <a:buFont typeface="Arial"/>
                    <a:buNone/>
                    <a:defRPr sz="2400" kern="1200">
                      <a:solidFill>
                        <a:schemeClr val="tx2"/>
                      </a:solidFill>
                      <a:latin typeface="Open Sans Light"/>
                      <a:ea typeface="+mn-ea"/>
                      <a:cs typeface="Open Sans Light"/>
                    </a:defRPr>
                  </a:lvl1pPr>
                  <a:lvl2pPr marL="1087636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2pPr>
                  <a:lvl3pPr marL="2175271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3pPr>
                  <a:lvl4pPr marL="3262912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4pPr>
                  <a:lvl5pPr marL="4350546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5pPr>
                  <a:lvl6pPr marL="5438184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25820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13455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1091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85742" indent="-185742" algn="l" defTabSz="74295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55"/>
                    </a:spcAft>
                    <a:buClr>
                      <a:srgbClr val="206E76"/>
                    </a:buClr>
                    <a:buSzPct val="60000"/>
                    <a:buFont typeface="Roboto Condensed Light"/>
                    <a:buChar char="▰"/>
                  </a:pPr>
                  <a:r>
                    <a:rPr lang="es-ES" sz="830" dirty="0" err="1">
                      <a:solidFill>
                        <a:schemeClr val="tx1"/>
                      </a:solidFill>
                      <a:latin typeface="Montserrat" pitchFamily="2" charset="77"/>
                      <a:cs typeface="+mn-cs"/>
                    </a:rPr>
                    <a:t>Tele-medicina</a:t>
                  </a:r>
                  <a:r>
                    <a:rPr lang="es-ES" sz="830" dirty="0">
                      <a:solidFill>
                        <a:schemeClr val="tx1"/>
                      </a:solidFill>
                      <a:latin typeface="Montserrat" pitchFamily="2" charset="77"/>
                      <a:cs typeface="+mn-cs"/>
                    </a:rPr>
                    <a:t> y </a:t>
                  </a:r>
                  <a:r>
                    <a:rPr lang="es-ES" sz="830" dirty="0" err="1">
                      <a:solidFill>
                        <a:schemeClr val="tx1"/>
                      </a:solidFill>
                      <a:latin typeface="Montserrat" pitchFamily="2" charset="77"/>
                      <a:cs typeface="+mn-cs"/>
                    </a:rPr>
                    <a:t>tele-educación</a:t>
                  </a:r>
                  <a:endParaRPr lang="es-ES" sz="830" dirty="0">
                    <a:solidFill>
                      <a:schemeClr val="tx1"/>
                    </a:solidFill>
                    <a:latin typeface="Montserrat" pitchFamily="2" charset="77"/>
                    <a:cs typeface="+mn-cs"/>
                  </a:endParaRPr>
                </a:p>
                <a:p>
                  <a:pPr marL="185742" indent="-185742" algn="l" defTabSz="74295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55"/>
                    </a:spcAft>
                    <a:buClr>
                      <a:srgbClr val="206E76"/>
                    </a:buClr>
                    <a:buSzPct val="60000"/>
                    <a:buFont typeface="Roboto Condensed Light"/>
                    <a:buChar char="▰"/>
                  </a:pPr>
                  <a:r>
                    <a:rPr lang="es-ES" sz="830" dirty="0">
                      <a:solidFill>
                        <a:schemeClr val="tx1"/>
                      </a:solidFill>
                      <a:latin typeface="Montserrat" pitchFamily="2" charset="77"/>
                      <a:cs typeface="+mn-cs"/>
                    </a:rPr>
                    <a:t>Centros de facilitación del comercio</a:t>
                  </a:r>
                </a:p>
                <a:p>
                  <a:pPr marL="185742" indent="-185742" algn="l" defTabSz="74295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55"/>
                    </a:spcAft>
                    <a:buClr>
                      <a:srgbClr val="206E76"/>
                    </a:buClr>
                    <a:buSzPct val="60000"/>
                    <a:buFont typeface="Roboto Condensed Light"/>
                    <a:buChar char="▰"/>
                  </a:pPr>
                  <a:r>
                    <a:rPr lang="es-ES" sz="830" dirty="0">
                      <a:solidFill>
                        <a:schemeClr val="tx1"/>
                      </a:solidFill>
                      <a:latin typeface="Montserrat" pitchFamily="2" charset="77"/>
                      <a:cs typeface="+mn-cs"/>
                    </a:rPr>
                    <a:t>Centros de desarrollo de habilidades</a:t>
                  </a:r>
                </a:p>
              </p:txBody>
            </p:sp>
            <p:sp>
              <p:nvSpPr>
                <p:cNvPr id="42" name="TextBox 43">
                  <a:extLst>
                    <a:ext uri="{FF2B5EF4-FFF2-40B4-BE49-F238E27FC236}">
                      <a16:creationId xmlns:a16="http://schemas.microsoft.com/office/drawing/2014/main" id="{0565BAFF-E238-44AC-B78B-739DC1D92784}"/>
                    </a:ext>
                  </a:extLst>
                </p:cNvPr>
                <p:cNvSpPr txBox="1"/>
                <p:nvPr/>
              </p:nvSpPr>
              <p:spPr>
                <a:xfrm>
                  <a:off x="7131975" y="4876080"/>
                  <a:ext cx="1099285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spAutoFit/>
                </a:bodyPr>
                <a:lstStyle/>
                <a:p>
                  <a:r>
                    <a:rPr lang="en-US" sz="1200" b="1" dirty="0">
                      <a:solidFill>
                        <a:srgbClr val="237085"/>
                      </a:solidFill>
                      <a:latin typeface="Montserrat" panose="00000500000000000000" pitchFamily="50" charset="0"/>
                      <a:ea typeface="League Spartan" charset="0"/>
                      <a:cs typeface="Poppins" pitchFamily="2" charset="77"/>
                    </a:rPr>
                    <a:t>OTROS</a:t>
                  </a:r>
                </a:p>
              </p:txBody>
            </p:sp>
          </p:grpSp>
          <p:grpSp>
            <p:nvGrpSpPr>
              <p:cNvPr id="38" name="Grupo 37">
                <a:extLst>
                  <a:ext uri="{FF2B5EF4-FFF2-40B4-BE49-F238E27FC236}">
                    <a16:creationId xmlns:a16="http://schemas.microsoft.com/office/drawing/2014/main" id="{99D51A0A-B62D-4208-ABCB-73328242C65C}"/>
                  </a:ext>
                </a:extLst>
              </p:cNvPr>
              <p:cNvGrpSpPr/>
              <p:nvPr/>
            </p:nvGrpSpPr>
            <p:grpSpPr>
              <a:xfrm>
                <a:off x="5986967" y="1406160"/>
                <a:ext cx="2636051" cy="1503622"/>
                <a:chOff x="7094993" y="2748044"/>
                <a:chExt cx="2636051" cy="1503622"/>
              </a:xfrm>
            </p:grpSpPr>
            <p:sp>
              <p:nvSpPr>
                <p:cNvPr id="39" name="Subtitle 2">
                  <a:extLst>
                    <a:ext uri="{FF2B5EF4-FFF2-40B4-BE49-F238E27FC236}">
                      <a16:creationId xmlns:a16="http://schemas.microsoft.com/office/drawing/2014/main" id="{BC01AADE-D6FA-43F9-8461-12B1AFEFB71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107711" y="3205096"/>
                  <a:ext cx="2623333" cy="1046570"/>
                </a:xfrm>
                <a:prstGeom prst="rect">
                  <a:avLst/>
                </a:prstGeom>
              </p:spPr>
              <p:txBody>
                <a:bodyPr vert="horz" wrap="square" lIns="74295" tIns="37148" rIns="74295" bIns="37148" rtlCol="0">
                  <a:spAutoFit/>
                </a:bodyPr>
                <a:lstStyle>
                  <a:lvl1pPr marL="0" indent="0" algn="ctr" defTabSz="1087636" rtl="0" eaLnBrk="1" latinLnBrk="0" hangingPunct="1">
                    <a:lnSpc>
                      <a:spcPct val="120000"/>
                    </a:lnSpc>
                    <a:spcBef>
                      <a:spcPct val="20000"/>
                    </a:spcBef>
                    <a:buFont typeface="Arial"/>
                    <a:buNone/>
                    <a:defRPr sz="2400" kern="1200">
                      <a:solidFill>
                        <a:schemeClr val="tx2"/>
                      </a:solidFill>
                      <a:latin typeface="Open Sans Light"/>
                      <a:ea typeface="+mn-ea"/>
                      <a:cs typeface="Open Sans Light"/>
                    </a:defRPr>
                  </a:lvl1pPr>
                  <a:lvl2pPr marL="1087636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2pPr>
                  <a:lvl3pPr marL="2175271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3pPr>
                  <a:lvl4pPr marL="3262912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4pPr>
                  <a:lvl5pPr marL="4350546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5pPr>
                  <a:lvl6pPr marL="5438184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25820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13455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1091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85742" indent="-185742" algn="l" defTabSz="74295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55"/>
                    </a:spcAft>
                    <a:buClr>
                      <a:srgbClr val="206E76"/>
                    </a:buClr>
                    <a:buSzPct val="60000"/>
                    <a:buFont typeface="Roboto Condensed Light"/>
                    <a:buChar char="▰"/>
                  </a:pPr>
                  <a:r>
                    <a:rPr lang="es-ES" sz="830" dirty="0">
                      <a:solidFill>
                        <a:schemeClr val="tx1"/>
                      </a:solidFill>
                      <a:latin typeface="Montserrat" pitchFamily="2" charset="77"/>
                      <a:cs typeface="+mn-cs"/>
                    </a:rPr>
                    <a:t>Información pública y reparación de daños</a:t>
                  </a:r>
                </a:p>
                <a:p>
                  <a:pPr marL="185742" indent="-185742" algn="l" defTabSz="74295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55"/>
                    </a:spcAft>
                    <a:buClr>
                      <a:srgbClr val="206E76"/>
                    </a:buClr>
                    <a:buSzPct val="60000"/>
                    <a:buFont typeface="Roboto Condensed Light"/>
                    <a:buChar char="▰"/>
                  </a:pPr>
                  <a:r>
                    <a:rPr lang="es-ES" sz="830" dirty="0">
                      <a:solidFill>
                        <a:schemeClr val="tx1"/>
                      </a:solidFill>
                      <a:latin typeface="Montserrat" pitchFamily="2" charset="77"/>
                      <a:cs typeface="+mn-cs"/>
                    </a:rPr>
                    <a:t>Proveedores de servicios electrónicos</a:t>
                  </a:r>
                </a:p>
                <a:p>
                  <a:pPr marL="185742" indent="-185742" algn="l" defTabSz="74295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55"/>
                    </a:spcAft>
                    <a:buClr>
                      <a:srgbClr val="206E76"/>
                    </a:buClr>
                    <a:buSzPct val="60000"/>
                    <a:buFont typeface="Roboto Condensed Light"/>
                    <a:buChar char="▰"/>
                  </a:pPr>
                  <a:r>
                    <a:rPr lang="es-ES" sz="830" dirty="0">
                      <a:solidFill>
                        <a:schemeClr val="tx1"/>
                      </a:solidFill>
                      <a:latin typeface="Montserrat" pitchFamily="2" charset="77"/>
                      <a:cs typeface="+mn-cs"/>
                    </a:rPr>
                    <a:t>Participación ciudadana</a:t>
                  </a:r>
                </a:p>
                <a:p>
                  <a:pPr marL="185742" indent="-185742" algn="l" defTabSz="74295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55"/>
                    </a:spcAft>
                    <a:buClr>
                      <a:srgbClr val="206E76"/>
                    </a:buClr>
                    <a:buSzPct val="60000"/>
                    <a:buFont typeface="Roboto Condensed Light"/>
                    <a:buChar char="▰"/>
                  </a:pPr>
                  <a:r>
                    <a:rPr lang="es-ES" sz="830" dirty="0">
                      <a:solidFill>
                        <a:schemeClr val="tx1"/>
                      </a:solidFill>
                      <a:latin typeface="Montserrat" pitchFamily="2" charset="77"/>
                      <a:cs typeface="+mn-cs"/>
                    </a:rPr>
                    <a:t>Ciudadanos: ojos y oídos de la ciudad</a:t>
                  </a:r>
                </a:p>
                <a:p>
                  <a:pPr marL="185742" indent="-185742" algn="l" defTabSz="74295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55"/>
                    </a:spcAft>
                    <a:buClr>
                      <a:srgbClr val="206E76"/>
                    </a:buClr>
                    <a:buSzPct val="60000"/>
                    <a:buFont typeface="Roboto Condensed Light"/>
                    <a:buChar char="▰"/>
                  </a:pPr>
                  <a:r>
                    <a:rPr lang="es-ES" sz="830" dirty="0">
                      <a:solidFill>
                        <a:schemeClr val="tx1"/>
                      </a:solidFill>
                      <a:latin typeface="Montserrat" pitchFamily="2" charset="77"/>
                      <a:cs typeface="+mn-cs"/>
                    </a:rPr>
                    <a:t>Videovigilancia</a:t>
                  </a:r>
                </a:p>
              </p:txBody>
            </p:sp>
            <p:sp>
              <p:nvSpPr>
                <p:cNvPr id="40" name="TextBox 44">
                  <a:extLst>
                    <a:ext uri="{FF2B5EF4-FFF2-40B4-BE49-F238E27FC236}">
                      <a16:creationId xmlns:a16="http://schemas.microsoft.com/office/drawing/2014/main" id="{977959B3-8A90-4FAF-9E1D-A76B1F0D300A}"/>
                    </a:ext>
                  </a:extLst>
                </p:cNvPr>
                <p:cNvSpPr txBox="1"/>
                <p:nvPr/>
              </p:nvSpPr>
              <p:spPr>
                <a:xfrm>
                  <a:off x="7094993" y="2748044"/>
                  <a:ext cx="2553042" cy="461665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spAutoFit/>
                </a:bodyPr>
                <a:lstStyle/>
                <a:p>
                  <a:r>
                    <a:rPr lang="en-US" sz="1200" b="1" dirty="0">
                      <a:solidFill>
                        <a:srgbClr val="237085"/>
                      </a:solidFill>
                      <a:latin typeface="Montserrat" panose="00000500000000000000" pitchFamily="50" charset="0"/>
                      <a:ea typeface="League Spartan" charset="0"/>
                      <a:cs typeface="Poppins" pitchFamily="2" charset="77"/>
                    </a:rPr>
                    <a:t>GOBIERNO ELECTRÓNICO Y SERVICIOS PÚBLICOS</a:t>
                  </a:r>
                </a:p>
              </p:txBody>
            </p:sp>
          </p:grpSp>
        </p:grpSp>
      </p:grpSp>
      <p:pic>
        <p:nvPicPr>
          <p:cNvPr id="43" name="Imagen 42">
            <a:extLst>
              <a:ext uri="{FF2B5EF4-FFF2-40B4-BE49-F238E27FC236}">
                <a16:creationId xmlns:a16="http://schemas.microsoft.com/office/drawing/2014/main" id="{43AEE056-26F6-46C5-ABEA-B843FD78DB0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640" y="1723028"/>
            <a:ext cx="3557205" cy="400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595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1">
            <a:extLst>
              <a:ext uri="{FF2B5EF4-FFF2-40B4-BE49-F238E27FC236}">
                <a16:creationId xmlns:a16="http://schemas.microsoft.com/office/drawing/2014/main" id="{6612C759-5E18-49A5-9D93-B046DFC71F7C}"/>
              </a:ext>
            </a:extLst>
          </p:cNvPr>
          <p:cNvSpPr txBox="1">
            <a:spLocks/>
          </p:cNvSpPr>
          <p:nvPr/>
        </p:nvSpPr>
        <p:spPr bwMode="auto">
          <a:xfrm>
            <a:off x="1130967" y="402582"/>
            <a:ext cx="7222458" cy="65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DF3D26"/>
                </a:solidFill>
                <a:latin typeface="Asap SemiBold"/>
                <a:ea typeface="Asap SemiBold" panose="020F0704030202060203" pitchFamily="34" charset="0"/>
                <a:cs typeface="Asap Semi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9pPr>
          </a:lstStyle>
          <a:p>
            <a:r>
              <a:rPr lang="es-ES" sz="3200" b="0" dirty="0">
                <a:latin typeface="Bebas Neue Regular" panose="020B0606020202050201" pitchFamily="34" charset="0"/>
              </a:rPr>
              <a:t>OPORTUNIDADES SECTORIALES: PRODUCTOS QUÍMICOS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FAC0C20D-F5CD-4B1F-9512-E24EE4693F1F}"/>
              </a:ext>
            </a:extLst>
          </p:cNvPr>
          <p:cNvSpPr txBox="1"/>
          <p:nvPr/>
        </p:nvSpPr>
        <p:spPr>
          <a:xfrm>
            <a:off x="1138536" y="1652876"/>
            <a:ext cx="2955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84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Montserrat" panose="00000500000000000000" pitchFamily="50" charset="0"/>
                <a:ea typeface="+mn-ea"/>
                <a:cs typeface="+mn-cs"/>
              </a:defRPr>
            </a:pPr>
            <a:r>
              <a:rPr lang="es-ES" sz="1200" b="1" dirty="0">
                <a:solidFill>
                  <a:srgbClr val="237085"/>
                </a:solidFill>
                <a:latin typeface="Montserrat" panose="00000500000000000000" pitchFamily="50" charset="0"/>
                <a:cs typeface="+mn-cs"/>
              </a:rPr>
              <a:t>DATOS</a:t>
            </a:r>
            <a:r>
              <a:rPr lang="es-E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  <a:cs typeface="+mn-cs"/>
              </a:rPr>
              <a:t> </a:t>
            </a:r>
            <a:r>
              <a:rPr lang="es-ES" sz="1200" b="1" dirty="0">
                <a:solidFill>
                  <a:srgbClr val="237085"/>
                </a:solidFill>
                <a:latin typeface="Montserrat" panose="00000500000000000000" pitchFamily="50" charset="0"/>
              </a:rPr>
              <a:t>GENERALES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3DD971-8623-49D7-962B-306ADF31BBAF}"/>
              </a:ext>
            </a:extLst>
          </p:cNvPr>
          <p:cNvSpPr txBox="1"/>
          <p:nvPr/>
        </p:nvSpPr>
        <p:spPr>
          <a:xfrm>
            <a:off x="1123350" y="2026538"/>
            <a:ext cx="160196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910" b="1" dirty="0">
                <a:solidFill>
                  <a:srgbClr val="FFC000"/>
                </a:solidFill>
                <a:latin typeface="Montserrat" panose="00000500000000000000" pitchFamily="50" charset="0"/>
              </a:rPr>
              <a:t>300.000</a:t>
            </a:r>
            <a:r>
              <a:rPr lang="es-ES" sz="2000" dirty="0">
                <a:solidFill>
                  <a:srgbClr val="206E76"/>
                </a:solidFill>
                <a:latin typeface="Montserrat" panose="00000500000000000000" pitchFamily="50" charset="0"/>
              </a:rPr>
              <a:t> </a:t>
            </a:r>
            <a:r>
              <a:rPr lang="es-ES" sz="1050" dirty="0"/>
              <a:t/>
            </a:r>
            <a:br>
              <a:rPr lang="es-ES" sz="1050" dirty="0"/>
            </a:br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Mongolian Baiti" panose="03000500000000000000" pitchFamily="66" charset="0"/>
              </a:rPr>
              <a:t>MILL USD </a:t>
            </a:r>
          </a:p>
          <a:p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Mongolian Baiti" panose="03000500000000000000" pitchFamily="66" charset="0"/>
              </a:rPr>
              <a:t>TAMAÑO SECTOR 2025</a:t>
            </a:r>
          </a:p>
          <a:p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  <a:cs typeface="Mongolian Baiti" panose="03000500000000000000" pitchFamily="66" charset="0"/>
            </a:endParaRPr>
          </a:p>
          <a:p>
            <a:r>
              <a:rPr lang="es-ES" sz="1910" b="1" dirty="0">
                <a:solidFill>
                  <a:srgbClr val="FFC000"/>
                </a:solidFill>
                <a:latin typeface="Montserrat" panose="00000500000000000000" pitchFamily="50" charset="0"/>
              </a:rPr>
              <a:t>9%</a:t>
            </a:r>
          </a:p>
          <a:p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Mongolian Baiti" panose="03000500000000000000" pitchFamily="66" charset="0"/>
              </a:rPr>
              <a:t>CRECIMIENTO ANUAL HASTA 2022</a:t>
            </a:r>
          </a:p>
          <a:p>
            <a:endParaRPr lang="es-ES" sz="1400" dirty="0">
              <a:solidFill>
                <a:srgbClr val="206E76"/>
              </a:solidFill>
              <a:latin typeface="Montserrat" panose="00000500000000000000" pitchFamily="50" charset="0"/>
            </a:endParaRPr>
          </a:p>
          <a:p>
            <a:r>
              <a:rPr lang="es-ES" sz="1910" b="1" dirty="0">
                <a:solidFill>
                  <a:srgbClr val="FFC000"/>
                </a:solidFill>
                <a:latin typeface="Montserrat" panose="00000500000000000000" pitchFamily="50" charset="0"/>
              </a:rPr>
              <a:t>7%</a:t>
            </a:r>
          </a:p>
          <a:p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Mongolian Baiti" panose="03000500000000000000" pitchFamily="66" charset="0"/>
              </a:rPr>
              <a:t>DEL PIB INDIO</a:t>
            </a:r>
          </a:p>
          <a:p>
            <a:endParaRPr lang="es-ES" sz="8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  <a:cs typeface="Mongolian Baiti" panose="03000500000000000000" pitchFamily="66" charset="0"/>
            </a:endParaRPr>
          </a:p>
          <a:p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  <a:cs typeface="Mongolian Baiti" panose="03000500000000000000" pitchFamily="66" charset="0"/>
            </a:endParaRPr>
          </a:p>
          <a:p>
            <a:r>
              <a:rPr lang="es-ES" sz="1910" b="1" dirty="0">
                <a:solidFill>
                  <a:srgbClr val="FFC000"/>
                </a:solidFill>
                <a:latin typeface="Montserrat" panose="00000500000000000000" pitchFamily="50" charset="0"/>
              </a:rPr>
              <a:t>2 Mill.</a:t>
            </a:r>
          </a:p>
          <a:p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Mongolian Baiti" panose="03000500000000000000" pitchFamily="66" charset="0"/>
              </a:rPr>
              <a:t>PERSONAS EMPLEADAS EN EL SECTOR</a:t>
            </a:r>
          </a:p>
          <a:p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  <a:cs typeface="Mongolian Baiti" panose="03000500000000000000" pitchFamily="66" charset="0"/>
            </a:endParaRPr>
          </a:p>
          <a:p>
            <a:endParaRPr lang="es-ES" sz="8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  <a:cs typeface="Mongolian Baiti" panose="03000500000000000000" pitchFamily="66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C7977B6F-B9C7-4EA1-812C-2D0F51B9DEC5}"/>
              </a:ext>
            </a:extLst>
          </p:cNvPr>
          <p:cNvSpPr txBox="1"/>
          <p:nvPr/>
        </p:nvSpPr>
        <p:spPr>
          <a:xfrm>
            <a:off x="2953197" y="1821525"/>
            <a:ext cx="1766672" cy="354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400" dirty="0">
              <a:solidFill>
                <a:srgbClr val="206E76"/>
              </a:solidFill>
              <a:latin typeface="Montserrat" panose="00000500000000000000" pitchFamily="50" charset="0"/>
            </a:endParaRPr>
          </a:p>
          <a:p>
            <a:r>
              <a:rPr lang="es-ES" sz="1910" b="1" dirty="0">
                <a:solidFill>
                  <a:srgbClr val="FFC000"/>
                </a:solidFill>
                <a:latin typeface="Montserrat" panose="00000500000000000000" pitchFamily="50" charset="0"/>
              </a:rPr>
              <a:t>3,4% </a:t>
            </a:r>
          </a:p>
          <a:p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Mongolian Baiti" panose="03000500000000000000" pitchFamily="66" charset="0"/>
              </a:rPr>
              <a:t>CONTRIBUCIÓN A LA INDUSTRIA QUÍMICA GLOBAL</a:t>
            </a:r>
          </a:p>
          <a:p>
            <a:endParaRPr lang="es-ES" sz="1400" dirty="0">
              <a:solidFill>
                <a:srgbClr val="206E76"/>
              </a:solidFill>
              <a:latin typeface="Montserrat" panose="00000500000000000000" pitchFamily="50" charset="0"/>
            </a:endParaRPr>
          </a:p>
          <a:p>
            <a:r>
              <a:rPr lang="es-ES" sz="1910" b="1" dirty="0">
                <a:solidFill>
                  <a:srgbClr val="FFC000"/>
                </a:solidFill>
                <a:latin typeface="Montserrat" panose="00000500000000000000" pitchFamily="50" charset="0"/>
              </a:rPr>
              <a:t>6º</a:t>
            </a:r>
          </a:p>
          <a:p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Mongolian Baiti" panose="03000500000000000000" pitchFamily="66" charset="0"/>
              </a:rPr>
              <a:t>PRODUCTOR DE QUÍMICOS MUNDIAL</a:t>
            </a:r>
          </a:p>
          <a:p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  <a:cs typeface="Mongolian Baiti" panose="03000500000000000000" pitchFamily="66" charset="0"/>
            </a:endParaRPr>
          </a:p>
          <a:p>
            <a:r>
              <a:rPr lang="es-ES" sz="1910" b="1" dirty="0">
                <a:solidFill>
                  <a:srgbClr val="FFC000"/>
                </a:solidFill>
                <a:latin typeface="Montserrat" panose="00000500000000000000" pitchFamily="50" charset="0"/>
              </a:rPr>
              <a:t>4º</a:t>
            </a:r>
            <a:r>
              <a:rPr lang="es-ES" sz="4400" dirty="0">
                <a:solidFill>
                  <a:srgbClr val="206E76"/>
                </a:solidFill>
                <a:latin typeface="Montserrat" panose="00000500000000000000" pitchFamily="50" charset="0"/>
              </a:rPr>
              <a:t/>
            </a:r>
            <a:br>
              <a:rPr lang="es-ES" sz="4400" dirty="0">
                <a:solidFill>
                  <a:srgbClr val="206E76"/>
                </a:solidFill>
                <a:latin typeface="Montserrat" panose="00000500000000000000" pitchFamily="50" charset="0"/>
              </a:rPr>
            </a:br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Mongolian Baiti" panose="03000500000000000000" pitchFamily="66" charset="0"/>
              </a:rPr>
              <a:t>PRODUCTOR DE AGROQUÍMICOS MUNDIAL</a:t>
            </a:r>
          </a:p>
          <a:p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  <a:cs typeface="Mongolian Baiti" panose="03000500000000000000" pitchFamily="66" charset="0"/>
            </a:endParaRPr>
          </a:p>
          <a:p>
            <a:r>
              <a:rPr lang="es-ES" sz="1910" b="1" dirty="0">
                <a:solidFill>
                  <a:srgbClr val="FFC000"/>
                </a:solidFill>
                <a:latin typeface="Montserrat" panose="00000500000000000000" pitchFamily="50" charset="0"/>
              </a:rPr>
              <a:t>3º</a:t>
            </a:r>
          </a:p>
          <a:p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Mongolian Baiti" panose="03000500000000000000" pitchFamily="66" charset="0"/>
              </a:rPr>
              <a:t>CONSUMIDOR DE POLÍMEROS DEL MUNDO</a:t>
            </a:r>
          </a:p>
          <a:p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  <a:cs typeface="Mongolian Baiti" panose="03000500000000000000" pitchFamily="66" charset="0"/>
            </a:endParaRPr>
          </a:p>
          <a:p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  <a:cs typeface="Mongolian Baiti" panose="03000500000000000000" pitchFamily="66" charset="0"/>
            </a:endParaRPr>
          </a:p>
        </p:txBody>
      </p:sp>
      <p:sp>
        <p:nvSpPr>
          <p:cNvPr id="41" name="Rectangle 44">
            <a:extLst>
              <a:ext uri="{FF2B5EF4-FFF2-40B4-BE49-F238E27FC236}">
                <a16:creationId xmlns:a16="http://schemas.microsoft.com/office/drawing/2014/main" id="{D50D234D-54C1-4F3B-8F89-146EF4813DFD}"/>
              </a:ext>
            </a:extLst>
          </p:cNvPr>
          <p:cNvSpPr/>
          <p:nvPr/>
        </p:nvSpPr>
        <p:spPr>
          <a:xfrm>
            <a:off x="4938943" y="1974097"/>
            <a:ext cx="3633557" cy="3393014"/>
          </a:xfrm>
          <a:prstGeom prst="rect">
            <a:avLst/>
          </a:prstGeom>
          <a:solidFill>
            <a:srgbClr val="29839B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4">
              <a:solidFill>
                <a:schemeClr val="bg1"/>
              </a:solidFill>
              <a:highlight>
                <a:srgbClr val="44B1B6"/>
              </a:highlight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18F504A3-6E75-4411-BB71-D6373B32DAF8}"/>
              </a:ext>
            </a:extLst>
          </p:cNvPr>
          <p:cNvSpPr txBox="1"/>
          <p:nvPr/>
        </p:nvSpPr>
        <p:spPr>
          <a:xfrm>
            <a:off x="4890817" y="1680604"/>
            <a:ext cx="188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solidFill>
                  <a:srgbClr val="237085"/>
                </a:solidFill>
                <a:latin typeface="Montserrat" panose="00000500000000000000" pitchFamily="50" charset="0"/>
              </a:rPr>
              <a:t>OPORTUNIDADES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5D390D79-CFCF-4EB8-BCC3-01FEE8DDB4B5}"/>
              </a:ext>
            </a:extLst>
          </p:cNvPr>
          <p:cNvSpPr txBox="1"/>
          <p:nvPr/>
        </p:nvSpPr>
        <p:spPr>
          <a:xfrm>
            <a:off x="5077208" y="2197988"/>
            <a:ext cx="3276218" cy="2945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6922" lvl="1" indent="-136922">
              <a:lnSpc>
                <a:spcPct val="150000"/>
              </a:lnSpc>
              <a:spcAft>
                <a:spcPts val="450"/>
              </a:spcAft>
              <a:buClr>
                <a:srgbClr val="206E76"/>
              </a:buClr>
              <a:buSzPct val="80000"/>
              <a:buFont typeface="Roboto Condensed Light"/>
              <a:buChar char="▰"/>
            </a:pPr>
            <a:r>
              <a:rPr lang="es-ES" sz="830" b="1" dirty="0">
                <a:latin typeface="Montserrat" pitchFamily="2" charset="77"/>
              </a:rPr>
              <a:t>FERTILIZANTES: </a:t>
            </a:r>
            <a:r>
              <a:rPr lang="es-ES" sz="830" dirty="0">
                <a:latin typeface="Montserrat" pitchFamily="2" charset="77"/>
              </a:rPr>
              <a:t>se prevé que el sector agroquímico indio crezca al 13% hasta 2025, gracias al desarrollo del sector agrícola y la generalización de los fertilizantes.</a:t>
            </a:r>
          </a:p>
          <a:p>
            <a:pPr marL="136922" lvl="1" indent="-136922">
              <a:lnSpc>
                <a:spcPct val="150000"/>
              </a:lnSpc>
              <a:spcAft>
                <a:spcPts val="450"/>
              </a:spcAft>
              <a:buClr>
                <a:srgbClr val="206E76"/>
              </a:buClr>
              <a:buSzPct val="80000"/>
              <a:buFont typeface="Roboto Condensed Light"/>
              <a:buChar char="▰"/>
            </a:pPr>
            <a:r>
              <a:rPr lang="es-ES" sz="830" b="1" dirty="0">
                <a:latin typeface="Montserrat" pitchFamily="2" charset="77"/>
              </a:rPr>
              <a:t>PETROQUÍMICA: </a:t>
            </a:r>
            <a:r>
              <a:rPr lang="es-ES" sz="830" dirty="0">
                <a:latin typeface="Montserrat" pitchFamily="2" charset="77"/>
              </a:rPr>
              <a:t>el sector petroquímico constituye un 54% de las importaciones en valor. la producción doméstica sólo cubre un 52% de la demanda del sector.</a:t>
            </a:r>
          </a:p>
          <a:p>
            <a:pPr marL="136922" lvl="1" indent="-136922">
              <a:lnSpc>
                <a:spcPct val="150000"/>
              </a:lnSpc>
              <a:spcAft>
                <a:spcPts val="450"/>
              </a:spcAft>
              <a:buClr>
                <a:srgbClr val="206E76"/>
              </a:buClr>
              <a:buSzPct val="80000"/>
              <a:buFont typeface="Roboto Condensed Light"/>
              <a:buChar char="▰"/>
            </a:pPr>
            <a:r>
              <a:rPr lang="es-ES" sz="830" b="1" dirty="0">
                <a:latin typeface="Montserrat" pitchFamily="2" charset="77"/>
              </a:rPr>
              <a:t>QUÍMICOS ORGÁNICOS: </a:t>
            </a:r>
            <a:r>
              <a:rPr lang="es-ES" sz="830" dirty="0">
                <a:latin typeface="Montserrat" pitchFamily="2" charset="77"/>
              </a:rPr>
              <a:t>se espera que la demanda de químicos orgánicos crezca al 9% anual, con la demanda de fenol aumentando al 11%.</a:t>
            </a:r>
          </a:p>
          <a:p>
            <a:pPr marL="136922" lvl="1" indent="-136922">
              <a:lnSpc>
                <a:spcPct val="150000"/>
              </a:lnSpc>
              <a:spcAft>
                <a:spcPts val="450"/>
              </a:spcAft>
              <a:buClr>
                <a:srgbClr val="206E76"/>
              </a:buClr>
              <a:buSzPct val="80000"/>
              <a:buFont typeface="Roboto Condensed Light"/>
              <a:buChar char="▰"/>
            </a:pPr>
            <a:r>
              <a:rPr lang="es-ES" sz="830" b="1" dirty="0">
                <a:latin typeface="Montserrat" pitchFamily="2" charset="77"/>
              </a:rPr>
              <a:t>REDUCCIÓN DE LA DEPENDENCIA DE CHINA: </a:t>
            </a:r>
            <a:r>
              <a:rPr lang="es-ES" sz="830" dirty="0">
                <a:latin typeface="Montserrat" pitchFamily="2" charset="77"/>
              </a:rPr>
              <a:t>actualmente se busca reducir la dependencia de china, país dominante en las importaciones indias, por lo que existe una tendencia a elegir suministradores de países alternativos.</a:t>
            </a:r>
          </a:p>
        </p:txBody>
      </p:sp>
    </p:spTree>
    <p:extLst>
      <p:ext uri="{BB962C8B-B14F-4D97-AF65-F5344CB8AC3E}">
        <p14:creationId xmlns:p14="http://schemas.microsoft.com/office/powerpoint/2010/main" val="1587688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/>
              <a:t>Exportaciones de España a China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162761"/>
              </p:ext>
            </p:extLst>
          </p:nvPr>
        </p:nvGraphicFramePr>
        <p:xfrm>
          <a:off x="457200" y="1417638"/>
          <a:ext cx="811359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7A7CEA2-85EA-7044-9B01-E6E520C06624}"/>
              </a:ext>
            </a:extLst>
          </p:cNvPr>
          <p:cNvSpPr txBox="1"/>
          <p:nvPr/>
        </p:nvSpPr>
        <p:spPr>
          <a:xfrm>
            <a:off x="341194" y="5943601"/>
            <a:ext cx="1745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Fuente: </a:t>
            </a:r>
            <a:r>
              <a:rPr lang="es-ES" sz="1400" dirty="0" err="1"/>
              <a:t>Datacomex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3637078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C36B611-AE03-4673-B27F-FB505BE10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346" y="4054965"/>
            <a:ext cx="969987" cy="68600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31F3548-341E-7442-8ED2-BB495DB4BA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53" r="9950"/>
          <a:stretch/>
        </p:blipFill>
        <p:spPr>
          <a:xfrm>
            <a:off x="960120" y="0"/>
            <a:ext cx="7223760" cy="317255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76A0D9B-376E-AD44-879C-6F36B5D57287}"/>
              </a:ext>
            </a:extLst>
          </p:cNvPr>
          <p:cNvSpPr txBox="1"/>
          <p:nvPr/>
        </p:nvSpPr>
        <p:spPr>
          <a:xfrm>
            <a:off x="3884114" y="2967424"/>
            <a:ext cx="6148388" cy="2492990"/>
          </a:xfrm>
          <a:prstGeom prst="rect">
            <a:avLst/>
          </a:prstGeom>
          <a:solidFill>
            <a:srgbClr val="E9543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ES" sz="3200" b="1">
                <a:solidFill>
                  <a:schemeClr val="bg1"/>
                </a:solidFill>
                <a:latin typeface="Montserrat" pitchFamily="2" charset="77"/>
              </a:rPr>
              <a:t>INVERSIÓN</a:t>
            </a:r>
          </a:p>
          <a:p>
            <a:pPr>
              <a:defRPr/>
            </a:pPr>
            <a:r>
              <a:rPr lang="es-ES" sz="3200" b="1">
                <a:solidFill>
                  <a:schemeClr val="bg1"/>
                </a:solidFill>
                <a:latin typeface="Montserrat" pitchFamily="2" charset="77"/>
              </a:rPr>
              <a:t>IMPLANTACIÓN</a:t>
            </a:r>
          </a:p>
          <a:p>
            <a:pPr>
              <a:defRPr/>
            </a:pPr>
            <a:r>
              <a:rPr lang="es-ES" sz="3200" b="1">
                <a:solidFill>
                  <a:schemeClr val="bg1"/>
                </a:solidFill>
                <a:latin typeface="Montserrat" pitchFamily="2" charset="77"/>
              </a:rPr>
              <a:t>TRANSFERENCIA TECNOLOGÍA</a:t>
            </a:r>
          </a:p>
          <a:p>
            <a:pPr>
              <a:defRPr/>
            </a:pPr>
            <a:r>
              <a:rPr lang="es-ES" sz="2800" b="1">
                <a:solidFill>
                  <a:schemeClr val="accent5"/>
                </a:solidFill>
                <a:latin typeface="Asap" panose="020F0504030202060203" pitchFamily="34" charset="0"/>
              </a:rPr>
              <a:t> </a:t>
            </a:r>
            <a:endParaRPr lang="es-ES">
              <a:latin typeface="Asap" panose="020F0504030202060203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6533297-DA07-2745-96FA-A81F00246AA1}"/>
              </a:ext>
            </a:extLst>
          </p:cNvPr>
          <p:cNvSpPr/>
          <p:nvPr/>
        </p:nvSpPr>
        <p:spPr>
          <a:xfrm>
            <a:off x="8689868" y="521638"/>
            <a:ext cx="552324" cy="1436036"/>
          </a:xfrm>
          <a:prstGeom prst="rect">
            <a:avLst/>
          </a:prstGeom>
          <a:solidFill>
            <a:srgbClr val="0F91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75531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ítulo 1">
            <a:extLst>
              <a:ext uri="{FF2B5EF4-FFF2-40B4-BE49-F238E27FC236}">
                <a16:creationId xmlns:a16="http://schemas.microsoft.com/office/drawing/2014/main" id="{30808F73-C1F9-413E-901E-A883253325AD}"/>
              </a:ext>
            </a:extLst>
          </p:cNvPr>
          <p:cNvSpPr txBox="1">
            <a:spLocks/>
          </p:cNvSpPr>
          <p:nvPr/>
        </p:nvSpPr>
        <p:spPr bwMode="auto">
          <a:xfrm>
            <a:off x="1123350" y="434614"/>
            <a:ext cx="7481036" cy="65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DF3D26"/>
                </a:solidFill>
                <a:latin typeface="Asap SemiBold"/>
                <a:ea typeface="Asap SemiBold" panose="020F0704030202060203" pitchFamily="34" charset="0"/>
                <a:cs typeface="Asap Semi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9pPr>
          </a:lstStyle>
          <a:p>
            <a:r>
              <a:rPr lang="es-ES" sz="3200">
                <a:latin typeface="Bebas Neue Regular" panose="020B0606020202050201" pitchFamily="34" charset="0"/>
              </a:rPr>
              <a:t>India: DESTINO DE INVERSIÓN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AC86DCB-96A4-9B40-96AA-62C20B417EF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0021" y="175611"/>
            <a:ext cx="673417" cy="1047538"/>
          </a:xfrm>
          <a:prstGeom prst="rect">
            <a:avLst/>
          </a:prstGeom>
        </p:spPr>
      </p:pic>
      <p:sp>
        <p:nvSpPr>
          <p:cNvPr id="13" name="Rectangle 55">
            <a:extLst>
              <a:ext uri="{FF2B5EF4-FFF2-40B4-BE49-F238E27FC236}">
                <a16:creationId xmlns:a16="http://schemas.microsoft.com/office/drawing/2014/main" id="{4288C2D3-EB36-6749-8410-4765ADE44E4C}"/>
              </a:ext>
            </a:extLst>
          </p:cNvPr>
          <p:cNvSpPr/>
          <p:nvPr/>
        </p:nvSpPr>
        <p:spPr>
          <a:xfrm>
            <a:off x="915421" y="1730728"/>
            <a:ext cx="7656881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s-ES_tradnl" sz="810" b="1" dirty="0">
                <a:solidFill>
                  <a:srgbClr val="2A8F9A"/>
                </a:solidFill>
                <a:latin typeface="Montserrat" pitchFamily="2" charset="77"/>
              </a:rPr>
              <a:t>EL ATRACTIVO DEL PAÍS COMO DESTINO DE INVERSION EXTRANJERA NO TAN SÓLO VIENE DETERMINADO POR SU PUJANTE DEMANDA DOMESTICA, SINO POR SU PERFECTA UBICACIÓN GEOGRÁFICA</a:t>
            </a:r>
          </a:p>
        </p:txBody>
      </p:sp>
      <p:sp>
        <p:nvSpPr>
          <p:cNvPr id="14" name="Rectangle 55">
            <a:extLst>
              <a:ext uri="{FF2B5EF4-FFF2-40B4-BE49-F238E27FC236}">
                <a16:creationId xmlns:a16="http://schemas.microsoft.com/office/drawing/2014/main" id="{8ED7A363-F4DA-384E-BECB-25127331D485}"/>
              </a:ext>
            </a:extLst>
          </p:cNvPr>
          <p:cNvSpPr/>
          <p:nvPr/>
        </p:nvSpPr>
        <p:spPr>
          <a:xfrm>
            <a:off x="913708" y="2141041"/>
            <a:ext cx="7658594" cy="1243587"/>
          </a:xfrm>
          <a:prstGeom prst="rect">
            <a:avLst/>
          </a:prstGeom>
          <a:solidFill>
            <a:srgbClr val="2B8F9A"/>
          </a:solidFill>
        </p:spPr>
        <p:txBody>
          <a:bodyPr wrap="square" lIns="0" tIns="180000" rIns="0" bIns="0" anchor="ctr">
            <a:spAutoFit/>
          </a:bodyPr>
          <a:lstStyle/>
          <a:p>
            <a:pPr algn="just">
              <a:spcBef>
                <a:spcPts val="900"/>
              </a:spcBef>
              <a:spcAft>
                <a:spcPts val="300"/>
              </a:spcAft>
              <a:tabLst>
                <a:tab pos="258763" algn="l"/>
              </a:tabLst>
            </a:pPr>
            <a:r>
              <a:rPr lang="es-ES_tradnl" sz="810" b="1" dirty="0">
                <a:solidFill>
                  <a:schemeClr val="bg1"/>
                </a:solidFill>
                <a:latin typeface="Montserrat" pitchFamily="2" charset="77"/>
              </a:rPr>
              <a:t>	PRINCIPALES ATRACTIVOS:</a:t>
            </a:r>
          </a:p>
          <a:p>
            <a:pPr marL="268288" indent="-22383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810" dirty="0">
                <a:solidFill>
                  <a:schemeClr val="bg1"/>
                </a:solidFill>
                <a:latin typeface="Montserrat" pitchFamily="2" charset="77"/>
                <a:ea typeface="Roboto Condensed Light"/>
                <a:cs typeface="Roboto Condensed Light"/>
                <a:sym typeface="Roboto Condensed Light"/>
              </a:rPr>
              <a:t>EL 65% DE LA POBLACIÓN TIENE MENOS DE 35 AÑOS. ESTA FUERZA LABORAL CADA VEZ ESTÁ MÁS CUALIFICADA, A COSTE ASEQUIBLE Y MAYORITARIAMENTE ANGLOPARLANTE.</a:t>
            </a:r>
          </a:p>
          <a:p>
            <a:pPr marL="268288" indent="-223838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810" dirty="0">
                <a:solidFill>
                  <a:schemeClr val="bg1"/>
                </a:solidFill>
                <a:latin typeface="Montserrat" pitchFamily="2" charset="77"/>
                <a:ea typeface="Roboto Condensed Light"/>
                <a:cs typeface="Roboto Condensed Light"/>
                <a:sym typeface="Roboto Condensed Light"/>
              </a:rPr>
              <a:t>SUS MERCADOS EN GRAN EXPANSIÓN PERO NO SATURADOS.</a:t>
            </a:r>
          </a:p>
          <a:p>
            <a:pPr marL="268288" indent="-223838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810" dirty="0">
                <a:solidFill>
                  <a:schemeClr val="bg1"/>
                </a:solidFill>
                <a:latin typeface="Montserrat" pitchFamily="2" charset="77"/>
                <a:ea typeface="Roboto Condensed Light"/>
                <a:cs typeface="Roboto Condensed Light"/>
                <a:sym typeface="Roboto Condensed Light"/>
              </a:rPr>
              <a:t>PESE A NO SER FIRMANTE DE RCEP, MANTIENE ACUERDOS PREFERENCIALES CON PAÍSES ASEAN Y ASIA-PACIFICO.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_tradnl" sz="1100" b="1" dirty="0">
              <a:solidFill>
                <a:srgbClr val="2A8F9A"/>
              </a:solidFill>
              <a:latin typeface="Montserrat" pitchFamily="2" charset="77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8892E25-870F-0849-86C7-49B2EA41B3F3}"/>
              </a:ext>
            </a:extLst>
          </p:cNvPr>
          <p:cNvSpPr/>
          <p:nvPr/>
        </p:nvSpPr>
        <p:spPr>
          <a:xfrm>
            <a:off x="8689868" y="521638"/>
            <a:ext cx="552324" cy="1436036"/>
          </a:xfrm>
          <a:prstGeom prst="rect">
            <a:avLst/>
          </a:prstGeom>
          <a:solidFill>
            <a:srgbClr val="0F91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897368-D920-4DC7-BC3F-A7A1D0263F0A}"/>
              </a:ext>
            </a:extLst>
          </p:cNvPr>
          <p:cNvSpPr txBox="1"/>
          <p:nvPr/>
        </p:nvSpPr>
        <p:spPr>
          <a:xfrm>
            <a:off x="818940" y="3781093"/>
            <a:ext cx="2955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84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Montserrat" panose="00000500000000000000" pitchFamily="50" charset="0"/>
                <a:ea typeface="+mn-ea"/>
                <a:cs typeface="+mn-cs"/>
              </a:defRPr>
            </a:pPr>
            <a:r>
              <a:rPr lang="es-ES" sz="1200" b="1" dirty="0">
                <a:solidFill>
                  <a:srgbClr val="237085"/>
                </a:solidFill>
                <a:latin typeface="Montserrat" panose="00000500000000000000" pitchFamily="50" charset="0"/>
                <a:cs typeface="+mn-cs"/>
              </a:rPr>
              <a:t>VENTAJAS INDIA</a:t>
            </a:r>
            <a:endParaRPr lang="es-ES" sz="1200" b="1" dirty="0">
              <a:solidFill>
                <a:srgbClr val="237085"/>
              </a:solidFill>
              <a:latin typeface="Montserrat" panose="00000500000000000000" pitchFamily="50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C4B7246-6DB7-4C2E-AEA8-A26F5A8B3837}"/>
              </a:ext>
            </a:extLst>
          </p:cNvPr>
          <p:cNvSpPr txBox="1"/>
          <p:nvPr/>
        </p:nvSpPr>
        <p:spPr>
          <a:xfrm>
            <a:off x="818940" y="4170427"/>
            <a:ext cx="3276218" cy="1859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6922" lvl="1" indent="-136922">
              <a:lnSpc>
                <a:spcPct val="150000"/>
              </a:lnSpc>
              <a:spcAft>
                <a:spcPts val="450"/>
              </a:spcAft>
              <a:buClr>
                <a:srgbClr val="206E76"/>
              </a:buClr>
              <a:buSzPct val="80000"/>
              <a:buFont typeface="Roboto Condensed Light"/>
              <a:buChar char="▰"/>
            </a:pPr>
            <a:r>
              <a:rPr lang="es-ES" sz="810" b="1" dirty="0">
                <a:latin typeface="Montserrat" pitchFamily="2" charset="77"/>
              </a:rPr>
              <a:t>ESTABILIDAD </a:t>
            </a:r>
            <a:r>
              <a:rPr lang="es-ES" sz="810" dirty="0">
                <a:latin typeface="Montserrat" pitchFamily="2" charset="77"/>
              </a:rPr>
              <a:t>democrática y seguridad jurídica.</a:t>
            </a:r>
          </a:p>
          <a:p>
            <a:pPr marL="136922" lvl="1" indent="-136922">
              <a:lnSpc>
                <a:spcPct val="150000"/>
              </a:lnSpc>
              <a:spcAft>
                <a:spcPts val="450"/>
              </a:spcAft>
              <a:buClr>
                <a:srgbClr val="206E76"/>
              </a:buClr>
              <a:buSzPct val="80000"/>
              <a:buFont typeface="Roboto Condensed Light"/>
              <a:buChar char="▰"/>
            </a:pPr>
            <a:r>
              <a:rPr lang="es-ES" sz="810" b="1" dirty="0">
                <a:latin typeface="Montserrat" pitchFamily="2" charset="77"/>
              </a:rPr>
              <a:t>SIMPLIFICACION FISCAL </a:t>
            </a:r>
            <a:r>
              <a:rPr lang="es-ES" sz="810" dirty="0">
                <a:latin typeface="Montserrat" pitchFamily="2" charset="77"/>
              </a:rPr>
              <a:t>con </a:t>
            </a:r>
            <a:r>
              <a:rPr lang="es-ES" sz="810" dirty="0" err="1">
                <a:latin typeface="Montserrat" pitchFamily="2" charset="77"/>
              </a:rPr>
              <a:t>introduccion</a:t>
            </a:r>
            <a:r>
              <a:rPr lang="es-ES" sz="810" dirty="0">
                <a:latin typeface="Montserrat" pitchFamily="2" charset="77"/>
              </a:rPr>
              <a:t> del GST</a:t>
            </a:r>
          </a:p>
          <a:p>
            <a:pPr marL="136922" lvl="1" indent="-136922">
              <a:lnSpc>
                <a:spcPct val="150000"/>
              </a:lnSpc>
              <a:spcAft>
                <a:spcPts val="450"/>
              </a:spcAft>
              <a:buClr>
                <a:srgbClr val="206E76"/>
              </a:buClr>
              <a:buSzPct val="80000"/>
              <a:buFont typeface="Roboto Condensed Light"/>
              <a:buChar char="▰"/>
            </a:pPr>
            <a:r>
              <a:rPr lang="es-ES" sz="810" b="1" dirty="0">
                <a:latin typeface="Montserrat" pitchFamily="2" charset="77"/>
              </a:rPr>
              <a:t>APERTURA </a:t>
            </a:r>
            <a:r>
              <a:rPr lang="es-ES" sz="810" dirty="0">
                <a:latin typeface="Montserrat" pitchFamily="2" charset="77"/>
              </a:rPr>
              <a:t>a </a:t>
            </a:r>
            <a:r>
              <a:rPr lang="es-ES" sz="810" dirty="0" err="1">
                <a:latin typeface="Montserrat" pitchFamily="2" charset="77"/>
              </a:rPr>
              <a:t>inversion</a:t>
            </a:r>
            <a:r>
              <a:rPr lang="es-ES" sz="810" dirty="0">
                <a:latin typeface="Montserrat" pitchFamily="2" charset="77"/>
              </a:rPr>
              <a:t> 100% capital extranjero en prácticamente todos los sectores</a:t>
            </a:r>
          </a:p>
          <a:p>
            <a:pPr marL="136922" lvl="1" indent="-136922">
              <a:lnSpc>
                <a:spcPct val="150000"/>
              </a:lnSpc>
              <a:spcAft>
                <a:spcPts val="450"/>
              </a:spcAft>
              <a:buClr>
                <a:srgbClr val="206E76"/>
              </a:buClr>
              <a:buSzPct val="80000"/>
              <a:buFont typeface="Roboto Condensed Light"/>
              <a:buChar char="▰"/>
            </a:pPr>
            <a:r>
              <a:rPr lang="es-ES" sz="810" b="1" dirty="0">
                <a:latin typeface="Montserrat" pitchFamily="2" charset="77"/>
              </a:rPr>
              <a:t>IMPUESTO DE SOCIEDADES </a:t>
            </a:r>
            <a:r>
              <a:rPr lang="es-ES" sz="810" dirty="0">
                <a:latin typeface="Montserrat" pitchFamily="2" charset="77"/>
              </a:rPr>
              <a:t>más bajo de todos los países de su entorno.</a:t>
            </a:r>
          </a:p>
          <a:p>
            <a:pPr marL="136922" lvl="1" indent="-136922">
              <a:lnSpc>
                <a:spcPct val="150000"/>
              </a:lnSpc>
              <a:spcAft>
                <a:spcPts val="450"/>
              </a:spcAft>
              <a:buClr>
                <a:srgbClr val="206E76"/>
              </a:buClr>
              <a:buSzPct val="80000"/>
              <a:buFont typeface="Roboto Condensed Light"/>
              <a:buChar char="▰"/>
            </a:pPr>
            <a:r>
              <a:rPr lang="es-ES" sz="810" dirty="0">
                <a:latin typeface="Montserrat" pitchFamily="2" charset="77"/>
              </a:rPr>
              <a:t>Posibilidad de </a:t>
            </a:r>
            <a:r>
              <a:rPr lang="es-ES" sz="810" b="1" dirty="0">
                <a:latin typeface="Montserrat" pitchFamily="2" charset="77"/>
              </a:rPr>
              <a:t>REPATRIACION DE BENEFICIOS</a:t>
            </a:r>
            <a:r>
              <a:rPr lang="es-ES" sz="810" dirty="0">
                <a:latin typeface="Montserrat" pitchFamily="2" charset="77"/>
              </a:rPr>
              <a:t>, pago de royalties, etc</a:t>
            </a:r>
            <a:r>
              <a:rPr lang="es-ES" sz="830" dirty="0">
                <a:latin typeface="Montserrat" pitchFamily="2" charset="77"/>
              </a:rPr>
              <a:t>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425CB39-AB67-41CA-8774-76A5F6415925}"/>
              </a:ext>
            </a:extLst>
          </p:cNvPr>
          <p:cNvSpPr txBox="1"/>
          <p:nvPr/>
        </p:nvSpPr>
        <p:spPr>
          <a:xfrm>
            <a:off x="4929436" y="4170427"/>
            <a:ext cx="3276218" cy="128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6922" lvl="1" indent="-136922">
              <a:lnSpc>
                <a:spcPct val="150000"/>
              </a:lnSpc>
              <a:spcAft>
                <a:spcPts val="450"/>
              </a:spcAft>
              <a:buClr>
                <a:srgbClr val="206E76"/>
              </a:buClr>
              <a:buSzPct val="80000"/>
              <a:buFont typeface="Roboto Condensed Light"/>
              <a:buChar char="▰"/>
            </a:pPr>
            <a:r>
              <a:rPr lang="es-ES" sz="810" dirty="0">
                <a:latin typeface="Montserrat" pitchFamily="2" charset="77"/>
              </a:rPr>
              <a:t>Utilización generalizada del idioma </a:t>
            </a:r>
            <a:r>
              <a:rPr lang="es-ES" sz="810" b="1" dirty="0">
                <a:latin typeface="Montserrat" pitchFamily="2" charset="77"/>
              </a:rPr>
              <a:t>INGLÉS.</a:t>
            </a:r>
            <a:r>
              <a:rPr lang="es-ES" sz="810" dirty="0">
                <a:latin typeface="Montserrat" pitchFamily="2" charset="77"/>
              </a:rPr>
              <a:t>.</a:t>
            </a:r>
          </a:p>
          <a:p>
            <a:pPr marL="136922" lvl="1" indent="-136922">
              <a:lnSpc>
                <a:spcPct val="150000"/>
              </a:lnSpc>
              <a:spcAft>
                <a:spcPts val="450"/>
              </a:spcAft>
              <a:buClr>
                <a:srgbClr val="206E76"/>
              </a:buClr>
              <a:buSzPct val="80000"/>
              <a:buFont typeface="Roboto Condensed Light"/>
              <a:buChar char="▰"/>
            </a:pPr>
            <a:r>
              <a:rPr lang="es-ES" sz="810" dirty="0">
                <a:latin typeface="Montserrat" pitchFamily="2" charset="77"/>
              </a:rPr>
              <a:t>Tercer mayor </a:t>
            </a:r>
            <a:r>
              <a:rPr lang="es-ES" sz="810" b="1" dirty="0">
                <a:latin typeface="Montserrat" pitchFamily="2" charset="77"/>
              </a:rPr>
              <a:t>MERCADO DE CONSUMO </a:t>
            </a:r>
            <a:r>
              <a:rPr lang="es-ES" sz="810" dirty="0">
                <a:latin typeface="Montserrat" pitchFamily="2" charset="77"/>
              </a:rPr>
              <a:t>en 2030.</a:t>
            </a:r>
          </a:p>
          <a:p>
            <a:pPr marL="136922" lvl="1" indent="-136922">
              <a:lnSpc>
                <a:spcPct val="150000"/>
              </a:lnSpc>
              <a:spcAft>
                <a:spcPts val="450"/>
              </a:spcAft>
              <a:buClr>
                <a:srgbClr val="206E76"/>
              </a:buClr>
              <a:buSzPct val="80000"/>
              <a:buFont typeface="Roboto Condensed Light"/>
              <a:buChar char="▰"/>
            </a:pPr>
            <a:r>
              <a:rPr lang="es-ES" sz="810" b="1" dirty="0">
                <a:latin typeface="Montserrat" pitchFamily="2" charset="77"/>
              </a:rPr>
              <a:t>DISPONIBILIDAD </a:t>
            </a:r>
            <a:r>
              <a:rPr lang="es-ES" sz="810" dirty="0">
                <a:latin typeface="Montserrat" pitchFamily="2" charset="77"/>
              </a:rPr>
              <a:t>de terreno industrial.</a:t>
            </a:r>
          </a:p>
          <a:p>
            <a:pPr marL="136922" lvl="1" indent="-136922">
              <a:lnSpc>
                <a:spcPct val="150000"/>
              </a:lnSpc>
              <a:spcAft>
                <a:spcPts val="450"/>
              </a:spcAft>
              <a:buClr>
                <a:srgbClr val="206E76"/>
              </a:buClr>
              <a:buSzPct val="80000"/>
              <a:buFont typeface="Roboto Condensed Light"/>
              <a:buChar char="▰"/>
            </a:pPr>
            <a:r>
              <a:rPr lang="es-ES" sz="810" b="1" dirty="0">
                <a:latin typeface="Montserrat" pitchFamily="2" charset="77"/>
              </a:rPr>
              <a:t>INCENTIVOS </a:t>
            </a:r>
            <a:r>
              <a:rPr lang="es-ES" sz="810" dirty="0">
                <a:latin typeface="Montserrat" pitchFamily="2" charset="77"/>
              </a:rPr>
              <a:t>a la inversión a varios niveles.</a:t>
            </a:r>
          </a:p>
          <a:p>
            <a:pPr marL="136922" lvl="1" indent="-136922">
              <a:lnSpc>
                <a:spcPct val="150000"/>
              </a:lnSpc>
              <a:spcAft>
                <a:spcPts val="450"/>
              </a:spcAft>
              <a:buClr>
                <a:srgbClr val="206E76"/>
              </a:buClr>
              <a:buSzPct val="80000"/>
              <a:buFont typeface="Roboto Condensed Light"/>
              <a:buChar char="▰"/>
            </a:pPr>
            <a:r>
              <a:rPr lang="es-ES" sz="810" b="1" dirty="0">
                <a:latin typeface="Montserrat" pitchFamily="2" charset="77"/>
              </a:rPr>
              <a:t>INCENTIVOS</a:t>
            </a:r>
            <a:r>
              <a:rPr lang="es-ES" sz="810" dirty="0">
                <a:latin typeface="Montserrat" pitchFamily="2" charset="77"/>
              </a:rPr>
              <a:t> a la producción (PLI) y a la exportación</a:t>
            </a:r>
            <a:r>
              <a:rPr lang="es-ES" sz="830" dirty="0"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31577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6F244489-FB29-4C67-B4DA-C58EED27D09E}"/>
              </a:ext>
            </a:extLst>
          </p:cNvPr>
          <p:cNvSpPr txBox="1">
            <a:spLocks/>
          </p:cNvSpPr>
          <p:nvPr/>
        </p:nvSpPr>
        <p:spPr bwMode="auto">
          <a:xfrm>
            <a:off x="1123350" y="434614"/>
            <a:ext cx="7481036" cy="65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DF3D26"/>
                </a:solidFill>
                <a:latin typeface="Asap SemiBold"/>
                <a:ea typeface="Asap SemiBold" panose="020F0704030202060203" pitchFamily="34" charset="0"/>
                <a:cs typeface="Asap Semi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9pPr>
          </a:lstStyle>
          <a:p>
            <a:endParaRPr lang="es-ES" sz="3200">
              <a:latin typeface="Bebas Neue Regular" panose="020B0606020202050201" pitchFamily="34" charset="0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E0226F5C-E17D-4CFF-BCF2-0558C41CD0B6}"/>
              </a:ext>
            </a:extLst>
          </p:cNvPr>
          <p:cNvSpPr txBox="1">
            <a:spLocks/>
          </p:cNvSpPr>
          <p:nvPr/>
        </p:nvSpPr>
        <p:spPr bwMode="auto">
          <a:xfrm>
            <a:off x="1275750" y="434613"/>
            <a:ext cx="7481036" cy="65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DF3D26"/>
                </a:solidFill>
                <a:latin typeface="Asap SemiBold"/>
                <a:ea typeface="Asap SemiBold" panose="020F0704030202060203" pitchFamily="34" charset="0"/>
                <a:cs typeface="Asap Semi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9pPr>
          </a:lstStyle>
          <a:p>
            <a:r>
              <a:rPr lang="es-ES" sz="3200" dirty="0">
                <a:latin typeface="Bebas Neue Regular" panose="020B0606020202050201" pitchFamily="34" charset="0"/>
              </a:rPr>
              <a:t>INDIA: CRECIMIENTO INVERSIÓN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5551CB3-C535-41D5-A1A9-9778C8F0D2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5" r="3516"/>
          <a:stretch/>
        </p:blipFill>
        <p:spPr>
          <a:xfrm>
            <a:off x="2201942" y="2507373"/>
            <a:ext cx="4956425" cy="3158921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F4C1E17F-6A01-4A0B-BE04-DC974A966B8E}"/>
              </a:ext>
            </a:extLst>
          </p:cNvPr>
          <p:cNvSpPr/>
          <p:nvPr/>
        </p:nvSpPr>
        <p:spPr>
          <a:xfrm>
            <a:off x="1275750" y="1191706"/>
            <a:ext cx="7328636" cy="1103374"/>
          </a:xfrm>
          <a:prstGeom prst="rect">
            <a:avLst/>
          </a:prstGeom>
          <a:solidFill>
            <a:srgbClr val="2A8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angle 55">
            <a:extLst>
              <a:ext uri="{FF2B5EF4-FFF2-40B4-BE49-F238E27FC236}">
                <a16:creationId xmlns:a16="http://schemas.microsoft.com/office/drawing/2014/main" id="{2513AE13-0756-47CC-BF0A-8D73B7DCD43A}"/>
              </a:ext>
            </a:extLst>
          </p:cNvPr>
          <p:cNvSpPr/>
          <p:nvPr/>
        </p:nvSpPr>
        <p:spPr>
          <a:xfrm>
            <a:off x="1275750" y="1194459"/>
            <a:ext cx="7160327" cy="988132"/>
          </a:xfrm>
          <a:prstGeom prst="rect">
            <a:avLst/>
          </a:prstGeom>
          <a:noFill/>
        </p:spPr>
        <p:txBody>
          <a:bodyPr wrap="square" lIns="0" tIns="180000" rIns="0" bIns="0" anchor="ctr">
            <a:spAutoFit/>
          </a:bodyPr>
          <a:lstStyle/>
          <a:p>
            <a:pPr marL="363538" indent="-1682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837363" algn="r"/>
              </a:tabLst>
            </a:pPr>
            <a:r>
              <a:rPr lang="es-ES_tradnl" sz="810" dirty="0">
                <a:solidFill>
                  <a:schemeClr val="bg1"/>
                </a:solidFill>
                <a:latin typeface="Montserrat" pitchFamily="2" charset="77"/>
                <a:ea typeface="Roboto Condensed Light"/>
                <a:cs typeface="Roboto Condensed Light"/>
              </a:rPr>
              <a:t>INDIA SE SITÚA EN LA ACTUALIDAD EN EL TOP 10 DEL RANKING DE RECEPTORES DE INVERSIÓN EXTRANJERA.</a:t>
            </a:r>
          </a:p>
          <a:p>
            <a:pPr marL="363538" indent="-1682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837363" algn="r"/>
              </a:tabLst>
            </a:pPr>
            <a:r>
              <a:rPr lang="es-ES_tradnl" sz="810" dirty="0">
                <a:solidFill>
                  <a:schemeClr val="bg1"/>
                </a:solidFill>
                <a:latin typeface="Montserrat" pitchFamily="2" charset="77"/>
                <a:ea typeface="Roboto Condensed Light"/>
                <a:cs typeface="Roboto Condensed Light"/>
              </a:rPr>
              <a:t>SIN EMBARGO, SU RITMO DE CRECIMIENTO SUPERA AMPLIAMENTE A TODOS LOS DEMÁS PAÍSES. </a:t>
            </a:r>
          </a:p>
          <a:p>
            <a:pPr marL="363538" indent="-1682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621463" algn="l"/>
              </a:tabLst>
            </a:pPr>
            <a:r>
              <a:rPr lang="es-ES_tradnl" sz="810" dirty="0">
                <a:solidFill>
                  <a:schemeClr val="bg1"/>
                </a:solidFill>
                <a:latin typeface="Montserrat" pitchFamily="2" charset="77"/>
                <a:ea typeface="Roboto Condensed Light"/>
                <a:cs typeface="Roboto Condensed Light"/>
              </a:rPr>
              <a:t>UN RECIENTE ESTUDIO DE EY SITÚA A INDIA EN EL TOP 3 DE PREFERENCIA DE INVERSIÓN PARA LAS GRANDES MULTINACIONALES EN LOS PRÓXIMOS 5 AÑOS.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56361A9-7DE4-1D47-912C-82B627379B7B}"/>
              </a:ext>
            </a:extLst>
          </p:cNvPr>
          <p:cNvSpPr/>
          <p:nvPr/>
        </p:nvSpPr>
        <p:spPr>
          <a:xfrm>
            <a:off x="8689868" y="521638"/>
            <a:ext cx="552324" cy="1436036"/>
          </a:xfrm>
          <a:prstGeom prst="rect">
            <a:avLst/>
          </a:prstGeom>
          <a:solidFill>
            <a:srgbClr val="0F91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15629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6F244489-FB29-4C67-B4DA-C58EED27D09E}"/>
              </a:ext>
            </a:extLst>
          </p:cNvPr>
          <p:cNvSpPr txBox="1">
            <a:spLocks/>
          </p:cNvSpPr>
          <p:nvPr/>
        </p:nvSpPr>
        <p:spPr bwMode="auto">
          <a:xfrm>
            <a:off x="1123350" y="434614"/>
            <a:ext cx="7481036" cy="65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DF3D26"/>
                </a:solidFill>
                <a:latin typeface="Asap SemiBold"/>
                <a:ea typeface="Asap SemiBold" panose="020F0704030202060203" pitchFamily="34" charset="0"/>
                <a:cs typeface="Asap Semi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9pPr>
          </a:lstStyle>
          <a:p>
            <a:endParaRPr lang="es-ES" sz="3200">
              <a:latin typeface="Bebas Neue Regular" panose="020B0606020202050201" pitchFamily="34" charset="0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E0226F5C-E17D-4CFF-BCF2-0558C41CD0B6}"/>
              </a:ext>
            </a:extLst>
          </p:cNvPr>
          <p:cNvSpPr txBox="1">
            <a:spLocks/>
          </p:cNvSpPr>
          <p:nvPr/>
        </p:nvSpPr>
        <p:spPr bwMode="auto">
          <a:xfrm>
            <a:off x="1275750" y="434613"/>
            <a:ext cx="7481036" cy="65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DF3D26"/>
                </a:solidFill>
                <a:latin typeface="Asap SemiBold"/>
                <a:ea typeface="Asap SemiBold" panose="020F0704030202060203" pitchFamily="34" charset="0"/>
                <a:cs typeface="Asap Semi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9pPr>
          </a:lstStyle>
          <a:p>
            <a:r>
              <a:rPr lang="es-ES" sz="3200">
                <a:latin typeface="Bebas Neue Regular" panose="020B0606020202050201" pitchFamily="34" charset="0"/>
              </a:rPr>
              <a:t>India PUERTA ABIERTA AL COMERCIO</a:t>
            </a:r>
          </a:p>
        </p:txBody>
      </p:sp>
      <p:sp>
        <p:nvSpPr>
          <p:cNvPr id="7" name="Rectangle 44">
            <a:extLst>
              <a:ext uri="{FF2B5EF4-FFF2-40B4-BE49-F238E27FC236}">
                <a16:creationId xmlns:a16="http://schemas.microsoft.com/office/drawing/2014/main" id="{1437D1E5-B789-0E4A-9089-C7A47606D3BB}"/>
              </a:ext>
            </a:extLst>
          </p:cNvPr>
          <p:cNvSpPr/>
          <p:nvPr/>
        </p:nvSpPr>
        <p:spPr>
          <a:xfrm>
            <a:off x="1123350" y="2669888"/>
            <a:ext cx="2145372" cy="3170842"/>
          </a:xfrm>
          <a:prstGeom prst="rect">
            <a:avLst/>
          </a:prstGeom>
          <a:solidFill>
            <a:srgbClr val="29839B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4">
              <a:solidFill>
                <a:schemeClr val="bg1"/>
              </a:solidFill>
              <a:highlight>
                <a:srgbClr val="44B1B6"/>
              </a:highlight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25F9F8E9-BF23-C44F-A6DA-FDF6B96FBB7B}"/>
              </a:ext>
            </a:extLst>
          </p:cNvPr>
          <p:cNvSpPr/>
          <p:nvPr/>
        </p:nvSpPr>
        <p:spPr>
          <a:xfrm>
            <a:off x="1123351" y="1388845"/>
            <a:ext cx="7357710" cy="1039954"/>
          </a:xfrm>
          <a:prstGeom prst="rect">
            <a:avLst/>
          </a:prstGeom>
          <a:solidFill>
            <a:srgbClr val="2A8F9A"/>
          </a:solidFill>
          <a:ln>
            <a:solidFill>
              <a:srgbClr val="2B8F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>
              <a:latin typeface="Lato Light" panose="020F0502020204030203" pitchFamily="34" charset="0"/>
            </a:endParaRPr>
          </a:p>
        </p:txBody>
      </p:sp>
      <p:sp>
        <p:nvSpPr>
          <p:cNvPr id="9" name="Rectangle 41">
            <a:extLst>
              <a:ext uri="{FF2B5EF4-FFF2-40B4-BE49-F238E27FC236}">
                <a16:creationId xmlns:a16="http://schemas.microsoft.com/office/drawing/2014/main" id="{E8BFB7B7-7C40-E049-AB40-992801FF4418}"/>
              </a:ext>
            </a:extLst>
          </p:cNvPr>
          <p:cNvSpPr/>
          <p:nvPr/>
        </p:nvSpPr>
        <p:spPr>
          <a:xfrm>
            <a:off x="1315976" y="1468445"/>
            <a:ext cx="6920578" cy="880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_tradnl" sz="810" dirty="0">
                <a:solidFill>
                  <a:schemeClr val="bg1"/>
                </a:solidFill>
                <a:latin typeface="Montserrat" pitchFamily="2" charset="77"/>
              </a:rPr>
              <a:t>INDIA SUPONE UNA VÍA DE ENTRADA A TODO EL ÁREA DE ASIA PACÍFICO, ASÍ COMO A LOS MERCADOS DEL GOLFO PÉRSICO CON GRAN PRESENCIA E INFLUENCIA DE EXPATRIADOS INDIOS.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_tradnl" sz="810" dirty="0">
                <a:solidFill>
                  <a:schemeClr val="bg1"/>
                </a:solidFill>
                <a:latin typeface="Montserrat" pitchFamily="2" charset="77"/>
              </a:rPr>
              <a:t>INDIA CUENTA CON UNA EXTENSA RED DE ACUERDOS PREFERENCIALES CON PAÍSES DEL SUDESTE ASIÁTICO, ÁREAS DEL PACÍFICO E INCLUSO CON ÁREAS DE MERCOSUR.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17D762B-C613-F94B-BD6B-246F755503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6"/>
          <a:stretch/>
        </p:blipFill>
        <p:spPr>
          <a:xfrm>
            <a:off x="3297695" y="2669888"/>
            <a:ext cx="5266652" cy="3170842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73D3BD92-2CFE-6643-A0AF-6B2AF942DD63}"/>
              </a:ext>
            </a:extLst>
          </p:cNvPr>
          <p:cNvSpPr/>
          <p:nvPr/>
        </p:nvSpPr>
        <p:spPr>
          <a:xfrm>
            <a:off x="1123350" y="2732939"/>
            <a:ext cx="2145372" cy="3170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  <a:buClr>
                <a:srgbClr val="206E76"/>
              </a:buClr>
              <a:buSzPct val="90000"/>
            </a:pPr>
            <a:r>
              <a:rPr lang="es-ES" sz="81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INDIA HA EMPRENDIDO CONVERSACIONES CON AUSTRALIA, EUA, UK, USA Y LA UE PARA ESTABLECER ACUERDOS </a:t>
            </a:r>
            <a:r>
              <a:rPr lang="es-ES" sz="81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DE LIBRE COMERCIO. </a:t>
            </a:r>
          </a:p>
          <a:p>
            <a:pPr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  <a:buClr>
                <a:srgbClr val="206E76"/>
              </a:buClr>
              <a:buSzPct val="90000"/>
            </a:pPr>
            <a:r>
              <a:rPr lang="es-ES" sz="81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LAS CONVERSACIONES CON LA UE SE HAN REEMPRENDIDO EN 2021 </a:t>
            </a:r>
            <a:r>
              <a:rPr lang="es-ES" sz="81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TRAS 8 AÑOS </a:t>
            </a:r>
            <a:r>
              <a:rPr lang="es-ES" sz="81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DETENIDAS.</a:t>
            </a:r>
          </a:p>
          <a:p>
            <a:pPr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  <a:buClr>
                <a:srgbClr val="206E76"/>
              </a:buClr>
              <a:buSzPct val="90000"/>
            </a:pPr>
            <a:r>
              <a:rPr lang="es-ES" sz="81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LA UE </a:t>
            </a:r>
            <a:r>
              <a:rPr lang="es-ES" sz="81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ES EL TERCER SOCIO COMERCIAL DE INDIA.</a:t>
            </a:r>
          </a:p>
          <a:p>
            <a:pPr>
              <a:lnSpc>
                <a:spcPct val="150000"/>
              </a:lnSpc>
              <a:spcAft>
                <a:spcPts val="328"/>
              </a:spcAft>
              <a:buClr>
                <a:srgbClr val="206E76"/>
              </a:buClr>
              <a:buSzPct val="90000"/>
            </a:pPr>
            <a:endParaRPr lang="es-ES" sz="10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  <a:sym typeface="Roboto Condensed Light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444DC99-32F0-2A44-AFF3-64D11A2D6B2E}"/>
              </a:ext>
            </a:extLst>
          </p:cNvPr>
          <p:cNvSpPr/>
          <p:nvPr/>
        </p:nvSpPr>
        <p:spPr>
          <a:xfrm>
            <a:off x="8689868" y="521638"/>
            <a:ext cx="552324" cy="1436036"/>
          </a:xfrm>
          <a:prstGeom prst="rect">
            <a:avLst/>
          </a:prstGeom>
          <a:solidFill>
            <a:srgbClr val="0F91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81969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6F244489-FB29-4C67-B4DA-C58EED27D09E}"/>
              </a:ext>
            </a:extLst>
          </p:cNvPr>
          <p:cNvSpPr txBox="1">
            <a:spLocks/>
          </p:cNvSpPr>
          <p:nvPr/>
        </p:nvSpPr>
        <p:spPr bwMode="auto">
          <a:xfrm>
            <a:off x="1123350" y="434614"/>
            <a:ext cx="7481036" cy="65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DF3D26"/>
                </a:solidFill>
                <a:latin typeface="Asap SemiBold"/>
                <a:ea typeface="Asap SemiBold" panose="020F0704030202060203" pitchFamily="34" charset="0"/>
                <a:cs typeface="Asap Semi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9pPr>
          </a:lstStyle>
          <a:p>
            <a:endParaRPr lang="es-ES" sz="3200">
              <a:latin typeface="Bebas Neue Regular" panose="020B0606020202050201" pitchFamily="34" charset="0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E0226F5C-E17D-4CFF-BCF2-0558C41CD0B6}"/>
              </a:ext>
            </a:extLst>
          </p:cNvPr>
          <p:cNvSpPr txBox="1">
            <a:spLocks/>
          </p:cNvSpPr>
          <p:nvPr/>
        </p:nvSpPr>
        <p:spPr bwMode="auto">
          <a:xfrm>
            <a:off x="1275750" y="434613"/>
            <a:ext cx="7481036" cy="65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DF3D26"/>
                </a:solidFill>
                <a:latin typeface="Asap SemiBold"/>
                <a:ea typeface="Asap SemiBold" panose="020F0704030202060203" pitchFamily="34" charset="0"/>
                <a:cs typeface="Asap Semi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  <a:ea typeface="Asap SemiBold" panose="020F0704030202060203" pitchFamily="34" charset="0"/>
                <a:cs typeface="Asap SemiBold" panose="020F0704030202060203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3D26"/>
                </a:solidFill>
                <a:latin typeface="Asap SemiBold" panose="020F0704030202060203" pitchFamily="34" charset="0"/>
              </a:defRPr>
            </a:lvl9pPr>
          </a:lstStyle>
          <a:p>
            <a:r>
              <a:rPr lang="es-ES" sz="3200">
                <a:latin typeface="Bebas Neue Regular" panose="020B0606020202050201" pitchFamily="34" charset="0"/>
              </a:rPr>
              <a:t>India: PUERTA DE ACCESO AL SUDESTE ASIÁTICO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450C79FC-9BC0-2A43-A21B-333B2714E1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6"/>
          <a:stretch/>
        </p:blipFill>
        <p:spPr bwMode="auto">
          <a:xfrm>
            <a:off x="739062" y="1466902"/>
            <a:ext cx="7865324" cy="348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EE34D9A-C715-4C4B-BD75-748FD598EA79}"/>
              </a:ext>
            </a:extLst>
          </p:cNvPr>
          <p:cNvSpPr/>
          <p:nvPr/>
        </p:nvSpPr>
        <p:spPr>
          <a:xfrm>
            <a:off x="8689868" y="521638"/>
            <a:ext cx="552324" cy="1436036"/>
          </a:xfrm>
          <a:prstGeom prst="rect">
            <a:avLst/>
          </a:prstGeom>
          <a:solidFill>
            <a:srgbClr val="0F91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1951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502371-1B24-471E-891E-EBB931CC5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704" y="2227541"/>
            <a:ext cx="5219067" cy="2402917"/>
          </a:xfrm>
        </p:spPr>
        <p:txBody>
          <a:bodyPr/>
          <a:lstStyle/>
          <a:p>
            <a:r>
              <a:rPr lang="es-ES">
                <a:latin typeface="Montserrat" pitchFamily="2" charset="77"/>
              </a:rPr>
              <a:t>Gracias por su atención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7B622BD-B572-A54E-9A9E-131054F90EB8}"/>
              </a:ext>
            </a:extLst>
          </p:cNvPr>
          <p:cNvSpPr/>
          <p:nvPr/>
        </p:nvSpPr>
        <p:spPr>
          <a:xfrm>
            <a:off x="8689868" y="521638"/>
            <a:ext cx="552324" cy="1436036"/>
          </a:xfrm>
          <a:prstGeom prst="rect">
            <a:avLst/>
          </a:prstGeom>
          <a:solidFill>
            <a:srgbClr val="0F91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65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327547" y="1128713"/>
            <a:ext cx="8379726" cy="24034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altLang="es-ES" sz="36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sap" pitchFamily="34" charset="0"/>
                <a:cs typeface="Asap SemiBold" pitchFamily="34" charset="0"/>
              </a:rPr>
              <a:t>2.	SECTOR </a:t>
            </a:r>
            <a:r>
              <a:rPr kumimoji="0" lang="es-ES" altLang="es-ES" sz="3600" b="1" i="0" u="none" strike="noStrike" kern="1200" cap="all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sap" pitchFamily="34" charset="0"/>
                <a:cs typeface="Asap SemiBold" pitchFamily="34" charset="0"/>
              </a:rPr>
              <a:t>ANIMALes</a:t>
            </a:r>
            <a:r>
              <a:rPr kumimoji="0" lang="es-ES" altLang="es-ES" sz="36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sap" pitchFamily="34" charset="0"/>
                <a:cs typeface="Asap SemiBold" pitchFamily="34" charset="0"/>
              </a:rPr>
              <a:t> DE COMPAÑÍA 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DF3D26"/>
              </a:solidFill>
              <a:effectLst/>
              <a:uLnTx/>
              <a:uFillTx/>
              <a:latin typeface="Asap SemiBold" pitchFamily="34" charset="0"/>
              <a:ea typeface="SimSun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7739063" cy="1008063"/>
          </a:xfrm>
          <a:ln/>
        </p:spPr>
        <p:txBody>
          <a:bodyPr vert="horz" wrap="square" lIns="91440" tIns="45720" rIns="91440" bIns="45720" anchor="ctr"/>
          <a:lstStyle/>
          <a:p>
            <a:r>
              <a:rPr lang="es-ES" altLang="zh-CN" dirty="0"/>
              <a:t>Tamaño del mercado de mascotas en China</a:t>
            </a:r>
            <a:r>
              <a:rPr lang="zh-CN" altLang="zh-CN" dirty="0"/>
              <a:t/>
            </a:r>
            <a:br>
              <a:rPr lang="zh-CN" altLang="zh-CN" dirty="0"/>
            </a:br>
            <a:endParaRPr lang="es-ES" altLang="es-ES" dirty="0"/>
          </a:p>
        </p:txBody>
      </p:sp>
      <p:sp>
        <p:nvSpPr>
          <p:cNvPr id="15362" name="文本框 3"/>
          <p:cNvSpPr txBox="1"/>
          <p:nvPr/>
        </p:nvSpPr>
        <p:spPr>
          <a:xfrm>
            <a:off x="679450" y="1644650"/>
            <a:ext cx="8062913" cy="447814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lang="es-ES" altLang="zh-CN" sz="1400" dirty="0">
                <a:ea typeface="黑体" pitchFamily="49" charset="-122"/>
              </a:rPr>
              <a:t>La industria de animales de compañía crece en China debido principalmente: </a:t>
            </a:r>
          </a:p>
          <a:p>
            <a:pPr algn="just"/>
            <a:endParaRPr lang="es-ES" altLang="zh-CN" sz="1400" dirty="0">
              <a:ea typeface="黑体" pitchFamily="49" charset="-122"/>
            </a:endParaRPr>
          </a:p>
          <a:p>
            <a:pPr algn="just"/>
            <a:r>
              <a:rPr lang="es-ES" altLang="zh-CN" sz="1400" dirty="0">
                <a:ea typeface="黑体" pitchFamily="49" charset="-122"/>
              </a:rPr>
              <a:t>-Al aumento del nivel de vida de la población</a:t>
            </a:r>
          </a:p>
          <a:p>
            <a:pPr algn="just"/>
            <a:r>
              <a:rPr lang="es-ES" altLang="zh-CN" sz="1400" dirty="0">
                <a:ea typeface="黑体" pitchFamily="49" charset="-122"/>
              </a:rPr>
              <a:t>-Envejecimiento de la población china que busca animales de compañía</a:t>
            </a:r>
          </a:p>
          <a:p>
            <a:pPr algn="just"/>
            <a:r>
              <a:rPr lang="es-ES" altLang="zh-CN" sz="1400" dirty="0">
                <a:ea typeface="黑体" pitchFamily="49" charset="-122"/>
              </a:rPr>
              <a:t>-Popularización de tener mascotas</a:t>
            </a:r>
          </a:p>
          <a:p>
            <a:pPr algn="just"/>
            <a:endParaRPr lang="es-ES" altLang="zh-CN" sz="1400" dirty="0">
              <a:ea typeface="黑体" pitchFamily="49" charset="-122"/>
            </a:endParaRPr>
          </a:p>
          <a:p>
            <a:pPr algn="just"/>
            <a:r>
              <a:rPr lang="es-ES" altLang="zh-CN" sz="1400" dirty="0">
                <a:ea typeface="黑体" pitchFamily="49" charset="-122"/>
              </a:rPr>
              <a:t>Mercado en constante crecimiento, con un tamaño de 295.300 millones de RMB en 2020, (crecimiento 33,5% interanual). Expectativas de crecimiento a 600.000 millones de RMB en 2023. </a:t>
            </a:r>
          </a:p>
          <a:p>
            <a:pPr algn="just"/>
            <a:endParaRPr lang="es-ES" altLang="zh-CN" sz="1400" dirty="0">
              <a:ea typeface="黑体" pitchFamily="49" charset="-122"/>
            </a:endParaRPr>
          </a:p>
          <a:p>
            <a:pPr algn="just"/>
            <a:r>
              <a:rPr lang="es-ES" altLang="zh-CN" sz="1400" dirty="0">
                <a:ea typeface="黑体" pitchFamily="49" charset="-122"/>
              </a:rPr>
              <a:t>Ampliación de los servicios: alimentos, suministros para mascotas, atención médica, seguros para mascotas, artículos de limpieza, peluquería...</a:t>
            </a:r>
          </a:p>
          <a:p>
            <a:pPr algn="just"/>
            <a:endParaRPr lang="es-ES" altLang="zh-CN" sz="1400" dirty="0">
              <a:ea typeface="黑体" pitchFamily="49" charset="-122"/>
            </a:endParaRPr>
          </a:p>
          <a:p>
            <a:pPr lvl="0" algn="just">
              <a:spcAft>
                <a:spcPts val="600"/>
              </a:spcAft>
            </a:pPr>
            <a:r>
              <a:rPr lang="en-US" altLang="zh-CN" sz="1400" dirty="0">
                <a:ea typeface="黑体" pitchFamily="49" charset="-122"/>
              </a:rPr>
              <a:t>En 2021, el Ministerio de Agricultura y Asuntos Rurales </a:t>
            </a:r>
            <a:r>
              <a:rPr lang="en-US" altLang="zh-CN" sz="1400" dirty="0" err="1">
                <a:ea typeface="黑体" pitchFamily="49" charset="-122"/>
              </a:rPr>
              <a:t>aprobó</a:t>
            </a:r>
            <a:r>
              <a:rPr lang="en-US" altLang="zh-CN" sz="1400" dirty="0">
                <a:ea typeface="黑体" pitchFamily="49" charset="-122"/>
              </a:rPr>
              <a:t> la </a:t>
            </a:r>
            <a:r>
              <a:rPr lang="en-US" altLang="zh-CN" sz="1400" dirty="0" err="1">
                <a:ea typeface="黑体" pitchFamily="49" charset="-122"/>
              </a:rPr>
              <a:t>importación</a:t>
            </a:r>
            <a:r>
              <a:rPr lang="en-US" altLang="zh-CN" sz="1400" dirty="0">
                <a:ea typeface="黑体" pitchFamily="49" charset="-122"/>
              </a:rPr>
              <a:t> de </a:t>
            </a:r>
            <a:r>
              <a:rPr lang="en-US" altLang="zh-CN" sz="1400" dirty="0" err="1">
                <a:ea typeface="黑体" pitchFamily="49" charset="-122"/>
              </a:rPr>
              <a:t>alimentos</a:t>
            </a:r>
            <a:r>
              <a:rPr lang="en-US" altLang="zh-CN" sz="1400" dirty="0">
                <a:ea typeface="黑体" pitchFamily="49" charset="-122"/>
              </a:rPr>
              <a:t> para </a:t>
            </a:r>
            <a:r>
              <a:rPr lang="en-US" altLang="zh-CN" sz="1400" dirty="0" err="1">
                <a:ea typeface="黑体" pitchFamily="49" charset="-122"/>
              </a:rPr>
              <a:t>mascotas</a:t>
            </a:r>
            <a:r>
              <a:rPr lang="en-US" altLang="zh-CN" sz="1400" dirty="0">
                <a:ea typeface="黑体" pitchFamily="49" charset="-122"/>
              </a:rPr>
              <a:t> (</a:t>
            </a:r>
            <a:r>
              <a:rPr lang="en-US" altLang="zh-CN" sz="1400" dirty="0" err="1">
                <a:ea typeface="黑体" pitchFamily="49" charset="-122"/>
              </a:rPr>
              <a:t>incluyendo</a:t>
            </a:r>
            <a:r>
              <a:rPr lang="en-US" altLang="zh-CN" sz="1400" dirty="0">
                <a:ea typeface="黑体" pitchFamily="49" charset="-122"/>
              </a:rPr>
              <a:t> </a:t>
            </a:r>
            <a:r>
              <a:rPr lang="en-US" altLang="zh-CN" sz="1400" dirty="0" err="1">
                <a:ea typeface="黑体" pitchFamily="49" charset="-122"/>
              </a:rPr>
              <a:t>aditivos</a:t>
            </a:r>
            <a:r>
              <a:rPr lang="en-US" altLang="zh-CN" sz="1400" dirty="0">
                <a:ea typeface="黑体" pitchFamily="49" charset="-122"/>
              </a:rPr>
              <a:t>). En total se </a:t>
            </a:r>
            <a:r>
              <a:rPr lang="en-US" altLang="zh-CN" sz="1400" dirty="0" err="1">
                <a:ea typeface="黑体" pitchFamily="49" charset="-122"/>
              </a:rPr>
              <a:t>exportaron</a:t>
            </a:r>
            <a:r>
              <a:rPr lang="en-US" altLang="zh-CN" sz="1400" dirty="0">
                <a:ea typeface="黑体" pitchFamily="49" charset="-122"/>
              </a:rPr>
              <a:t> a China 635 </a:t>
            </a:r>
            <a:r>
              <a:rPr lang="en-US" altLang="zh-CN" sz="1400" dirty="0" err="1">
                <a:ea typeface="黑体" pitchFamily="49" charset="-122"/>
              </a:rPr>
              <a:t>tipos</a:t>
            </a:r>
            <a:r>
              <a:rPr lang="en-US" altLang="zh-CN" sz="1400" dirty="0">
                <a:ea typeface="黑体" pitchFamily="49" charset="-122"/>
              </a:rPr>
              <a:t> de </a:t>
            </a:r>
            <a:r>
              <a:rPr lang="en-US" altLang="zh-CN" sz="1400" dirty="0" err="1">
                <a:ea typeface="黑体" pitchFamily="49" charset="-122"/>
              </a:rPr>
              <a:t>alimentos</a:t>
            </a:r>
            <a:r>
              <a:rPr lang="en-US" altLang="zh-CN" sz="1400" dirty="0">
                <a:ea typeface="黑体" pitchFamily="49" charset="-122"/>
              </a:rPr>
              <a:t> para </a:t>
            </a:r>
            <a:r>
              <a:rPr lang="en-US" altLang="zh-CN" sz="1400" dirty="0" err="1">
                <a:ea typeface="黑体" pitchFamily="49" charset="-122"/>
              </a:rPr>
              <a:t>mascotas</a:t>
            </a:r>
            <a:r>
              <a:rPr lang="en-US" altLang="zh-CN" sz="1400" dirty="0">
                <a:ea typeface="黑体" pitchFamily="49" charset="-122"/>
              </a:rPr>
              <a:t>.</a:t>
            </a:r>
          </a:p>
          <a:p>
            <a:endParaRPr lang="es-ES" altLang="zh-CN" sz="1600" dirty="0">
              <a:ea typeface="黑体" pitchFamily="49" charset="-122"/>
            </a:endParaRPr>
          </a:p>
          <a:p>
            <a:pPr marL="342900" indent="-342900">
              <a:buAutoNum type="arabicPeriod"/>
            </a:pPr>
            <a:endParaRPr lang="es-ES" altLang="zh-CN" dirty="0">
              <a:latin typeface="Arial" panose="020B0704020202020204" pitchFamily="34" charset="0"/>
              <a:ea typeface="黑体" pitchFamily="49" charset="-122"/>
            </a:endParaRPr>
          </a:p>
          <a:p>
            <a:pPr marL="342900" indent="-342900">
              <a:buAutoNum type="arabicPeriod"/>
            </a:pPr>
            <a:endParaRPr lang="es-ES" altLang="zh-CN" dirty="0">
              <a:ea typeface="黑体" pitchFamily="49" charset="-122"/>
            </a:endParaRPr>
          </a:p>
          <a:p>
            <a:pPr marL="342900" indent="-342900">
              <a:buAutoNum type="arabicPeriod"/>
            </a:pPr>
            <a:endParaRPr lang="zh-CN" altLang="en-US" dirty="0">
              <a:latin typeface="Arial" panose="020B0704020202020204" pitchFamily="34" charset="0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7739063" cy="1008063"/>
          </a:xfrm>
          <a:ln/>
        </p:spPr>
        <p:txBody>
          <a:bodyPr vert="horz" wrap="square" lIns="91440" tIns="45720" rIns="91440" bIns="45720" anchor="ctr"/>
          <a:lstStyle/>
          <a:p>
            <a:r>
              <a:rPr lang="es-ES" altLang="zh-CN" dirty="0"/>
              <a:t>Tamaño del mercado de mascotas en China</a:t>
            </a:r>
            <a:r>
              <a:rPr lang="zh-CN" altLang="zh-CN" dirty="0"/>
              <a:t/>
            </a:r>
            <a:br>
              <a:rPr lang="zh-CN" altLang="zh-CN" dirty="0"/>
            </a:br>
            <a:endParaRPr lang="es-ES" altLang="es-ES" dirty="0"/>
          </a:p>
        </p:txBody>
      </p:sp>
      <p:sp>
        <p:nvSpPr>
          <p:cNvPr id="15362" name="文本框 3"/>
          <p:cNvSpPr txBox="1"/>
          <p:nvPr/>
        </p:nvSpPr>
        <p:spPr>
          <a:xfrm>
            <a:off x="679450" y="1644650"/>
            <a:ext cx="8062913" cy="406265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lang="zh-CN" altLang="en-US" sz="1600" dirty="0">
                <a:latin typeface="Arial" panose="020B0704020202020204" pitchFamily="34" charset="0"/>
                <a:ea typeface="黑体" pitchFamily="49" charset="-122"/>
              </a:rPr>
              <a:t>La escala del mercado de mascotas sigue creciendo</a:t>
            </a:r>
            <a:r>
              <a:rPr lang="es-ES" altLang="zh-CN" sz="1600" dirty="0">
                <a:latin typeface="Arial" panose="020B0704020202020204" pitchFamily="34" charset="0"/>
                <a:ea typeface="黑体" pitchFamily="49" charset="-122"/>
              </a:rPr>
              <a:t>:</a:t>
            </a:r>
          </a:p>
          <a:p>
            <a:pPr marL="342900" indent="-342900" algn="just">
              <a:buAutoNum type="arabicPeriod"/>
            </a:pPr>
            <a:endParaRPr lang="es-ES" altLang="zh-CN" sz="1600" dirty="0">
              <a:latin typeface="Arial" panose="020B0704020202020204" pitchFamily="34" charset="0"/>
              <a:ea typeface="黑体" pitchFamily="49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altLang="zh-CN" sz="1600" dirty="0">
                <a:latin typeface="Arial" panose="020B0704020202020204" pitchFamily="34" charset="0"/>
                <a:ea typeface="黑体" pitchFamily="49" charset="-122"/>
              </a:rPr>
              <a:t>Á</a:t>
            </a:r>
            <a:r>
              <a:rPr lang="zh-CN" altLang="en-US" sz="1600" dirty="0">
                <a:latin typeface="Arial" panose="020B0704020202020204" pitchFamily="34" charset="0"/>
                <a:ea typeface="黑体" pitchFamily="49" charset="-122"/>
              </a:rPr>
              <a:t>reas de inversión cada vez más segmentadas.</a:t>
            </a:r>
            <a:endParaRPr lang="es-ES" altLang="zh-CN" sz="1600" dirty="0">
              <a:latin typeface="Arial" panose="020B0704020202020204" pitchFamily="34" charset="0"/>
              <a:ea typeface="黑体" pitchFamily="49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altLang="zh-CN" sz="1600" dirty="0">
                <a:ea typeface="黑体" pitchFamily="49" charset="-122"/>
              </a:rPr>
              <a:t>Cada vez mayor capital destinado a este sector.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altLang="zh-CN" sz="1600" dirty="0">
                <a:ea typeface="黑体" pitchFamily="49" charset="-122"/>
              </a:rPr>
              <a:t>Aumenta la competencia. </a:t>
            </a:r>
            <a:endParaRPr lang="es-ES" altLang="zh-CN" sz="1600" dirty="0">
              <a:latin typeface="Arial" panose="020B0704020202020204" pitchFamily="34" charset="0"/>
              <a:ea typeface="黑体" pitchFamily="49" charset="-122"/>
            </a:endParaRPr>
          </a:p>
          <a:p>
            <a:pPr algn="just"/>
            <a:endParaRPr lang="en-US" altLang="zh-CN" sz="1600" dirty="0">
              <a:ea typeface="黑体" pitchFamily="49" charset="-122"/>
            </a:endParaRPr>
          </a:p>
          <a:p>
            <a:pPr algn="just"/>
            <a:r>
              <a:rPr lang="en-US" altLang="zh-CN" sz="1600" dirty="0" err="1">
                <a:latin typeface="Arial" panose="020B0704020202020204" pitchFamily="34" charset="0"/>
                <a:ea typeface="黑体" pitchFamily="49" charset="-122"/>
              </a:rPr>
              <a:t>Desde</a:t>
            </a:r>
            <a:r>
              <a:rPr lang="en-US" altLang="zh-CN" sz="1600" dirty="0">
                <a:latin typeface="Arial" panose="020B0704020202020204" pitchFamily="34" charset="0"/>
                <a:ea typeface="黑体" pitchFamily="49" charset="-122"/>
              </a:rPr>
              <a:t> </a:t>
            </a:r>
            <a:r>
              <a:rPr lang="en-US" altLang="zh-CN" sz="1600" dirty="0" err="1">
                <a:latin typeface="Arial" panose="020B0704020202020204" pitchFamily="34" charset="0"/>
                <a:ea typeface="黑体" pitchFamily="49" charset="-122"/>
              </a:rPr>
              <a:t>una</a:t>
            </a:r>
            <a:r>
              <a:rPr lang="en-US" altLang="zh-CN" sz="1600" dirty="0">
                <a:latin typeface="Arial" panose="020B0704020202020204" pitchFamily="34" charset="0"/>
                <a:ea typeface="黑体" pitchFamily="49" charset="-122"/>
              </a:rPr>
              <a:t> </a:t>
            </a:r>
            <a:r>
              <a:rPr lang="en-US" altLang="zh-CN" sz="1600" dirty="0" err="1">
                <a:latin typeface="Arial" panose="020B0704020202020204" pitchFamily="34" charset="0"/>
                <a:ea typeface="黑体" pitchFamily="49" charset="-122"/>
              </a:rPr>
              <a:t>perspectiva</a:t>
            </a:r>
            <a:r>
              <a:rPr lang="en-US" altLang="zh-CN" sz="1600" dirty="0">
                <a:latin typeface="Arial" panose="020B0704020202020204" pitchFamily="34" charset="0"/>
                <a:ea typeface="黑体" pitchFamily="49" charset="-122"/>
              </a:rPr>
              <a:t> a </a:t>
            </a:r>
            <a:r>
              <a:rPr lang="en-US" altLang="zh-CN" sz="1600" dirty="0" err="1">
                <a:latin typeface="Arial" panose="020B0704020202020204" pitchFamily="34" charset="0"/>
                <a:ea typeface="黑体" pitchFamily="49" charset="-122"/>
              </a:rPr>
              <a:t>medio</a:t>
            </a:r>
            <a:r>
              <a:rPr lang="en-US" altLang="zh-CN" sz="1600" dirty="0">
                <a:latin typeface="Arial" panose="020B0704020202020204" pitchFamily="34" charset="0"/>
                <a:ea typeface="黑体" pitchFamily="49" charset="-122"/>
              </a:rPr>
              <a:t> y largo </a:t>
            </a:r>
            <a:r>
              <a:rPr lang="en-US" altLang="zh-CN" sz="1600" dirty="0" err="1">
                <a:latin typeface="Arial" panose="020B0704020202020204" pitchFamily="34" charset="0"/>
                <a:ea typeface="黑体" pitchFamily="49" charset="-122"/>
              </a:rPr>
              <a:t>plazo</a:t>
            </a:r>
            <a:r>
              <a:rPr lang="en-US" altLang="zh-CN" sz="1600" dirty="0">
                <a:ea typeface="黑体" pitchFamily="49" charset="-122"/>
              </a:rPr>
              <a:t>:</a:t>
            </a:r>
          </a:p>
          <a:p>
            <a:pPr marL="342900" indent="-342900" algn="just">
              <a:buAutoNum type="arabicPeriod"/>
            </a:pPr>
            <a:endParaRPr lang="en-US" altLang="zh-CN" sz="1600" dirty="0">
              <a:ea typeface="黑体" pitchFamily="49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600" dirty="0">
                <a:ea typeface="黑体" pitchFamily="49" charset="-122"/>
              </a:rPr>
              <a:t>El </a:t>
            </a:r>
            <a:r>
              <a:rPr lang="en-US" altLang="zh-CN" sz="1600" dirty="0" err="1">
                <a:ea typeface="黑体" pitchFamily="49" charset="-122"/>
              </a:rPr>
              <a:t>tamaño</a:t>
            </a:r>
            <a:r>
              <a:rPr lang="en-US" altLang="zh-CN" sz="1600" dirty="0">
                <a:ea typeface="黑体" pitchFamily="49" charset="-122"/>
              </a:rPr>
              <a:t> del mercado y </a:t>
            </a:r>
            <a:r>
              <a:rPr lang="en-US" altLang="zh-CN" sz="1600" dirty="0" err="1">
                <a:ea typeface="黑体" pitchFamily="49" charset="-122"/>
              </a:rPr>
              <a:t>gasto</a:t>
            </a:r>
            <a:r>
              <a:rPr lang="en-US" altLang="zh-CN" sz="1600" dirty="0">
                <a:ea typeface="黑体" pitchFamily="49" charset="-122"/>
              </a:rPr>
              <a:t> medio </a:t>
            </a:r>
            <a:r>
              <a:rPr lang="en-US" altLang="zh-CN" sz="1600" dirty="0" err="1">
                <a:ea typeface="黑体" pitchFamily="49" charset="-122"/>
              </a:rPr>
              <a:t>anual</a:t>
            </a:r>
            <a:r>
              <a:rPr lang="en-US" altLang="zh-CN" sz="1600" dirty="0">
                <a:ea typeface="黑体" pitchFamily="49" charset="-122"/>
              </a:rPr>
              <a:t> </a:t>
            </a:r>
            <a:r>
              <a:rPr lang="en-US" altLang="zh-CN" sz="1600" dirty="0" err="1">
                <a:ea typeface="黑体" pitchFamily="49" charset="-122"/>
              </a:rPr>
              <a:t>en</a:t>
            </a:r>
            <a:r>
              <a:rPr lang="en-US" altLang="zh-CN" sz="1600" dirty="0">
                <a:ea typeface="黑体" pitchFamily="49" charset="-122"/>
              </a:rPr>
              <a:t> </a:t>
            </a:r>
            <a:r>
              <a:rPr lang="en-US" altLang="zh-CN" sz="1600" dirty="0" err="1">
                <a:ea typeface="黑体" pitchFamily="49" charset="-122"/>
              </a:rPr>
              <a:t>mascotas</a:t>
            </a:r>
            <a:r>
              <a:rPr lang="en-US" altLang="zh-CN" sz="1600" dirty="0">
                <a:ea typeface="黑体" pitchFamily="49" charset="-122"/>
              </a:rPr>
              <a:t> </a:t>
            </a:r>
            <a:r>
              <a:rPr lang="en-US" altLang="zh-CN" sz="1600" dirty="0" err="1">
                <a:latin typeface="Arial" panose="020B0704020202020204" pitchFamily="34" charset="0"/>
                <a:ea typeface="黑体" pitchFamily="49" charset="-122"/>
              </a:rPr>
              <a:t>en</a:t>
            </a:r>
            <a:r>
              <a:rPr lang="en-US" altLang="zh-CN" sz="1600" dirty="0">
                <a:latin typeface="Arial" panose="020B0704020202020204" pitchFamily="34" charset="0"/>
                <a:ea typeface="黑体" pitchFamily="49" charset="-122"/>
              </a:rPr>
              <a:t> China es </a:t>
            </a:r>
            <a:r>
              <a:rPr lang="en-US" altLang="zh-CN" sz="1600" dirty="0" err="1">
                <a:latin typeface="Arial" panose="020B0704020202020204" pitchFamily="34" charset="0"/>
                <a:ea typeface="黑体" pitchFamily="49" charset="-122"/>
              </a:rPr>
              <a:t>muy</a:t>
            </a:r>
            <a:r>
              <a:rPr lang="en-US" altLang="zh-CN" sz="1600" dirty="0">
                <a:latin typeface="Arial" panose="020B0704020202020204" pitchFamily="34" charset="0"/>
                <a:ea typeface="黑体" pitchFamily="49" charset="-122"/>
              </a:rPr>
              <a:t> inferior a los de los </a:t>
            </a:r>
            <a:r>
              <a:rPr lang="en-US" altLang="zh-CN" sz="1600" dirty="0" err="1">
                <a:latin typeface="Arial" panose="020B0704020202020204" pitchFamily="34" charset="0"/>
                <a:ea typeface="黑体" pitchFamily="49" charset="-122"/>
              </a:rPr>
              <a:t>principales</a:t>
            </a:r>
            <a:r>
              <a:rPr lang="en-US" altLang="zh-CN" sz="1600" dirty="0">
                <a:latin typeface="Arial" panose="020B0704020202020204" pitchFamily="34" charset="0"/>
                <a:ea typeface="黑体" pitchFamily="49" charset="-122"/>
              </a:rPr>
              <a:t> </a:t>
            </a:r>
            <a:r>
              <a:rPr lang="en-US" altLang="zh-CN" sz="1600" dirty="0" err="1">
                <a:latin typeface="Arial" panose="020B0704020202020204" pitchFamily="34" charset="0"/>
                <a:ea typeface="黑体" pitchFamily="49" charset="-122"/>
              </a:rPr>
              <a:t>países</a:t>
            </a:r>
            <a:r>
              <a:rPr lang="en-US" altLang="zh-CN" sz="1600" dirty="0">
                <a:latin typeface="Arial" panose="020B0704020202020204" pitchFamily="34" charset="0"/>
                <a:ea typeface="黑体" pitchFamily="49" charset="-122"/>
              </a:rPr>
              <a:t> </a:t>
            </a:r>
            <a:r>
              <a:rPr lang="en-US" altLang="zh-CN" sz="1600" dirty="0" err="1">
                <a:latin typeface="Arial" panose="020B0704020202020204" pitchFamily="34" charset="0"/>
                <a:ea typeface="黑体" pitchFamily="49" charset="-122"/>
              </a:rPr>
              <a:t>desarrollados</a:t>
            </a:r>
            <a:r>
              <a:rPr lang="en-US" altLang="zh-CN" sz="1600" dirty="0">
                <a:ea typeface="黑体" pitchFamily="49" charset="-122"/>
              </a:rPr>
              <a:t>.</a:t>
            </a:r>
            <a:endParaRPr lang="en-US" altLang="zh-CN" sz="1600" dirty="0">
              <a:latin typeface="Arial" panose="020B0704020202020204" pitchFamily="34" charset="0"/>
              <a:ea typeface="黑体" pitchFamily="49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600" dirty="0">
                <a:ea typeface="黑体" pitchFamily="49" charset="-122"/>
              </a:rPr>
              <a:t>M</a:t>
            </a:r>
            <a:r>
              <a:rPr lang="en-US" altLang="zh-CN" sz="1600" dirty="0">
                <a:latin typeface="Arial" panose="020B0704020202020204" pitchFamily="34" charset="0"/>
                <a:ea typeface="黑体" pitchFamily="49" charset="-122"/>
              </a:rPr>
              <a:t>ercado de </a:t>
            </a:r>
            <a:r>
              <a:rPr lang="en-US" altLang="zh-CN" sz="1600" dirty="0" err="1">
                <a:latin typeface="Arial" panose="020B0704020202020204" pitchFamily="34" charset="0"/>
                <a:ea typeface="黑体" pitchFamily="49" charset="-122"/>
              </a:rPr>
              <a:t>consumo</a:t>
            </a:r>
            <a:r>
              <a:rPr lang="en-US" altLang="zh-CN" sz="1600" dirty="0">
                <a:latin typeface="Arial" panose="020B0704020202020204" pitchFamily="34" charset="0"/>
                <a:ea typeface="黑体" pitchFamily="49" charset="-122"/>
              </a:rPr>
              <a:t> de </a:t>
            </a:r>
            <a:r>
              <a:rPr lang="en-US" altLang="zh-CN" sz="1600" dirty="0" err="1">
                <a:latin typeface="Arial" panose="020B0704020202020204" pitchFamily="34" charset="0"/>
                <a:ea typeface="黑体" pitchFamily="49" charset="-122"/>
              </a:rPr>
              <a:t>mascotas</a:t>
            </a:r>
            <a:r>
              <a:rPr lang="en-US" altLang="zh-CN" sz="1600" dirty="0">
                <a:latin typeface="Arial" panose="020B0704020202020204" pitchFamily="34" charset="0"/>
                <a:ea typeface="黑体" pitchFamily="49" charset="-122"/>
              </a:rPr>
              <a:t> </a:t>
            </a:r>
            <a:r>
              <a:rPr lang="en-US" altLang="zh-CN" sz="1600" dirty="0">
                <a:ea typeface="黑体" pitchFamily="49" charset="-122"/>
              </a:rPr>
              <a:t>con </a:t>
            </a:r>
            <a:r>
              <a:rPr lang="en-US" altLang="zh-CN" sz="1600" dirty="0" err="1">
                <a:latin typeface="Arial" panose="020B0704020202020204" pitchFamily="34" charset="0"/>
                <a:ea typeface="黑体" pitchFamily="49" charset="-122"/>
              </a:rPr>
              <a:t>enorme</a:t>
            </a:r>
            <a:r>
              <a:rPr lang="en-US" altLang="zh-CN" sz="1600" dirty="0">
                <a:latin typeface="Arial" panose="020B0704020202020204" pitchFamily="34" charset="0"/>
                <a:ea typeface="黑体" pitchFamily="49" charset="-122"/>
              </a:rPr>
              <a:t> </a:t>
            </a:r>
            <a:r>
              <a:rPr lang="en-US" altLang="zh-CN" sz="1600" dirty="0" err="1">
                <a:latin typeface="Arial" panose="020B0704020202020204" pitchFamily="34" charset="0"/>
                <a:ea typeface="黑体" pitchFamily="49" charset="-122"/>
              </a:rPr>
              <a:t>potencial</a:t>
            </a:r>
            <a:r>
              <a:rPr lang="en-US" altLang="zh-CN" sz="1600" dirty="0">
                <a:latin typeface="Arial" panose="020B0704020202020204" pitchFamily="34" charset="0"/>
                <a:ea typeface="黑体" pitchFamily="49" charset="-122"/>
              </a:rPr>
              <a:t> de </a:t>
            </a:r>
            <a:r>
              <a:rPr lang="en-US" altLang="zh-CN" sz="1600" dirty="0" err="1">
                <a:latin typeface="Arial" panose="020B0704020202020204" pitchFamily="34" charset="0"/>
                <a:ea typeface="黑体" pitchFamily="49" charset="-122"/>
              </a:rPr>
              <a:t>crecimiento</a:t>
            </a:r>
            <a:r>
              <a:rPr lang="en-US" altLang="zh-CN" sz="1600" dirty="0">
                <a:latin typeface="Arial" panose="020B0704020202020204" pitchFamily="34" charset="0"/>
                <a:ea typeface="黑体" pitchFamily="49" charset="-122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704020202020204" pitchFamily="34" charset="0"/>
                <a:ea typeface="黑体" pitchFamily="49" charset="-122"/>
              </a:rPr>
              <a:t>Los </a:t>
            </a:r>
            <a:r>
              <a:rPr lang="en-US" altLang="zh-CN" sz="1600" dirty="0" err="1">
                <a:latin typeface="Arial" panose="020B0704020202020204" pitchFamily="34" charset="0"/>
                <a:ea typeface="黑体" pitchFamily="49" charset="-122"/>
              </a:rPr>
              <a:t>alimentos</a:t>
            </a:r>
            <a:r>
              <a:rPr lang="en-US" altLang="zh-CN" sz="1600" dirty="0">
                <a:latin typeface="Arial" panose="020B0704020202020204" pitchFamily="34" charset="0"/>
                <a:ea typeface="黑体" pitchFamily="49" charset="-122"/>
              </a:rPr>
              <a:t> para </a:t>
            </a:r>
            <a:r>
              <a:rPr lang="en-US" altLang="zh-CN" sz="1600" dirty="0" err="1">
                <a:latin typeface="Arial" panose="020B0704020202020204" pitchFamily="34" charset="0"/>
                <a:ea typeface="黑体" pitchFamily="49" charset="-122"/>
              </a:rPr>
              <a:t>mascotas</a:t>
            </a:r>
            <a:r>
              <a:rPr lang="en-US" altLang="zh-CN" sz="1600" dirty="0">
                <a:latin typeface="Arial" panose="020B0704020202020204" pitchFamily="34" charset="0"/>
                <a:ea typeface="黑体" pitchFamily="49" charset="-122"/>
              </a:rPr>
              <a:t> </a:t>
            </a:r>
            <a:r>
              <a:rPr lang="en-US" altLang="zh-CN" sz="1600" dirty="0" err="1">
                <a:latin typeface="Arial" panose="020B0704020202020204" pitchFamily="34" charset="0"/>
                <a:ea typeface="黑体" pitchFamily="49" charset="-122"/>
              </a:rPr>
              <a:t>ocupan</a:t>
            </a:r>
            <a:r>
              <a:rPr lang="en-US" altLang="zh-CN" sz="1600" dirty="0">
                <a:latin typeface="Arial" panose="020B0704020202020204" pitchFamily="34" charset="0"/>
                <a:ea typeface="黑体" pitchFamily="49" charset="-122"/>
              </a:rPr>
              <a:t> </a:t>
            </a:r>
            <a:r>
              <a:rPr lang="en-US" altLang="zh-CN" sz="1600" dirty="0">
                <a:ea typeface="黑体" pitchFamily="49" charset="-122"/>
              </a:rPr>
              <a:t>el</a:t>
            </a:r>
            <a:r>
              <a:rPr lang="en-US" altLang="zh-CN" sz="1600" dirty="0">
                <a:latin typeface="Arial" panose="020B0704020202020204" pitchFamily="34" charset="0"/>
                <a:ea typeface="黑体" pitchFamily="49" charset="-122"/>
              </a:rPr>
              <a:t> </a:t>
            </a:r>
            <a:r>
              <a:rPr lang="en-US" altLang="zh-CN" sz="1600" dirty="0" err="1">
                <a:latin typeface="Arial" panose="020B0704020202020204" pitchFamily="34" charset="0"/>
                <a:ea typeface="黑体" pitchFamily="49" charset="-122"/>
              </a:rPr>
              <a:t>lugar</a:t>
            </a:r>
            <a:r>
              <a:rPr lang="en-US" altLang="zh-CN" sz="1600" dirty="0">
                <a:latin typeface="Arial" panose="020B0704020202020204" pitchFamily="34" charset="0"/>
                <a:ea typeface="黑体" pitchFamily="49" charset="-122"/>
              </a:rPr>
              <a:t> </a:t>
            </a:r>
            <a:r>
              <a:rPr lang="en-US" altLang="zh-CN" sz="1600" dirty="0" err="1">
                <a:latin typeface="Arial" panose="020B0704020202020204" pitchFamily="34" charset="0"/>
                <a:ea typeface="黑体" pitchFamily="49" charset="-122"/>
              </a:rPr>
              <a:t>más</a:t>
            </a:r>
            <a:r>
              <a:rPr lang="en-US" altLang="zh-CN" sz="1600" dirty="0">
                <a:latin typeface="Arial" panose="020B0704020202020204" pitchFamily="34" charset="0"/>
                <a:ea typeface="黑体" pitchFamily="49" charset="-122"/>
              </a:rPr>
              <a:t> </a:t>
            </a:r>
            <a:r>
              <a:rPr lang="en-US" altLang="zh-CN" sz="1600" dirty="0" err="1">
                <a:latin typeface="Arial" panose="020B0704020202020204" pitchFamily="34" charset="0"/>
                <a:ea typeface="黑体" pitchFamily="49" charset="-122"/>
              </a:rPr>
              <a:t>destacado</a:t>
            </a:r>
            <a:r>
              <a:rPr lang="en-US" altLang="zh-CN" sz="1600" dirty="0">
                <a:latin typeface="Arial" panose="020B0704020202020204" pitchFamily="34" charset="0"/>
                <a:ea typeface="黑体" pitchFamily="49" charset="-122"/>
              </a:rPr>
              <a:t> </a:t>
            </a:r>
            <a:r>
              <a:rPr lang="en-US" altLang="zh-CN" sz="1600" dirty="0" err="1">
                <a:latin typeface="Arial" panose="020B0704020202020204" pitchFamily="34" charset="0"/>
                <a:ea typeface="黑体" pitchFamily="49" charset="-122"/>
              </a:rPr>
              <a:t>en</a:t>
            </a:r>
            <a:r>
              <a:rPr lang="en-US" altLang="zh-CN" sz="1600" dirty="0">
                <a:latin typeface="Arial" panose="020B0704020202020204" pitchFamily="34" charset="0"/>
                <a:ea typeface="黑体" pitchFamily="49" charset="-122"/>
              </a:rPr>
              <a:t> la </a:t>
            </a:r>
            <a:r>
              <a:rPr lang="en-US" altLang="zh-CN" sz="1600" dirty="0" err="1">
                <a:latin typeface="Arial" panose="020B0704020202020204" pitchFamily="34" charset="0"/>
                <a:ea typeface="黑体" pitchFamily="49" charset="-122"/>
              </a:rPr>
              <a:t>estructura</a:t>
            </a:r>
            <a:r>
              <a:rPr lang="en-US" altLang="zh-CN" sz="1600" dirty="0">
                <a:latin typeface="Arial" panose="020B0704020202020204" pitchFamily="34" charset="0"/>
                <a:ea typeface="黑体" pitchFamily="49" charset="-122"/>
              </a:rPr>
              <a:t> </a:t>
            </a:r>
            <a:r>
              <a:rPr lang="en-US" altLang="zh-CN" sz="1600" dirty="0">
                <a:ea typeface="黑体" pitchFamily="49" charset="-122"/>
              </a:rPr>
              <a:t>de mercado</a:t>
            </a:r>
            <a:r>
              <a:rPr lang="en-US" altLang="zh-CN" sz="1600" dirty="0">
                <a:latin typeface="Arial" panose="020B0704020202020204" pitchFamily="34" charset="0"/>
                <a:ea typeface="黑体" pitchFamily="49" charset="-122"/>
              </a:rPr>
              <a:t> de </a:t>
            </a:r>
            <a:r>
              <a:rPr lang="en-US" altLang="zh-CN" sz="1600" dirty="0" err="1">
                <a:latin typeface="Arial" panose="020B0704020202020204" pitchFamily="34" charset="0"/>
                <a:ea typeface="黑体" pitchFamily="49" charset="-122"/>
              </a:rPr>
              <a:t>animales</a:t>
            </a:r>
            <a:r>
              <a:rPr lang="en-US" altLang="zh-CN" sz="1600" dirty="0">
                <a:latin typeface="Arial" panose="020B0704020202020204" pitchFamily="34" charset="0"/>
                <a:ea typeface="黑体" pitchFamily="49" charset="-122"/>
              </a:rPr>
              <a:t> de </a:t>
            </a:r>
            <a:r>
              <a:rPr lang="en-US" altLang="zh-CN" sz="1600" dirty="0" err="1">
                <a:latin typeface="Arial" panose="020B0704020202020204" pitchFamily="34" charset="0"/>
                <a:ea typeface="黑体" pitchFamily="49" charset="-122"/>
              </a:rPr>
              <a:t>compañía</a:t>
            </a:r>
            <a:r>
              <a:rPr lang="en-US" altLang="zh-CN" sz="1600" dirty="0">
                <a:latin typeface="Arial" panose="020B0704020202020204" pitchFamily="34" charset="0"/>
                <a:ea typeface="黑体" pitchFamily="49" charset="-122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704020202020204" pitchFamily="34" charset="0"/>
                <a:ea typeface="黑体" pitchFamily="49" charset="-122"/>
              </a:rPr>
              <a:t>La </a:t>
            </a:r>
            <a:r>
              <a:rPr lang="en-US" altLang="zh-CN" sz="1600" dirty="0" err="1">
                <a:latin typeface="Arial" panose="020B0704020202020204" pitchFamily="34" charset="0"/>
                <a:ea typeface="黑体" pitchFamily="49" charset="-122"/>
              </a:rPr>
              <a:t>atención</a:t>
            </a:r>
            <a:r>
              <a:rPr lang="en-US" altLang="zh-CN" sz="1600" dirty="0">
                <a:latin typeface="Arial" panose="020B0704020202020204" pitchFamily="34" charset="0"/>
                <a:ea typeface="黑体" pitchFamily="49" charset="-122"/>
              </a:rPr>
              <a:t> </a:t>
            </a:r>
            <a:r>
              <a:rPr lang="en-US" altLang="zh-CN" sz="1600" dirty="0" err="1">
                <a:latin typeface="Arial" panose="020B0704020202020204" pitchFamily="34" charset="0"/>
                <a:ea typeface="黑体" pitchFamily="49" charset="-122"/>
              </a:rPr>
              <a:t>médica</a:t>
            </a:r>
            <a:r>
              <a:rPr lang="en-US" altLang="zh-CN" sz="1600" dirty="0">
                <a:latin typeface="Arial" panose="020B0704020202020204" pitchFamily="34" charset="0"/>
                <a:ea typeface="黑体" pitchFamily="49" charset="-122"/>
              </a:rPr>
              <a:t> a las </a:t>
            </a:r>
            <a:r>
              <a:rPr lang="en-US" altLang="zh-CN" sz="1600" dirty="0" err="1">
                <a:latin typeface="Arial" panose="020B0704020202020204" pitchFamily="34" charset="0"/>
                <a:ea typeface="黑体" pitchFamily="49" charset="-122"/>
              </a:rPr>
              <a:t>mascotas</a:t>
            </a:r>
            <a:r>
              <a:rPr lang="en-US" altLang="zh-CN" sz="1600" dirty="0">
                <a:latin typeface="Arial" panose="020B0704020202020204" pitchFamily="34" charset="0"/>
                <a:ea typeface="黑体" pitchFamily="49" charset="-122"/>
              </a:rPr>
              <a:t> </a:t>
            </a:r>
            <a:r>
              <a:rPr lang="en-US" altLang="zh-CN" sz="1600" dirty="0" err="1">
                <a:latin typeface="Arial" panose="020B0704020202020204" pitchFamily="34" charset="0"/>
                <a:ea typeface="黑体" pitchFamily="49" charset="-122"/>
              </a:rPr>
              <a:t>representa</a:t>
            </a:r>
            <a:r>
              <a:rPr lang="en-US" altLang="zh-CN" sz="1600" dirty="0">
                <a:latin typeface="Arial" panose="020B0704020202020204" pitchFamily="34" charset="0"/>
                <a:ea typeface="黑体" pitchFamily="49" charset="-122"/>
              </a:rPr>
              <a:t> una </a:t>
            </a:r>
            <a:r>
              <a:rPr lang="en-US" altLang="zh-CN" sz="1600" dirty="0" err="1">
                <a:latin typeface="Arial" panose="020B0704020202020204" pitchFamily="34" charset="0"/>
                <a:ea typeface="黑体" pitchFamily="49" charset="-122"/>
              </a:rPr>
              <a:t>proporción</a:t>
            </a:r>
            <a:r>
              <a:rPr lang="en-US" altLang="zh-CN" sz="1600" dirty="0">
                <a:latin typeface="Arial" panose="020B0704020202020204" pitchFamily="34" charset="0"/>
                <a:ea typeface="黑体" pitchFamily="49" charset="-122"/>
              </a:rPr>
              <a:t> </a:t>
            </a:r>
            <a:r>
              <a:rPr lang="en-US" altLang="zh-CN" sz="1600" dirty="0" err="1">
                <a:latin typeface="Arial" panose="020B0704020202020204" pitchFamily="34" charset="0"/>
                <a:ea typeface="黑体" pitchFamily="49" charset="-122"/>
              </a:rPr>
              <a:t>relativamente</a:t>
            </a:r>
            <a:r>
              <a:rPr lang="en-US" altLang="zh-CN" sz="1600" dirty="0">
                <a:latin typeface="Arial" panose="020B0704020202020204" pitchFamily="34" charset="0"/>
                <a:ea typeface="黑体" pitchFamily="49" charset="-122"/>
              </a:rPr>
              <a:t> </a:t>
            </a:r>
            <a:r>
              <a:rPr lang="en-US" altLang="zh-CN" sz="1600" dirty="0" err="1">
                <a:latin typeface="Arial" panose="020B0704020202020204" pitchFamily="34" charset="0"/>
                <a:ea typeface="黑体" pitchFamily="49" charset="-122"/>
              </a:rPr>
              <a:t>pequeña</a:t>
            </a:r>
            <a:r>
              <a:rPr lang="en-US" altLang="zh-CN" sz="1600" dirty="0">
                <a:latin typeface="Arial" panose="020B0704020202020204" pitchFamily="34" charset="0"/>
                <a:ea typeface="黑体" pitchFamily="49" charset="-122"/>
              </a:rPr>
              <a:t>, y </a:t>
            </a:r>
            <a:r>
              <a:rPr lang="en-US" altLang="zh-CN" sz="1600" dirty="0" err="1">
                <a:latin typeface="Arial" panose="020B0704020202020204" pitchFamily="34" charset="0"/>
                <a:ea typeface="黑体" pitchFamily="49" charset="-122"/>
              </a:rPr>
              <a:t>todavía</a:t>
            </a:r>
            <a:r>
              <a:rPr lang="en-US" altLang="zh-CN" sz="1600" dirty="0">
                <a:latin typeface="Arial" panose="020B0704020202020204" pitchFamily="34" charset="0"/>
                <a:ea typeface="黑体" pitchFamily="49" charset="-122"/>
              </a:rPr>
              <a:t> </a:t>
            </a:r>
            <a:r>
              <a:rPr lang="en-US" altLang="zh-CN" sz="1600" dirty="0" err="1">
                <a:ea typeface="黑体" pitchFamily="49" charset="-122"/>
              </a:rPr>
              <a:t>tiene</a:t>
            </a:r>
            <a:r>
              <a:rPr lang="en-US" altLang="zh-CN" sz="1600" dirty="0">
                <a:latin typeface="Arial" panose="020B0704020202020204" pitchFamily="34" charset="0"/>
                <a:ea typeface="黑体" pitchFamily="49" charset="-122"/>
              </a:rPr>
              <a:t> </a:t>
            </a:r>
            <a:r>
              <a:rPr lang="en-US" altLang="zh-CN" sz="1600" dirty="0" err="1">
                <a:latin typeface="Arial" panose="020B0704020202020204" pitchFamily="34" charset="0"/>
                <a:ea typeface="黑体" pitchFamily="49" charset="-122"/>
              </a:rPr>
              <a:t>margen</a:t>
            </a:r>
            <a:r>
              <a:rPr lang="en-US" altLang="zh-CN" sz="1600" dirty="0">
                <a:latin typeface="Arial" panose="020B0704020202020204" pitchFamily="34" charset="0"/>
                <a:ea typeface="黑体" pitchFamily="49" charset="-122"/>
              </a:rPr>
              <a:t> de </a:t>
            </a:r>
            <a:r>
              <a:rPr lang="en-US" altLang="zh-CN" sz="1600" dirty="0" err="1">
                <a:latin typeface="Arial" panose="020B0704020202020204" pitchFamily="34" charset="0"/>
                <a:ea typeface="黑体" pitchFamily="49" charset="-122"/>
              </a:rPr>
              <a:t>mejora</a:t>
            </a:r>
            <a:r>
              <a:rPr lang="en-US" altLang="zh-CN" sz="1600" dirty="0">
                <a:latin typeface="Arial" panose="020B0704020202020204" pitchFamily="34" charset="0"/>
                <a:ea typeface="黑体" pitchFamily="49" charset="-122"/>
              </a:rPr>
              <a:t>.</a:t>
            </a:r>
          </a:p>
          <a:p>
            <a:pPr marL="342900" indent="-342900">
              <a:buAutoNum type="arabicPeriod"/>
            </a:pPr>
            <a:endParaRPr lang="zh-CN" altLang="en-US" dirty="0">
              <a:latin typeface="Arial" panose="020B0704020202020204" pitchFamily="34" charset="0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5592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3"/>
          <p:cNvSpPr txBox="1"/>
          <p:nvPr/>
        </p:nvSpPr>
        <p:spPr>
          <a:xfrm>
            <a:off x="590550" y="1055414"/>
            <a:ext cx="8229600" cy="427809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lang="es-ES" altLang="zh-CN" sz="1600" b="1" dirty="0">
                <a:ea typeface="黑体" pitchFamily="49" charset="-122"/>
              </a:rPr>
              <a:t>O</a:t>
            </a:r>
            <a:r>
              <a:rPr lang="es-ES" altLang="zh-CN" sz="1600" b="1" dirty="0">
                <a:latin typeface="Arial" panose="020B0704020202020204" pitchFamily="34" charset="0"/>
                <a:ea typeface="黑体" pitchFamily="49" charset="-122"/>
              </a:rPr>
              <a:t>ferta:</a:t>
            </a:r>
          </a:p>
          <a:p>
            <a:pPr algn="just"/>
            <a:endParaRPr lang="es-ES" altLang="zh-CN" sz="1600" dirty="0">
              <a:latin typeface="Arial" panose="020B0704020202020204" pitchFamily="34" charset="0"/>
              <a:ea typeface="黑体" pitchFamily="49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altLang="zh-CN" sz="1600" dirty="0">
                <a:latin typeface="Arial" panose="020B0704020202020204" pitchFamily="34" charset="0"/>
                <a:ea typeface="黑体" pitchFamily="49" charset="-122"/>
              </a:rPr>
              <a:t>El sector se encuentra cada vez más diversificado.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altLang="zh-CN" sz="1600" dirty="0">
                <a:ea typeface="黑体" pitchFamily="49" charset="-122"/>
              </a:rPr>
              <a:t>S</a:t>
            </a:r>
            <a:r>
              <a:rPr lang="es-ES" altLang="zh-CN" sz="1600" dirty="0">
                <a:latin typeface="Arial" panose="020B0704020202020204" pitchFamily="34" charset="0"/>
                <a:ea typeface="黑体" pitchFamily="49" charset="-122"/>
              </a:rPr>
              <a:t>e han desarrollado varios servicios derivados y segmentos de la industria de los animales de compañía, como: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altLang="zh-CN" sz="1600" dirty="0">
              <a:latin typeface="Arial" panose="020B0704020202020204" pitchFamily="34" charset="0"/>
              <a:ea typeface="黑体" pitchFamily="49" charset="-122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altLang="zh-CN" sz="1600" dirty="0">
                <a:ea typeface="黑体" pitchFamily="49" charset="-122"/>
              </a:rPr>
              <a:t>L</a:t>
            </a:r>
            <a:r>
              <a:rPr lang="es-ES" altLang="zh-CN" sz="1600" dirty="0">
                <a:latin typeface="Arial" panose="020B0704020202020204" pitchFamily="34" charset="0"/>
                <a:ea typeface="黑体" pitchFamily="49" charset="-122"/>
              </a:rPr>
              <a:t>a atención sanitaria.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altLang="zh-CN" sz="1600" dirty="0">
                <a:ea typeface="黑体" pitchFamily="49" charset="-122"/>
              </a:rPr>
              <a:t>E</a:t>
            </a:r>
            <a:r>
              <a:rPr lang="es-ES" altLang="zh-CN" sz="1600" dirty="0">
                <a:latin typeface="Arial" panose="020B0704020202020204" pitchFamily="34" charset="0"/>
                <a:ea typeface="黑体" pitchFamily="49" charset="-122"/>
              </a:rPr>
              <a:t>l adiestramiento de animales de compañía. </a:t>
            </a:r>
          </a:p>
          <a:p>
            <a:pPr marL="342900" indent="-342900" algn="just">
              <a:buFont typeface="+mj-lt"/>
              <a:buAutoNum type="arabicPeriod"/>
            </a:pPr>
            <a:endParaRPr lang="es-ES" altLang="zh-CN" sz="1600" dirty="0">
              <a:latin typeface="Arial" panose="020B0704020202020204" pitchFamily="34" charset="0"/>
              <a:ea typeface="黑体" pitchFamily="49" charset="-122"/>
            </a:endParaRPr>
          </a:p>
          <a:p>
            <a:pPr algn="just"/>
            <a:endParaRPr lang="es-ES" altLang="zh-CN" sz="1600" dirty="0">
              <a:latin typeface="Arial" panose="020B0704020202020204" pitchFamily="34" charset="0"/>
              <a:ea typeface="黑体" pitchFamily="49" charset="-122"/>
            </a:endParaRPr>
          </a:p>
          <a:p>
            <a:pPr algn="just"/>
            <a:r>
              <a:rPr lang="zh-CN" altLang="en-US" sz="1600" b="1" dirty="0">
                <a:ea typeface="黑体" pitchFamily="49" charset="-122"/>
              </a:rPr>
              <a:t>Demanda</a:t>
            </a:r>
            <a:r>
              <a:rPr lang="es-ES" altLang="zh-CN" sz="1600" b="1" dirty="0">
                <a:ea typeface="黑体" pitchFamily="49" charset="-122"/>
              </a:rPr>
              <a:t>:</a:t>
            </a:r>
            <a:r>
              <a:rPr lang="zh-CN" altLang="en-US" sz="1600" b="1" dirty="0">
                <a:ea typeface="黑体" pitchFamily="49" charset="-122"/>
              </a:rPr>
              <a:t> </a:t>
            </a:r>
            <a:endParaRPr lang="es-ES" altLang="zh-CN" sz="1600" b="1" dirty="0">
              <a:ea typeface="黑体" pitchFamily="49" charset="-122"/>
            </a:endParaRPr>
          </a:p>
          <a:p>
            <a:pPr algn="just"/>
            <a:endParaRPr lang="es-ES" altLang="zh-CN" sz="1600" dirty="0">
              <a:ea typeface="黑体" pitchFamily="49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altLang="zh-CN" sz="1600" dirty="0">
                <a:ea typeface="黑体" pitchFamily="49" charset="-122"/>
              </a:rPr>
              <a:t>En China hay </a:t>
            </a:r>
            <a:r>
              <a:rPr lang="en-US" altLang="zh-CN" sz="1600" dirty="0">
                <a:ea typeface="黑体" pitchFamily="49" charset="-122"/>
              </a:rPr>
              <a:t>240 </a:t>
            </a:r>
            <a:r>
              <a:rPr lang="en-US" altLang="zh-CN" sz="1600" dirty="0" err="1">
                <a:ea typeface="黑体" pitchFamily="49" charset="-122"/>
              </a:rPr>
              <a:t>millones</a:t>
            </a:r>
            <a:r>
              <a:rPr lang="en-US" altLang="zh-CN" sz="1600" dirty="0">
                <a:ea typeface="黑体" pitchFamily="49" charset="-122"/>
              </a:rPr>
              <a:t> de </a:t>
            </a:r>
            <a:r>
              <a:rPr lang="zh-CN" altLang="en-US" sz="1600" dirty="0">
                <a:ea typeface="黑体" pitchFamily="49" charset="-122"/>
              </a:rPr>
              <a:t>solteros y</a:t>
            </a:r>
            <a:r>
              <a:rPr lang="en-US" altLang="zh-CN" sz="1600" dirty="0">
                <a:ea typeface="黑体" pitchFamily="49" charset="-122"/>
              </a:rPr>
              <a:t> 118 </a:t>
            </a:r>
            <a:r>
              <a:rPr lang="en-US" altLang="zh-CN" sz="1600" dirty="0" err="1">
                <a:ea typeface="黑体" pitchFamily="49" charset="-122"/>
              </a:rPr>
              <a:t>millones</a:t>
            </a:r>
            <a:r>
              <a:rPr lang="en-US" altLang="zh-CN" sz="1600" dirty="0">
                <a:ea typeface="黑体" pitchFamily="49" charset="-122"/>
              </a:rPr>
              <a:t> de </a:t>
            </a:r>
            <a:r>
              <a:rPr lang="en-US" altLang="zh-CN" sz="1600" dirty="0" err="1">
                <a:ea typeface="黑体" pitchFamily="49" charset="-122"/>
              </a:rPr>
              <a:t>ancianos</a:t>
            </a:r>
            <a:r>
              <a:rPr lang="zh-CN" altLang="en-US" sz="1600" dirty="0">
                <a:ea typeface="黑体" pitchFamily="49" charset="-122"/>
              </a:rPr>
              <a:t> </a:t>
            </a:r>
            <a:r>
              <a:rPr lang="es-ES" altLang="zh-CN" sz="1600" dirty="0">
                <a:ea typeface="黑体" pitchFamily="49" charset="-122"/>
              </a:rPr>
              <a:t>que buscan animales para que les hagan compañía</a:t>
            </a:r>
            <a:r>
              <a:rPr lang="en-US" altLang="zh-CN" sz="1600" dirty="0">
                <a:ea typeface="黑体" pitchFamily="49" charset="-122"/>
              </a:rPr>
              <a:t>. </a:t>
            </a:r>
          </a:p>
          <a:p>
            <a:endParaRPr lang="en-US" altLang="zh-CN" sz="1600" dirty="0">
              <a:latin typeface="Arial" panose="020B0704020202020204" pitchFamily="34" charset="0"/>
              <a:ea typeface="黑体" pitchFamily="49" charset="-122"/>
            </a:endParaRPr>
          </a:p>
          <a:p>
            <a:endParaRPr lang="es-ES" altLang="zh-CN" sz="1600" dirty="0">
              <a:latin typeface="Arial" panose="020B0704020202020204" pitchFamily="34" charset="0"/>
              <a:ea typeface="黑体" pitchFamily="49" charset="-122"/>
            </a:endParaRPr>
          </a:p>
          <a:p>
            <a:endParaRPr lang="en-US" altLang="zh-CN" sz="1600" dirty="0">
              <a:latin typeface="Arial" panose="020B0704020202020204" pitchFamily="34" charset="0"/>
              <a:ea typeface="黑体" pitchFamily="49" charset="-122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392072" y="259307"/>
            <a:ext cx="6441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DF3D26"/>
                </a:solidFill>
                <a:latin typeface="Asap SemiBold"/>
                <a:ea typeface="Asap SemiBold" pitchFamily="34" charset="0"/>
                <a:cs typeface="Asap SemiBold"/>
              </a:rPr>
              <a:t>Oferta y demanda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/>
          <p:cNvSpPr>
            <a:spLocks noGrp="1"/>
          </p:cNvSpPr>
          <p:nvPr>
            <p:ph type="title" hasCustomPrompt="1"/>
          </p:nvPr>
        </p:nvSpPr>
        <p:spPr>
          <a:xfrm>
            <a:off x="939800" y="292100"/>
            <a:ext cx="7888288" cy="1143000"/>
          </a:xfrm>
          <a:ln/>
        </p:spPr>
        <p:txBody>
          <a:bodyPr vert="horz" wrap="square" lIns="91440" tIns="45720" rIns="91440" bIns="45720" anchor="ctr"/>
          <a:lstStyle/>
          <a:p>
            <a:r>
              <a:rPr lang="es-ES" altLang="zh-CN" sz="3200" dirty="0"/>
              <a:t>Canales de distribución y perfil de comprador</a:t>
            </a:r>
            <a:endParaRPr lang="es-ES" altLang="zh-CN" sz="4800" dirty="0">
              <a:ea typeface="SimSun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5900" y="863600"/>
            <a:ext cx="8470900" cy="4221163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algn="just" defTabSz="457200">
              <a:lnSpc>
                <a:spcPct val="90000"/>
              </a:lnSpc>
              <a:spcAft>
                <a:spcPts val="60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en-US" altLang="zh-CN" sz="5100" kern="1200" cap="none" spc="0" normalizeH="0" baseline="0" noProof="0" dirty="0">
              <a:latin typeface="Calibri" pitchFamily="34" charset="0"/>
              <a:ea typeface="+mn-ea"/>
              <a:cs typeface="Calibri" pitchFamily="34" charset="0"/>
            </a:endParaRPr>
          </a:p>
          <a:p>
            <a:pPr marR="0" indent="-228600" defTabSz="457200">
              <a:lnSpc>
                <a:spcPct val="90000"/>
              </a:lnSpc>
              <a:spcAft>
                <a:spcPts val="600"/>
              </a:spcAft>
              <a:buClrTx/>
              <a:buSzTx/>
              <a:buFont typeface="Arial" panose="020B0704020202020204" pitchFamily="34" charset="0"/>
              <a:buChar char="•"/>
              <a:defRPr/>
            </a:pPr>
            <a:endParaRPr kumimoji="0" lang="en-US" altLang="zh-CN" sz="1300" kern="1200" cap="none" spc="0" normalizeH="0" baseline="0" noProof="0" dirty="0">
              <a:latin typeface="Arial" panose="020B0704020202020204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18435" name="文本框 4"/>
          <p:cNvSpPr txBox="1"/>
          <p:nvPr/>
        </p:nvSpPr>
        <p:spPr>
          <a:xfrm>
            <a:off x="698500" y="1604963"/>
            <a:ext cx="8129588" cy="3323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lang="es-ES" altLang="zh-CN" sz="1600" b="1" dirty="0">
                <a:ea typeface="黑体" pitchFamily="49" charset="-122"/>
              </a:rPr>
              <a:t>Canales de distribución: </a:t>
            </a:r>
          </a:p>
          <a:p>
            <a:pPr algn="just"/>
            <a:endParaRPr lang="es-ES" altLang="zh-CN" sz="1600" dirty="0">
              <a:ea typeface="黑体" pitchFamily="49" charset="-122"/>
            </a:endParaRPr>
          </a:p>
          <a:p>
            <a:pPr algn="just"/>
            <a:r>
              <a:rPr lang="es-ES" altLang="zh-CN" sz="1600" dirty="0">
                <a:ea typeface="黑体" pitchFamily="49" charset="-122"/>
              </a:rPr>
              <a:t>E</a:t>
            </a:r>
            <a:r>
              <a:rPr lang="zh-CN" altLang="en-US" sz="1600" dirty="0">
                <a:latin typeface="Arial" panose="020B0704020202020204" pitchFamily="34" charset="0"/>
                <a:ea typeface="黑体" pitchFamily="49" charset="-122"/>
              </a:rPr>
              <a:t>l 90% de los consumidores </a:t>
            </a:r>
            <a:r>
              <a:rPr lang="es-ES" altLang="zh-CN" sz="1600" dirty="0">
                <a:ea typeface="黑体" pitchFamily="49" charset="-122"/>
              </a:rPr>
              <a:t>compran</a:t>
            </a:r>
            <a:r>
              <a:rPr lang="zh-CN" altLang="en-US" sz="1600" dirty="0">
                <a:latin typeface="Arial" panose="020B0704020202020204" pitchFamily="34" charset="0"/>
                <a:ea typeface="黑体" pitchFamily="49" charset="-122"/>
              </a:rPr>
              <a:t> sus mascotas </a:t>
            </a:r>
            <a:r>
              <a:rPr lang="es-ES" altLang="zh-CN" sz="1600" dirty="0">
                <a:ea typeface="黑体" pitchFamily="49" charset="-122"/>
              </a:rPr>
              <a:t>en espacios físicos.</a:t>
            </a:r>
            <a:endParaRPr lang="es-ES" altLang="zh-CN" sz="1600" dirty="0">
              <a:latin typeface="Arial" panose="020B0704020202020204" pitchFamily="34" charset="0"/>
              <a:ea typeface="黑体" pitchFamily="49" charset="-122"/>
            </a:endParaRPr>
          </a:p>
          <a:p>
            <a:pPr algn="just"/>
            <a:endParaRPr lang="en-US" altLang="zh-CN" sz="1600" dirty="0">
              <a:latin typeface="Arial" panose="020B0704020202020204" pitchFamily="34" charset="0"/>
              <a:ea typeface="黑体" pitchFamily="49" charset="-122"/>
            </a:endParaRPr>
          </a:p>
          <a:p>
            <a:pPr algn="just"/>
            <a:r>
              <a:rPr lang="en-US" altLang="zh-CN" sz="1600" dirty="0" err="1">
                <a:ea typeface="黑体" pitchFamily="49" charset="-122"/>
              </a:rPr>
              <a:t>Perfil</a:t>
            </a:r>
            <a:r>
              <a:rPr lang="en-US" altLang="zh-CN" sz="1600" dirty="0">
                <a:ea typeface="黑体" pitchFamily="49" charset="-122"/>
              </a:rPr>
              <a:t> de comprador: </a:t>
            </a:r>
          </a:p>
          <a:p>
            <a:pPr algn="just"/>
            <a:endParaRPr lang="en-US" altLang="zh-CN" sz="1600" dirty="0">
              <a:latin typeface="Arial" panose="020B0704020202020204" pitchFamily="34" charset="0"/>
              <a:ea typeface="黑体" pitchFamily="49" charset="-122"/>
            </a:endParaRPr>
          </a:p>
          <a:p>
            <a:pPr algn="just"/>
            <a:r>
              <a:rPr lang="es-ES" altLang="zh-CN" sz="1600" dirty="0">
                <a:latin typeface="Arial" panose="020B0704020202020204" pitchFamily="34" charset="0"/>
                <a:ea typeface="黑体" pitchFamily="49" charset="-122"/>
              </a:rPr>
              <a:t>Las principales </a:t>
            </a:r>
            <a:r>
              <a:rPr lang="es-ES" altLang="zh-CN" sz="1600" dirty="0">
                <a:ea typeface="黑体" pitchFamily="49" charset="-122"/>
              </a:rPr>
              <a:t>preocupaciones</a:t>
            </a:r>
            <a:r>
              <a:rPr lang="es-ES" altLang="zh-CN" sz="1600" dirty="0">
                <a:latin typeface="Arial" panose="020B0704020202020204" pitchFamily="34" charset="0"/>
                <a:ea typeface="黑体" pitchFamily="49" charset="-122"/>
              </a:rPr>
              <a:t> de los </a:t>
            </a:r>
            <a:r>
              <a:rPr lang="es-ES" altLang="zh-CN" sz="1600" dirty="0">
                <a:ea typeface="黑体" pitchFamily="49" charset="-122"/>
              </a:rPr>
              <a:t>consumidores</a:t>
            </a:r>
            <a:r>
              <a:rPr lang="es-ES" altLang="zh-CN" sz="1600" dirty="0">
                <a:latin typeface="Arial" panose="020B0704020202020204" pitchFamily="34" charset="0"/>
                <a:ea typeface="黑体" pitchFamily="49" charset="-122"/>
              </a:rPr>
              <a:t> chinos de alimentos y suministros para mascotas son:</a:t>
            </a:r>
          </a:p>
          <a:p>
            <a:pPr algn="just"/>
            <a:endParaRPr lang="es-ES" altLang="zh-CN" sz="1600" dirty="0">
              <a:latin typeface="Arial" panose="020B0704020202020204" pitchFamily="34" charset="0"/>
              <a:ea typeface="黑体" pitchFamily="49" charset="-122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altLang="zh-CN" sz="1600" dirty="0">
                <a:ea typeface="黑体" pitchFamily="49" charset="-122"/>
              </a:rPr>
              <a:t>F</a:t>
            </a:r>
            <a:r>
              <a:rPr lang="es-ES" altLang="zh-CN" sz="1600" dirty="0">
                <a:latin typeface="Arial" panose="020B0704020202020204" pitchFamily="34" charset="0"/>
                <a:ea typeface="黑体" pitchFamily="49" charset="-122"/>
              </a:rPr>
              <a:t>acilidad de uso (57,7%)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altLang="zh-CN" sz="1600" dirty="0">
                <a:ea typeface="黑体" pitchFamily="49" charset="-122"/>
              </a:rPr>
              <a:t>B</a:t>
            </a:r>
            <a:r>
              <a:rPr lang="es-ES" altLang="zh-CN" sz="1600" dirty="0">
                <a:latin typeface="Arial" panose="020B0704020202020204" pitchFamily="34" charset="0"/>
                <a:ea typeface="黑体" pitchFamily="49" charset="-122"/>
              </a:rPr>
              <a:t>uena calidad (57,1%)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altLang="zh-CN" sz="1600" dirty="0">
                <a:ea typeface="黑体" pitchFamily="49" charset="-122"/>
              </a:rPr>
              <a:t>B</a:t>
            </a:r>
            <a:r>
              <a:rPr lang="es-ES" altLang="zh-CN" sz="1600" dirty="0">
                <a:latin typeface="Arial" panose="020B0704020202020204" pitchFamily="34" charset="0"/>
                <a:ea typeface="黑体" pitchFamily="49" charset="-122"/>
              </a:rPr>
              <a:t>uena relación calidad-precio (56,1%). </a:t>
            </a:r>
            <a:endParaRPr lang="zh-CN" altLang="en-US" sz="1600" dirty="0">
              <a:latin typeface="Arial" panose="020B0704020202020204" pitchFamily="34" charset="0"/>
              <a:ea typeface="黑体" pitchFamily="49" charset="-122"/>
            </a:endParaRPr>
          </a:p>
          <a:p>
            <a:endParaRPr lang="zh-CN" altLang="en-US" dirty="0">
              <a:latin typeface="Arial" panose="020B0704020202020204" pitchFamily="34" charset="0"/>
              <a:ea typeface="黑体" pitchFamily="49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3719</Words>
  <Application>Microsoft Office PowerPoint</Application>
  <PresentationFormat>Presentación en pantalla (4:3)</PresentationFormat>
  <Paragraphs>574</Paragraphs>
  <Slides>45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22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68" baseType="lpstr">
      <vt:lpstr>ＭＳ 明朝</vt:lpstr>
      <vt:lpstr>SimSun</vt:lpstr>
      <vt:lpstr>Arial</vt:lpstr>
      <vt:lpstr>Arial Rounded MT Bold</vt:lpstr>
      <vt:lpstr>Asap</vt:lpstr>
      <vt:lpstr>Asap SemiBold</vt:lpstr>
      <vt:lpstr>Barlow Regular</vt:lpstr>
      <vt:lpstr>Bebas Neue Regular</vt:lpstr>
      <vt:lpstr>Calibri</vt:lpstr>
      <vt:lpstr>Century Gothic</vt:lpstr>
      <vt:lpstr>Century Gothic Bold</vt:lpstr>
      <vt:lpstr>Lato Light</vt:lpstr>
      <vt:lpstr>League Spartan</vt:lpstr>
      <vt:lpstr>Mongolian Baiti</vt:lpstr>
      <vt:lpstr>Montserrat</vt:lpstr>
      <vt:lpstr>Open Sans</vt:lpstr>
      <vt:lpstr>Open Sans Light</vt:lpstr>
      <vt:lpstr>Poppins</vt:lpstr>
      <vt:lpstr>Roboto Condensed Light</vt:lpstr>
      <vt:lpstr>黑体</vt:lpstr>
      <vt:lpstr>Times New Roman</vt:lpstr>
      <vt:lpstr>Wingdings</vt:lpstr>
      <vt:lpstr>1_Tema de Office</vt:lpstr>
      <vt:lpstr>Para  crecer en un  mundo global</vt:lpstr>
      <vt:lpstr>OPORTUNIDADES EN CHINA</vt:lpstr>
      <vt:lpstr>1. Situación económica</vt:lpstr>
      <vt:lpstr>Exportaciones de España a China</vt:lpstr>
      <vt:lpstr>2. SECTOR ANIMALes DE COMPAÑÍA </vt:lpstr>
      <vt:lpstr>Tamaño del mercado de mascotas en China </vt:lpstr>
      <vt:lpstr>Tamaño del mercado de mascotas en China </vt:lpstr>
      <vt:lpstr>Presentación de PowerPoint</vt:lpstr>
      <vt:lpstr>Canales de distribución y perfil de comprador</vt:lpstr>
      <vt:lpstr>3. INDUSTRIA DEL DEPORTE</vt:lpstr>
      <vt:lpstr>Volumen industria del deporte en China</vt:lpstr>
      <vt:lpstr>Volumen industria del deporte en China (2015-2020) (en miles de millones de yuanes)</vt:lpstr>
      <vt:lpstr>Plan Nacional de Fitness (2021-2025) 3 de agosto de 2021</vt:lpstr>
      <vt:lpstr>Plan Nacional de Fitness  (2021-2025)</vt:lpstr>
      <vt:lpstr>Mercado de productos para el deporte en China</vt:lpstr>
      <vt:lpstr>Perfil del consumidor</vt:lpstr>
      <vt:lpstr>Oportunidades de negocio</vt:lpstr>
      <vt:lpstr>Oportunidades de negocio</vt:lpstr>
      <vt:lpstr>Oportunidades de negocio</vt:lpstr>
      <vt:lpstr>Oportunidades de negocio</vt:lpstr>
      <vt:lpstr>Oportunidades de negocio</vt:lpstr>
      <vt:lpstr>Para  crecer en un  mundo global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por su atención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Presentacin de PowerPoint</dc:title>
  <dc:creator>A</dc:creator>
  <cp:lastModifiedBy>Isabel Alemany Lázaro</cp:lastModifiedBy>
  <cp:revision>88</cp:revision>
  <dcterms:created xsi:type="dcterms:W3CDTF">2022-03-22T10:37:02Z</dcterms:created>
  <dcterms:modified xsi:type="dcterms:W3CDTF">2022-04-06T10:15:45Z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3082-3.2.0.6370</vt:lpwstr>
  </property>
</Properties>
</file>